
<file path=[Content_Types].xml><?xml version="1.0" encoding="utf-8"?>
<Types xmlns="http://schemas.openxmlformats.org/package/2006/content-types">
  <Default Extension="jpeg" ContentType="image/jpeg"/>
  <Default Extension="vml" ContentType="application/vnd.openxmlformats-officedocument.vmlDrawing"/>
  <Default Extension="xlsx" ContentType="application/vnd.openxmlformats-officedocument.spreadsheetml.sheet"/>
  <Default Extension="bin" ContentType="application/vnd.openxmlformats-officedocument.oleObject"/>
  <Default Extension="emf" ContentType="image/x-emf"/>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olors1.xml" ContentType="application/vnd.ms-office.chartcolorstyle+xml"/>
  <Override PartName="/ppt/charts/colors2.xml" ContentType="application/vnd.ms-office.chartcolorstyle+xml"/>
  <Override PartName="/ppt/charts/style1.xml" ContentType="application/vnd.ms-office.chartstyle+xml"/>
  <Override PartName="/ppt/charts/style2.xml" ContentType="application/vnd.ms-office.chart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4"/>
  </p:notesMasterIdLst>
  <p:handoutMasterIdLst>
    <p:handoutMasterId r:id="rId28"/>
  </p:handoutMasterIdLst>
  <p:sldIdLst>
    <p:sldId id="256" r:id="rId3"/>
    <p:sldId id="269" r:id="rId5"/>
    <p:sldId id="258" r:id="rId6"/>
    <p:sldId id="272" r:id="rId7"/>
    <p:sldId id="273" r:id="rId8"/>
    <p:sldId id="274" r:id="rId9"/>
    <p:sldId id="275" r:id="rId10"/>
    <p:sldId id="271" r:id="rId11"/>
    <p:sldId id="276" r:id="rId12"/>
    <p:sldId id="277" r:id="rId13"/>
    <p:sldId id="279" r:id="rId14"/>
    <p:sldId id="278" r:id="rId15"/>
    <p:sldId id="280" r:id="rId16"/>
    <p:sldId id="281" r:id="rId17"/>
    <p:sldId id="292" r:id="rId18"/>
    <p:sldId id="283" r:id="rId19"/>
    <p:sldId id="284" r:id="rId20"/>
    <p:sldId id="285" r:id="rId21"/>
    <p:sldId id="286" r:id="rId22"/>
    <p:sldId id="293" r:id="rId23"/>
    <p:sldId id="287" r:id="rId24"/>
    <p:sldId id="288" r:id="rId25"/>
    <p:sldId id="289" r:id="rId26"/>
    <p:sldId id="261" r:id="rId2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666D7"/>
    <a:srgbClr val="180D5B"/>
    <a:srgbClr val="36A6B8"/>
    <a:srgbClr val="42E6E0"/>
    <a:srgbClr val="566BD8"/>
    <a:srgbClr val="42E8E0"/>
    <a:srgbClr val="255184"/>
    <a:srgbClr val="2B6C95"/>
    <a:srgbClr val="40DCD9"/>
    <a:srgbClr val="26598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6182" autoAdjust="0"/>
  </p:normalViewPr>
  <p:slideViewPr>
    <p:cSldViewPr snapToGrid="0">
      <p:cViewPr>
        <p:scale>
          <a:sx n="75" d="100"/>
          <a:sy n="75" d="100"/>
        </p:scale>
        <p:origin x="1248" y="864"/>
      </p:cViewPr>
      <p:guideLst/>
    </p:cSldViewPr>
  </p:slideViewPr>
  <p:notesTextViewPr>
    <p:cViewPr>
      <p:scale>
        <a:sx n="3" d="2"/>
        <a:sy n="3" d="2"/>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handoutMaster" Target="handoutMasters/handoutMaster1.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Workbook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c:explosion val="0"/>
          <c:dPt>
            <c:idx val="0"/>
            <c:bubble3D val="0"/>
            <c:spPr>
              <a:solidFill>
                <a:schemeClr val="accent1">
                  <a:lumMod val="50000"/>
                  <a:alpha val="20000"/>
                </a:schemeClr>
              </a:solidFill>
              <a:ln>
                <a:noFill/>
              </a:ln>
              <a:effectLst/>
            </c:spPr>
          </c:dPt>
          <c:dPt>
            <c:idx val="1"/>
            <c:bubble3D val="0"/>
            <c:spPr>
              <a:gradFill rotWithShape="1">
                <a:gsLst>
                  <a:gs pos="0">
                    <a:schemeClr val="accent4"/>
                  </a:gs>
                  <a:gs pos="100000">
                    <a:schemeClr val="accent4">
                      <a:lumMod val="75000"/>
                    </a:schemeClr>
                  </a:gs>
                </a:gsLst>
                <a:lin ang="5400000" scaled="1"/>
              </a:gradFill>
              <a:ln>
                <a:noFill/>
              </a:ln>
              <a:effectLst/>
            </c:spPr>
          </c:dPt>
          <c:dLbls>
            <c:delete val="1"/>
          </c:dLbls>
          <c:cat>
            <c:strRef>
              <c:f>Sheet1!$A$2:$A$3</c:f>
              <c:strCache>
                <c:ptCount val="2"/>
                <c:pt idx="0">
                  <c:v>1st Qtr</c:v>
                </c:pt>
                <c:pt idx="1">
                  <c:v>2nd Qtr</c:v>
                </c:pt>
              </c:strCache>
            </c:strRef>
          </c:cat>
          <c:val>
            <c:numRef>
              <c:f>Sheet1!$B$2:$B$3</c:f>
              <c:numCache>
                <c:formatCode>General</c:formatCode>
                <c:ptCount val="2"/>
                <c:pt idx="0">
                  <c:v>22</c:v>
                </c:pt>
                <c:pt idx="1">
                  <c:v>78</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cked"/>
        <c:varyColors val="0"/>
        <c:ser>
          <c:idx val="0"/>
          <c:order val="0"/>
          <c:tx>
            <c:strRef>
              <c:f>Sheet1!$B$1</c:f>
              <c:strCache>
                <c:ptCount val="1"/>
                <c:pt idx="0">
                  <c:v>Series 1</c:v>
                </c:pt>
              </c:strCache>
            </c:strRef>
          </c:tx>
          <c:spPr>
            <a:ln w="25400" cap="rnd">
              <a:solidFill>
                <a:srgbClr val="F37FE9"/>
              </a:solidFill>
              <a:round/>
            </a:ln>
            <a:effectLst/>
          </c:spPr>
          <c:marker>
            <c:symbol val="circle"/>
            <c:size val="5"/>
            <c:spPr>
              <a:solidFill>
                <a:schemeClr val="accent1"/>
              </a:solidFill>
              <a:ln w="25400">
                <a:solidFill>
                  <a:srgbClr val="F990B8"/>
                </a:solidFill>
              </a:ln>
              <a:effectLst/>
            </c:spPr>
          </c:marker>
          <c:dLbls>
            <c:delete val="1"/>
          </c:dLbls>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smooth val="0"/>
        </c:ser>
        <c:ser>
          <c:idx val="1"/>
          <c:order val="1"/>
          <c:tx>
            <c:strRef>
              <c:f>Sheet1!$C$1</c:f>
              <c:strCache>
                <c:ptCount val="1"/>
                <c:pt idx="0">
                  <c:v>Series 2</c:v>
                </c:pt>
              </c:strCache>
            </c:strRef>
          </c:tx>
          <c:spPr>
            <a:ln w="25400" cap="rnd">
              <a:solidFill>
                <a:srgbClr val="46F9FE"/>
              </a:solidFill>
              <a:round/>
            </a:ln>
            <a:effectLst/>
          </c:spPr>
          <c:marker>
            <c:symbol val="circle"/>
            <c:size val="5"/>
            <c:spPr>
              <a:solidFill>
                <a:schemeClr val="accent6"/>
              </a:solidFill>
              <a:ln w="25400">
                <a:solidFill>
                  <a:srgbClr val="46F9FE"/>
                </a:solidFill>
              </a:ln>
              <a:effectLst/>
            </c:spPr>
          </c:marker>
          <c:dLbls>
            <c:delete val="1"/>
          </c:dLbls>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c:v>
                </c:pt>
                <c:pt idx="2">
                  <c:v>1.8</c:v>
                </c:pt>
                <c:pt idx="3">
                  <c:v>2.8</c:v>
                </c:pt>
              </c:numCache>
            </c:numRef>
          </c:val>
          <c:smooth val="0"/>
        </c:ser>
        <c:ser>
          <c:idx val="2"/>
          <c:order val="2"/>
          <c:tx>
            <c:strRef>
              <c:f>Sheet1!$D$1</c:f>
              <c:strCache>
                <c:ptCount val="1"/>
                <c:pt idx="0">
                  <c:v>Series 3</c:v>
                </c:pt>
              </c:strCache>
            </c:strRef>
          </c:tx>
          <c:spPr>
            <a:ln w="25400" cap="rnd">
              <a:solidFill>
                <a:srgbClr val="A6ACFF"/>
              </a:solidFill>
              <a:round/>
            </a:ln>
            <a:effectLst/>
          </c:spPr>
          <c:marker>
            <c:symbol val="circle"/>
            <c:size val="5"/>
            <c:spPr>
              <a:solidFill>
                <a:schemeClr val="accent3"/>
              </a:solidFill>
              <a:ln w="25400">
                <a:solidFill>
                  <a:srgbClr val="927BEE"/>
                </a:solidFill>
              </a:ln>
              <a:effectLst/>
            </c:spPr>
          </c:marker>
          <c:dLbls>
            <c:delete val="1"/>
          </c:dLbls>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smooth val="0"/>
        </c:ser>
        <c:dLbls>
          <c:showLegendKey val="0"/>
          <c:showVal val="0"/>
          <c:showCatName val="0"/>
          <c:showSerName val="0"/>
          <c:showPercent val="0"/>
          <c:showBubbleSize val="0"/>
        </c:dLbls>
        <c:marker val="1"/>
        <c:smooth val="0"/>
        <c:axId val="375438448"/>
        <c:axId val="375439104"/>
      </c:lineChart>
      <c:catAx>
        <c:axId val="375438448"/>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lang="zh-CN" sz="800" b="0" i="0" u="none" strike="noStrike" kern="1200" baseline="0">
                <a:solidFill>
                  <a:schemeClr val="bg1">
                    <a:lumMod val="50000"/>
                    <a:alpha val="50000"/>
                  </a:schemeClr>
                </a:solidFill>
                <a:latin typeface="Segoe UI Light" panose="020B0502040204020203" pitchFamily="34" charset="0"/>
                <a:ea typeface="+mn-ea"/>
                <a:cs typeface="Segoe UI Light" panose="020B0502040204020203" pitchFamily="34" charset="0"/>
              </a:defRPr>
            </a:pPr>
          </a:p>
        </c:txPr>
        <c:crossAx val="375439104"/>
        <c:crosses val="autoZero"/>
        <c:auto val="1"/>
        <c:lblAlgn val="ctr"/>
        <c:lblOffset val="100"/>
        <c:noMultiLvlLbl val="0"/>
      </c:catAx>
      <c:valAx>
        <c:axId val="375439104"/>
        <c:scaling>
          <c:orientation val="minMax"/>
        </c:scaling>
        <c:delete val="0"/>
        <c:axPos val="l"/>
        <c:majorGridlines>
          <c:spPr>
            <a:ln w="9525" cap="flat" cmpd="sng" algn="ctr">
              <a:solidFill>
                <a:schemeClr val="tx1">
                  <a:lumMod val="75000"/>
                  <a:lumOff val="25000"/>
                  <a:alpha val="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000" b="0" i="0" u="none" strike="noStrike" kern="1200" baseline="0">
                <a:solidFill>
                  <a:schemeClr val="bg1">
                    <a:lumMod val="50000"/>
                    <a:alpha val="50000"/>
                  </a:schemeClr>
                </a:solidFill>
                <a:latin typeface="Segoe UI Light" panose="020B0502040204020203" pitchFamily="34" charset="0"/>
                <a:ea typeface="+mn-ea"/>
                <a:cs typeface="Segoe UI Light" panose="020B0502040204020203" pitchFamily="34" charset="0"/>
              </a:defRPr>
            </a:pPr>
          </a:p>
        </c:txPr>
        <c:crossAx val="375438448"/>
        <c:crosses val="autoZero"/>
        <c:crossBetween val="between"/>
      </c:valAx>
      <c:spPr>
        <a:noFill/>
        <a:ln>
          <a:noFill/>
        </a:ln>
        <a:effectLst/>
      </c:spPr>
    </c:plotArea>
    <c:plotVisOnly val="1"/>
    <c:dispBlanksAs val="zero"/>
    <c:showDLblsOverMax val="0"/>
  </c:chart>
  <c:spPr>
    <a:noFill/>
    <a:ln>
      <a:noFill/>
    </a:ln>
    <a:effectLst/>
  </c:spPr>
  <c:txPr>
    <a:bodyPr/>
    <a:lstStyle/>
    <a:p>
      <a:pPr>
        <a:defRPr lang="zh-CN" sz="1000">
          <a:solidFill>
            <a:schemeClr val="bg1">
              <a:lumMod val="50000"/>
              <a:alpha val="50000"/>
            </a:schemeClr>
          </a:solidFill>
          <a:latin typeface="Segoe UI Light" panose="020B0502040204020203" pitchFamily="34" charset="0"/>
          <a:cs typeface="Segoe UI Light" panose="020B0502040204020203" pitchFamily="34" charset="0"/>
        </a:defRPr>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5">
  <cs:axisTitle>
    <cs:lnRef idx="0"/>
    <cs:fillRef idx="0"/>
    <cs:effectRef idx="0"/>
    <cs:fontRef idx="minor">
      <a:schemeClr val="tx2"/>
    </cs:fontRef>
    <cs:defRPr sz="1195"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5"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5" kern="1200"/>
  </cs:chartArea>
  <cs:dataLabel>
    <cs:lnRef idx="0"/>
    <cs:fillRef idx="0"/>
    <cs:effectRef idx="0"/>
    <cs:fontRef idx="minor">
      <a:schemeClr val="tx2"/>
    </cs:fontRef>
    <cs:defRPr sz="1195"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5"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5"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3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5"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5"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6D8963-CFCD-4740-AF60-049850373CD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E6FDB6-6D2B-46C1-9FA1-D82906A37C3A}"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userDrawn="1">
  <p:cSld name="标题幻灯片">
    <p:spTree>
      <p:nvGrpSpPr>
        <p:cNvPr id="1" name=""/>
        <p:cNvGrpSpPr/>
        <p:nvPr/>
      </p:nvGrpSpPr>
      <p:grpSpPr>
        <a:xfrm>
          <a:off x="0" y="0"/>
          <a:ext cx="0" cy="0"/>
          <a:chOff x="0" y="0"/>
          <a:chExt cx="0" cy="0"/>
        </a:xfrm>
      </p:grpSpPr>
      <p:sp>
        <p:nvSpPr>
          <p:cNvPr id="9927" name="矩形 9926"/>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801" name="副标题 2"/>
          <p:cNvSpPr>
            <a:spLocks noGrp="1"/>
          </p:cNvSpPr>
          <p:nvPr userDrawn="1">
            <p:ph type="subTitle" idx="1"/>
          </p:nvPr>
        </p:nvSpPr>
        <p:spPr>
          <a:xfrm>
            <a:off x="943402" y="2737940"/>
            <a:ext cx="5087595" cy="558799"/>
          </a:xfrm>
        </p:spPr>
        <p:txBody>
          <a:bodyPr anchor="ctr">
            <a:normAutofit/>
          </a:bodyPr>
          <a:lstStyle>
            <a:lvl1pPr marL="0" indent="0" algn="l">
              <a:buNone/>
              <a:defRPr sz="2000">
                <a:solidFill>
                  <a:srgbClr val="5666D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US" dirty="0"/>
          </a:p>
        </p:txBody>
      </p:sp>
      <p:sp>
        <p:nvSpPr>
          <p:cNvPr id="9802" name="标题 1"/>
          <p:cNvSpPr>
            <a:spLocks noGrp="1"/>
          </p:cNvSpPr>
          <p:nvPr userDrawn="1">
            <p:ph type="ctrTitle"/>
          </p:nvPr>
        </p:nvSpPr>
        <p:spPr>
          <a:xfrm>
            <a:off x="943402" y="1525496"/>
            <a:ext cx="5087595" cy="1198382"/>
          </a:xfrm>
        </p:spPr>
        <p:txBody>
          <a:bodyPr anchor="ctr">
            <a:normAutofit/>
          </a:bodyPr>
          <a:lstStyle>
            <a:lvl1pPr algn="l">
              <a:defRPr sz="4000">
                <a:solidFill>
                  <a:schemeClr val="bg1"/>
                </a:solidFill>
              </a:defRPr>
            </a:lvl1pPr>
          </a:lstStyle>
          <a:p>
            <a:r>
              <a:rPr lang="en-US" dirty="0"/>
              <a:t>Click to edit Master title style</a:t>
            </a:r>
            <a:endParaRPr lang="zh-CN" altLang="en-US" dirty="0"/>
          </a:p>
        </p:txBody>
      </p:sp>
      <p:grpSp>
        <p:nvGrpSpPr>
          <p:cNvPr id="252" name="组合 251"/>
          <p:cNvGrpSpPr/>
          <p:nvPr userDrawn="1"/>
        </p:nvGrpSpPr>
        <p:grpSpPr>
          <a:xfrm>
            <a:off x="2134335" y="607950"/>
            <a:ext cx="9680127" cy="5377577"/>
            <a:chOff x="4656138" y="2437995"/>
            <a:chExt cx="6846887" cy="3803634"/>
          </a:xfrm>
        </p:grpSpPr>
        <p:sp>
          <p:nvSpPr>
            <p:cNvPr id="196" name="椭圆 195"/>
            <p:cNvSpPr/>
            <p:nvPr userDrawn="1"/>
          </p:nvSpPr>
          <p:spPr>
            <a:xfrm>
              <a:off x="9791994" y="5509651"/>
              <a:ext cx="564315" cy="317874"/>
            </a:xfrm>
            <a:prstGeom prst="ellipse">
              <a:avLst/>
            </a:prstGeom>
            <a:gradFill flip="none" rotWithShape="1">
              <a:gsLst>
                <a:gs pos="100000">
                  <a:srgbClr val="1D296C"/>
                </a:gs>
                <a:gs pos="52000">
                  <a:srgbClr val="2B6C95"/>
                </a:gs>
                <a:gs pos="68000">
                  <a:srgbClr val="265989"/>
                </a:gs>
                <a:gs pos="17000">
                  <a:srgbClr val="36A6B8"/>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5" name="椭圆 194"/>
            <p:cNvSpPr/>
            <p:nvPr userDrawn="1"/>
          </p:nvSpPr>
          <p:spPr>
            <a:xfrm>
              <a:off x="8951536" y="5923755"/>
              <a:ext cx="564315" cy="317874"/>
            </a:xfrm>
            <a:prstGeom prst="ellipse">
              <a:avLst/>
            </a:prstGeom>
            <a:gradFill flip="none" rotWithShape="1">
              <a:gsLst>
                <a:gs pos="100000">
                  <a:srgbClr val="1D296C"/>
                </a:gs>
                <a:gs pos="52000">
                  <a:srgbClr val="2B6C95"/>
                </a:gs>
                <a:gs pos="68000">
                  <a:srgbClr val="265989"/>
                </a:gs>
                <a:gs pos="17000">
                  <a:srgbClr val="36A6B8"/>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2" name="椭圆 191"/>
            <p:cNvSpPr/>
            <p:nvPr userDrawn="1"/>
          </p:nvSpPr>
          <p:spPr>
            <a:xfrm>
              <a:off x="7681196" y="5266157"/>
              <a:ext cx="564315" cy="317874"/>
            </a:xfrm>
            <a:prstGeom prst="ellipse">
              <a:avLst/>
            </a:prstGeom>
            <a:gradFill flip="none" rotWithShape="1">
              <a:gsLst>
                <a:gs pos="100000">
                  <a:srgbClr val="1D296C"/>
                </a:gs>
                <a:gs pos="52000">
                  <a:srgbClr val="2B6C95"/>
                </a:gs>
                <a:gs pos="68000">
                  <a:srgbClr val="265989"/>
                </a:gs>
                <a:gs pos="17000">
                  <a:srgbClr val="36A6B8"/>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99" name="椭圆 4098"/>
            <p:cNvSpPr/>
            <p:nvPr userDrawn="1"/>
          </p:nvSpPr>
          <p:spPr>
            <a:xfrm>
              <a:off x="6269331" y="5704329"/>
              <a:ext cx="564315" cy="317874"/>
            </a:xfrm>
            <a:prstGeom prst="ellipse">
              <a:avLst/>
            </a:prstGeom>
            <a:gradFill flip="none" rotWithShape="1">
              <a:gsLst>
                <a:gs pos="100000">
                  <a:srgbClr val="1D296C"/>
                </a:gs>
                <a:gs pos="52000">
                  <a:srgbClr val="2B6C95"/>
                </a:gs>
                <a:gs pos="68000">
                  <a:srgbClr val="265989"/>
                </a:gs>
                <a:gs pos="20000">
                  <a:srgbClr val="36A6B8"/>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5"/>
            <p:cNvSpPr/>
            <p:nvPr userDrawn="1"/>
          </p:nvSpPr>
          <p:spPr bwMode="auto">
            <a:xfrm>
              <a:off x="4656138" y="4818063"/>
              <a:ext cx="6846887" cy="1335087"/>
            </a:xfrm>
            <a:custGeom>
              <a:avLst/>
              <a:gdLst>
                <a:gd name="T0" fmla="*/ 2059 w 2076"/>
                <a:gd name="T1" fmla="*/ 0 h 404"/>
                <a:gd name="T2" fmla="*/ 2053 w 2076"/>
                <a:gd name="T3" fmla="*/ 2 h 404"/>
                <a:gd name="T4" fmla="*/ 1420 w 2076"/>
                <a:gd name="T5" fmla="*/ 368 h 404"/>
                <a:gd name="T6" fmla="*/ 1388 w 2076"/>
                <a:gd name="T7" fmla="*/ 376 h 404"/>
                <a:gd name="T8" fmla="*/ 1357 w 2076"/>
                <a:gd name="T9" fmla="*/ 368 h 404"/>
                <a:gd name="T10" fmla="*/ 949 w 2076"/>
                <a:gd name="T11" fmla="*/ 132 h 404"/>
                <a:gd name="T12" fmla="*/ 903 w 2076"/>
                <a:gd name="T13" fmla="*/ 120 h 404"/>
                <a:gd name="T14" fmla="*/ 858 w 2076"/>
                <a:gd name="T15" fmla="*/ 132 h 404"/>
                <a:gd name="T16" fmla="*/ 521 w 2076"/>
                <a:gd name="T17" fmla="*/ 326 h 404"/>
                <a:gd name="T18" fmla="*/ 490 w 2076"/>
                <a:gd name="T19" fmla="*/ 335 h 404"/>
                <a:gd name="T20" fmla="*/ 459 w 2076"/>
                <a:gd name="T21" fmla="*/ 326 h 404"/>
                <a:gd name="T22" fmla="*/ 23 w 2076"/>
                <a:gd name="T23" fmla="*/ 75 h 404"/>
                <a:gd name="T24" fmla="*/ 16 w 2076"/>
                <a:gd name="T25" fmla="*/ 73 h 404"/>
                <a:gd name="T26" fmla="*/ 4 w 2076"/>
                <a:gd name="T27" fmla="*/ 80 h 404"/>
                <a:gd name="T28" fmla="*/ 9 w 2076"/>
                <a:gd name="T29" fmla="*/ 99 h 404"/>
                <a:gd name="T30" fmla="*/ 445 w 2076"/>
                <a:gd name="T31" fmla="*/ 351 h 404"/>
                <a:gd name="T32" fmla="*/ 490 w 2076"/>
                <a:gd name="T33" fmla="*/ 363 h 404"/>
                <a:gd name="T34" fmla="*/ 535 w 2076"/>
                <a:gd name="T35" fmla="*/ 351 h 404"/>
                <a:gd name="T36" fmla="*/ 872 w 2076"/>
                <a:gd name="T37" fmla="*/ 156 h 404"/>
                <a:gd name="T38" fmla="*/ 903 w 2076"/>
                <a:gd name="T39" fmla="*/ 148 h 404"/>
                <a:gd name="T40" fmla="*/ 935 w 2076"/>
                <a:gd name="T41" fmla="*/ 156 h 404"/>
                <a:gd name="T42" fmla="*/ 1343 w 2076"/>
                <a:gd name="T43" fmla="*/ 392 h 404"/>
                <a:gd name="T44" fmla="*/ 1388 w 2076"/>
                <a:gd name="T45" fmla="*/ 404 h 404"/>
                <a:gd name="T46" fmla="*/ 1434 w 2076"/>
                <a:gd name="T47" fmla="*/ 392 h 404"/>
                <a:gd name="T48" fmla="*/ 2067 w 2076"/>
                <a:gd name="T49" fmla="*/ 26 h 404"/>
                <a:gd name="T50" fmla="*/ 2072 w 2076"/>
                <a:gd name="T51" fmla="*/ 7 h 404"/>
                <a:gd name="T52" fmla="*/ 2059 w 2076"/>
                <a:gd name="T53" fmla="*/ 0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76" h="404">
                  <a:moveTo>
                    <a:pt x="2059" y="0"/>
                  </a:moveTo>
                  <a:cubicBezTo>
                    <a:pt x="2057" y="0"/>
                    <a:pt x="2055" y="1"/>
                    <a:pt x="2053" y="2"/>
                  </a:cubicBezTo>
                  <a:cubicBezTo>
                    <a:pt x="1420" y="368"/>
                    <a:pt x="1420" y="368"/>
                    <a:pt x="1420" y="368"/>
                  </a:cubicBezTo>
                  <a:cubicBezTo>
                    <a:pt x="1410" y="373"/>
                    <a:pt x="1399" y="376"/>
                    <a:pt x="1388" y="376"/>
                  </a:cubicBezTo>
                  <a:cubicBezTo>
                    <a:pt x="1378" y="376"/>
                    <a:pt x="1367" y="373"/>
                    <a:pt x="1357" y="368"/>
                  </a:cubicBezTo>
                  <a:cubicBezTo>
                    <a:pt x="949" y="132"/>
                    <a:pt x="949" y="132"/>
                    <a:pt x="949" y="132"/>
                  </a:cubicBezTo>
                  <a:cubicBezTo>
                    <a:pt x="935" y="124"/>
                    <a:pt x="919" y="120"/>
                    <a:pt x="903" y="120"/>
                  </a:cubicBezTo>
                  <a:cubicBezTo>
                    <a:pt x="888" y="120"/>
                    <a:pt x="872" y="124"/>
                    <a:pt x="858" y="132"/>
                  </a:cubicBezTo>
                  <a:cubicBezTo>
                    <a:pt x="521" y="326"/>
                    <a:pt x="521" y="326"/>
                    <a:pt x="521" y="326"/>
                  </a:cubicBezTo>
                  <a:cubicBezTo>
                    <a:pt x="511" y="332"/>
                    <a:pt x="501" y="335"/>
                    <a:pt x="490" y="335"/>
                  </a:cubicBezTo>
                  <a:cubicBezTo>
                    <a:pt x="479" y="335"/>
                    <a:pt x="468" y="332"/>
                    <a:pt x="459" y="326"/>
                  </a:cubicBezTo>
                  <a:cubicBezTo>
                    <a:pt x="23" y="75"/>
                    <a:pt x="23" y="75"/>
                    <a:pt x="23" y="75"/>
                  </a:cubicBezTo>
                  <a:cubicBezTo>
                    <a:pt x="21" y="74"/>
                    <a:pt x="19" y="73"/>
                    <a:pt x="16" y="73"/>
                  </a:cubicBezTo>
                  <a:cubicBezTo>
                    <a:pt x="11" y="73"/>
                    <a:pt x="7" y="76"/>
                    <a:pt x="4" y="80"/>
                  </a:cubicBezTo>
                  <a:cubicBezTo>
                    <a:pt x="0" y="87"/>
                    <a:pt x="3" y="95"/>
                    <a:pt x="9" y="99"/>
                  </a:cubicBezTo>
                  <a:cubicBezTo>
                    <a:pt x="445" y="351"/>
                    <a:pt x="445" y="351"/>
                    <a:pt x="445" y="351"/>
                  </a:cubicBezTo>
                  <a:cubicBezTo>
                    <a:pt x="459" y="359"/>
                    <a:pt x="474" y="363"/>
                    <a:pt x="490" y="363"/>
                  </a:cubicBezTo>
                  <a:cubicBezTo>
                    <a:pt x="506" y="363"/>
                    <a:pt x="521" y="359"/>
                    <a:pt x="535" y="351"/>
                  </a:cubicBezTo>
                  <a:cubicBezTo>
                    <a:pt x="872" y="156"/>
                    <a:pt x="872" y="156"/>
                    <a:pt x="872" y="156"/>
                  </a:cubicBezTo>
                  <a:cubicBezTo>
                    <a:pt x="882" y="150"/>
                    <a:pt x="893" y="148"/>
                    <a:pt x="903" y="148"/>
                  </a:cubicBezTo>
                  <a:cubicBezTo>
                    <a:pt x="914" y="148"/>
                    <a:pt x="925" y="150"/>
                    <a:pt x="935" y="156"/>
                  </a:cubicBezTo>
                  <a:cubicBezTo>
                    <a:pt x="1343" y="392"/>
                    <a:pt x="1343" y="392"/>
                    <a:pt x="1343" y="392"/>
                  </a:cubicBezTo>
                  <a:cubicBezTo>
                    <a:pt x="1357" y="400"/>
                    <a:pt x="1373" y="404"/>
                    <a:pt x="1388" y="404"/>
                  </a:cubicBezTo>
                  <a:cubicBezTo>
                    <a:pt x="1404" y="404"/>
                    <a:pt x="1420" y="400"/>
                    <a:pt x="1434" y="392"/>
                  </a:cubicBezTo>
                  <a:cubicBezTo>
                    <a:pt x="2067" y="26"/>
                    <a:pt x="2067" y="26"/>
                    <a:pt x="2067" y="26"/>
                  </a:cubicBezTo>
                  <a:cubicBezTo>
                    <a:pt x="2073" y="23"/>
                    <a:pt x="2076" y="14"/>
                    <a:pt x="2072" y="7"/>
                  </a:cubicBezTo>
                  <a:cubicBezTo>
                    <a:pt x="2069" y="3"/>
                    <a:pt x="2064" y="0"/>
                    <a:pt x="2059" y="0"/>
                  </a:cubicBezTo>
                </a:path>
              </a:pathLst>
            </a:custGeom>
            <a:gradFill>
              <a:gsLst>
                <a:gs pos="74000">
                  <a:srgbClr val="2D7C9E">
                    <a:alpha val="50000"/>
                  </a:srgbClr>
                </a:gs>
                <a:gs pos="37000">
                  <a:srgbClr val="41E4DE">
                    <a:alpha val="50000"/>
                  </a:srgbClr>
                </a:gs>
                <a:gs pos="0">
                  <a:srgbClr val="19145F">
                    <a:alpha val="50000"/>
                  </a:srgbClr>
                </a:gs>
                <a:gs pos="100000">
                  <a:srgbClr val="19125E">
                    <a:alpha val="50000"/>
                  </a:srgbClr>
                </a:gs>
              </a:gsLst>
              <a:lin ang="0" scaled="0"/>
            </a:gradFill>
            <a:ln w="9525">
              <a:noFill/>
              <a:round/>
            </a:ln>
          </p:spPr>
          <p:txBody>
            <a:bodyPr vert="horz" wrap="square" lIns="91440" tIns="45720" rIns="91440" bIns="45720" numCol="1" anchor="t" anchorCtr="0" compatLnSpc="1"/>
            <a:lstStyle/>
            <a:p>
              <a:endParaRPr lang="zh-CN" altLang="en-US"/>
            </a:p>
          </p:txBody>
        </p:sp>
        <p:sp>
          <p:nvSpPr>
            <p:cNvPr id="8" name="Freeform 6"/>
            <p:cNvSpPr>
              <a:spLocks noEditPoints="1"/>
            </p:cNvSpPr>
            <p:nvPr userDrawn="1"/>
          </p:nvSpPr>
          <p:spPr bwMode="auto">
            <a:xfrm>
              <a:off x="7640638" y="3989388"/>
              <a:ext cx="3186112" cy="1830387"/>
            </a:xfrm>
            <a:custGeom>
              <a:avLst/>
              <a:gdLst>
                <a:gd name="T0" fmla="*/ 483 w 966"/>
                <a:gd name="T1" fmla="*/ 466 h 554"/>
                <a:gd name="T2" fmla="*/ 157 w 966"/>
                <a:gd name="T3" fmla="*/ 277 h 554"/>
                <a:gd name="T4" fmla="*/ 483 w 966"/>
                <a:gd name="T5" fmla="*/ 89 h 554"/>
                <a:gd name="T6" fmla="*/ 810 w 966"/>
                <a:gd name="T7" fmla="*/ 277 h 554"/>
                <a:gd name="T8" fmla="*/ 483 w 966"/>
                <a:gd name="T9" fmla="*/ 466 h 554"/>
                <a:gd name="T10" fmla="*/ 483 w 966"/>
                <a:gd name="T11" fmla="*/ 48 h 554"/>
                <a:gd name="T12" fmla="*/ 472 w 966"/>
                <a:gd name="T13" fmla="*/ 51 h 554"/>
                <a:gd name="T14" fmla="*/ 82 w 966"/>
                <a:gd name="T15" fmla="*/ 276 h 554"/>
                <a:gd name="T16" fmla="*/ 81 w 966"/>
                <a:gd name="T17" fmla="*/ 277 h 554"/>
                <a:gd name="T18" fmla="*/ 82 w 966"/>
                <a:gd name="T19" fmla="*/ 278 h 554"/>
                <a:gd name="T20" fmla="*/ 472 w 966"/>
                <a:gd name="T21" fmla="*/ 503 h 554"/>
                <a:gd name="T22" fmla="*/ 472 w 966"/>
                <a:gd name="T23" fmla="*/ 503 h 554"/>
                <a:gd name="T24" fmla="*/ 483 w 966"/>
                <a:gd name="T25" fmla="*/ 506 h 554"/>
                <a:gd name="T26" fmla="*/ 494 w 966"/>
                <a:gd name="T27" fmla="*/ 503 h 554"/>
                <a:gd name="T28" fmla="*/ 884 w 966"/>
                <a:gd name="T29" fmla="*/ 278 h 554"/>
                <a:gd name="T30" fmla="*/ 885 w 966"/>
                <a:gd name="T31" fmla="*/ 277 h 554"/>
                <a:gd name="T32" fmla="*/ 884 w 966"/>
                <a:gd name="T33" fmla="*/ 276 h 554"/>
                <a:gd name="T34" fmla="*/ 494 w 966"/>
                <a:gd name="T35" fmla="*/ 51 h 554"/>
                <a:gd name="T36" fmla="*/ 483 w 966"/>
                <a:gd name="T37" fmla="*/ 48 h 554"/>
                <a:gd name="T38" fmla="*/ 483 w 966"/>
                <a:gd name="T39" fmla="*/ 518 h 554"/>
                <a:gd name="T40" fmla="*/ 466 w 966"/>
                <a:gd name="T41" fmla="*/ 514 h 554"/>
                <a:gd name="T42" fmla="*/ 466 w 966"/>
                <a:gd name="T43" fmla="*/ 514 h 554"/>
                <a:gd name="T44" fmla="*/ 76 w 966"/>
                <a:gd name="T45" fmla="*/ 289 h 554"/>
                <a:gd name="T46" fmla="*/ 69 w 966"/>
                <a:gd name="T47" fmla="*/ 277 h 554"/>
                <a:gd name="T48" fmla="*/ 76 w 966"/>
                <a:gd name="T49" fmla="*/ 266 h 554"/>
                <a:gd name="T50" fmla="*/ 466 w 966"/>
                <a:gd name="T51" fmla="*/ 41 h 554"/>
                <a:gd name="T52" fmla="*/ 483 w 966"/>
                <a:gd name="T53" fmla="*/ 36 h 554"/>
                <a:gd name="T54" fmla="*/ 500 w 966"/>
                <a:gd name="T55" fmla="*/ 41 h 554"/>
                <a:gd name="T56" fmla="*/ 890 w 966"/>
                <a:gd name="T57" fmla="*/ 266 h 554"/>
                <a:gd name="T58" fmla="*/ 897 w 966"/>
                <a:gd name="T59" fmla="*/ 277 h 554"/>
                <a:gd name="T60" fmla="*/ 890 w 966"/>
                <a:gd name="T61" fmla="*/ 289 h 554"/>
                <a:gd name="T62" fmla="*/ 500 w 966"/>
                <a:gd name="T63" fmla="*/ 514 h 554"/>
                <a:gd name="T64" fmla="*/ 483 w 966"/>
                <a:gd name="T65" fmla="*/ 518 h 554"/>
                <a:gd name="T66" fmla="*/ 483 w 966"/>
                <a:gd name="T67" fmla="*/ 0 h 554"/>
                <a:gd name="T68" fmla="*/ 462 w 966"/>
                <a:gd name="T69" fmla="*/ 6 h 554"/>
                <a:gd name="T70" fmla="*/ 7 w 966"/>
                <a:gd name="T71" fmla="*/ 269 h 554"/>
                <a:gd name="T72" fmla="*/ 7 w 966"/>
                <a:gd name="T73" fmla="*/ 286 h 554"/>
                <a:gd name="T74" fmla="*/ 462 w 966"/>
                <a:gd name="T75" fmla="*/ 548 h 554"/>
                <a:gd name="T76" fmla="*/ 483 w 966"/>
                <a:gd name="T77" fmla="*/ 554 h 554"/>
                <a:gd name="T78" fmla="*/ 505 w 966"/>
                <a:gd name="T79" fmla="*/ 548 h 554"/>
                <a:gd name="T80" fmla="*/ 960 w 966"/>
                <a:gd name="T81" fmla="*/ 286 h 554"/>
                <a:gd name="T82" fmla="*/ 960 w 966"/>
                <a:gd name="T83" fmla="*/ 269 h 554"/>
                <a:gd name="T84" fmla="*/ 505 w 966"/>
                <a:gd name="T85" fmla="*/ 6 h 554"/>
                <a:gd name="T86" fmla="*/ 483 w 966"/>
                <a:gd name="T87" fmla="*/ 0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66" h="554">
                  <a:moveTo>
                    <a:pt x="483" y="466"/>
                  </a:moveTo>
                  <a:cubicBezTo>
                    <a:pt x="157" y="277"/>
                    <a:pt x="157" y="277"/>
                    <a:pt x="157" y="277"/>
                  </a:cubicBezTo>
                  <a:cubicBezTo>
                    <a:pt x="483" y="89"/>
                    <a:pt x="483" y="89"/>
                    <a:pt x="483" y="89"/>
                  </a:cubicBezTo>
                  <a:cubicBezTo>
                    <a:pt x="810" y="277"/>
                    <a:pt x="810" y="277"/>
                    <a:pt x="810" y="277"/>
                  </a:cubicBezTo>
                  <a:cubicBezTo>
                    <a:pt x="483" y="466"/>
                    <a:pt x="483" y="466"/>
                    <a:pt x="483" y="466"/>
                  </a:cubicBezTo>
                  <a:moveTo>
                    <a:pt x="483" y="48"/>
                  </a:moveTo>
                  <a:cubicBezTo>
                    <a:pt x="479" y="48"/>
                    <a:pt x="475" y="49"/>
                    <a:pt x="472" y="51"/>
                  </a:cubicBezTo>
                  <a:cubicBezTo>
                    <a:pt x="82" y="276"/>
                    <a:pt x="82" y="276"/>
                    <a:pt x="82" y="276"/>
                  </a:cubicBezTo>
                  <a:cubicBezTo>
                    <a:pt x="82" y="277"/>
                    <a:pt x="81" y="277"/>
                    <a:pt x="81" y="277"/>
                  </a:cubicBezTo>
                  <a:cubicBezTo>
                    <a:pt x="81" y="278"/>
                    <a:pt x="82" y="278"/>
                    <a:pt x="82" y="278"/>
                  </a:cubicBezTo>
                  <a:cubicBezTo>
                    <a:pt x="472" y="503"/>
                    <a:pt x="472" y="503"/>
                    <a:pt x="472" y="503"/>
                  </a:cubicBezTo>
                  <a:cubicBezTo>
                    <a:pt x="472" y="503"/>
                    <a:pt x="472" y="503"/>
                    <a:pt x="472" y="503"/>
                  </a:cubicBezTo>
                  <a:cubicBezTo>
                    <a:pt x="475" y="505"/>
                    <a:pt x="479" y="506"/>
                    <a:pt x="483" y="506"/>
                  </a:cubicBezTo>
                  <a:cubicBezTo>
                    <a:pt x="487" y="506"/>
                    <a:pt x="491" y="505"/>
                    <a:pt x="494" y="503"/>
                  </a:cubicBezTo>
                  <a:cubicBezTo>
                    <a:pt x="884" y="278"/>
                    <a:pt x="884" y="278"/>
                    <a:pt x="884" y="278"/>
                  </a:cubicBezTo>
                  <a:cubicBezTo>
                    <a:pt x="885" y="278"/>
                    <a:pt x="885" y="278"/>
                    <a:pt x="885" y="277"/>
                  </a:cubicBezTo>
                  <a:cubicBezTo>
                    <a:pt x="885" y="277"/>
                    <a:pt x="885" y="277"/>
                    <a:pt x="884" y="276"/>
                  </a:cubicBezTo>
                  <a:cubicBezTo>
                    <a:pt x="494" y="51"/>
                    <a:pt x="494" y="51"/>
                    <a:pt x="494" y="51"/>
                  </a:cubicBezTo>
                  <a:cubicBezTo>
                    <a:pt x="491" y="49"/>
                    <a:pt x="487" y="48"/>
                    <a:pt x="483" y="48"/>
                  </a:cubicBezTo>
                  <a:moveTo>
                    <a:pt x="483" y="518"/>
                  </a:moveTo>
                  <a:cubicBezTo>
                    <a:pt x="477" y="518"/>
                    <a:pt x="471" y="517"/>
                    <a:pt x="466" y="514"/>
                  </a:cubicBezTo>
                  <a:cubicBezTo>
                    <a:pt x="466" y="514"/>
                    <a:pt x="466" y="514"/>
                    <a:pt x="466" y="514"/>
                  </a:cubicBezTo>
                  <a:cubicBezTo>
                    <a:pt x="76" y="289"/>
                    <a:pt x="76" y="289"/>
                    <a:pt x="76" y="289"/>
                  </a:cubicBezTo>
                  <a:cubicBezTo>
                    <a:pt x="72" y="286"/>
                    <a:pt x="69" y="282"/>
                    <a:pt x="69" y="277"/>
                  </a:cubicBezTo>
                  <a:cubicBezTo>
                    <a:pt x="69" y="273"/>
                    <a:pt x="72" y="268"/>
                    <a:pt x="76" y="266"/>
                  </a:cubicBezTo>
                  <a:cubicBezTo>
                    <a:pt x="466" y="41"/>
                    <a:pt x="466" y="41"/>
                    <a:pt x="466" y="41"/>
                  </a:cubicBezTo>
                  <a:cubicBezTo>
                    <a:pt x="471" y="38"/>
                    <a:pt x="477" y="36"/>
                    <a:pt x="483" y="36"/>
                  </a:cubicBezTo>
                  <a:cubicBezTo>
                    <a:pt x="489" y="36"/>
                    <a:pt x="495" y="38"/>
                    <a:pt x="500" y="41"/>
                  </a:cubicBezTo>
                  <a:cubicBezTo>
                    <a:pt x="890" y="266"/>
                    <a:pt x="890" y="266"/>
                    <a:pt x="890" y="266"/>
                  </a:cubicBezTo>
                  <a:cubicBezTo>
                    <a:pt x="894" y="268"/>
                    <a:pt x="897" y="273"/>
                    <a:pt x="897" y="277"/>
                  </a:cubicBezTo>
                  <a:cubicBezTo>
                    <a:pt x="897" y="282"/>
                    <a:pt x="894" y="286"/>
                    <a:pt x="890" y="289"/>
                  </a:cubicBezTo>
                  <a:cubicBezTo>
                    <a:pt x="500" y="514"/>
                    <a:pt x="500" y="514"/>
                    <a:pt x="500" y="514"/>
                  </a:cubicBezTo>
                  <a:cubicBezTo>
                    <a:pt x="495" y="517"/>
                    <a:pt x="489" y="518"/>
                    <a:pt x="483" y="518"/>
                  </a:cubicBezTo>
                  <a:moveTo>
                    <a:pt x="483" y="0"/>
                  </a:moveTo>
                  <a:cubicBezTo>
                    <a:pt x="476" y="0"/>
                    <a:pt x="468" y="2"/>
                    <a:pt x="462" y="6"/>
                  </a:cubicBezTo>
                  <a:cubicBezTo>
                    <a:pt x="7" y="269"/>
                    <a:pt x="7" y="269"/>
                    <a:pt x="7" y="269"/>
                  </a:cubicBezTo>
                  <a:cubicBezTo>
                    <a:pt x="0" y="273"/>
                    <a:pt x="0" y="282"/>
                    <a:pt x="7" y="286"/>
                  </a:cubicBezTo>
                  <a:cubicBezTo>
                    <a:pt x="462" y="548"/>
                    <a:pt x="462" y="548"/>
                    <a:pt x="462" y="548"/>
                  </a:cubicBezTo>
                  <a:cubicBezTo>
                    <a:pt x="468" y="552"/>
                    <a:pt x="476" y="554"/>
                    <a:pt x="483" y="554"/>
                  </a:cubicBezTo>
                  <a:cubicBezTo>
                    <a:pt x="491" y="554"/>
                    <a:pt x="498" y="552"/>
                    <a:pt x="505" y="548"/>
                  </a:cubicBezTo>
                  <a:cubicBezTo>
                    <a:pt x="960" y="286"/>
                    <a:pt x="960" y="286"/>
                    <a:pt x="960" y="286"/>
                  </a:cubicBezTo>
                  <a:cubicBezTo>
                    <a:pt x="966" y="282"/>
                    <a:pt x="966" y="273"/>
                    <a:pt x="960" y="269"/>
                  </a:cubicBezTo>
                  <a:cubicBezTo>
                    <a:pt x="505" y="6"/>
                    <a:pt x="505" y="6"/>
                    <a:pt x="505" y="6"/>
                  </a:cubicBezTo>
                  <a:cubicBezTo>
                    <a:pt x="498" y="2"/>
                    <a:pt x="491" y="0"/>
                    <a:pt x="483" y="0"/>
                  </a:cubicBezTo>
                </a:path>
              </a:pathLst>
            </a:custGeom>
            <a:solidFill>
              <a:srgbClr val="5E578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7"/>
            <p:cNvSpPr>
              <a:spLocks noEditPoints="1"/>
            </p:cNvSpPr>
            <p:nvPr userDrawn="1"/>
          </p:nvSpPr>
          <p:spPr bwMode="auto">
            <a:xfrm>
              <a:off x="7869238" y="4108450"/>
              <a:ext cx="2730500" cy="1592262"/>
            </a:xfrm>
            <a:custGeom>
              <a:avLst/>
              <a:gdLst>
                <a:gd name="T0" fmla="*/ 403 w 828"/>
                <a:gd name="T1" fmla="*/ 467 h 482"/>
                <a:gd name="T2" fmla="*/ 13 w 828"/>
                <a:gd name="T3" fmla="*/ 242 h 482"/>
                <a:gd name="T4" fmla="*/ 12 w 828"/>
                <a:gd name="T5" fmla="*/ 241 h 482"/>
                <a:gd name="T6" fmla="*/ 13 w 828"/>
                <a:gd name="T7" fmla="*/ 240 h 482"/>
                <a:gd name="T8" fmla="*/ 403 w 828"/>
                <a:gd name="T9" fmla="*/ 15 h 482"/>
                <a:gd name="T10" fmla="*/ 414 w 828"/>
                <a:gd name="T11" fmla="*/ 12 h 482"/>
                <a:gd name="T12" fmla="*/ 425 w 828"/>
                <a:gd name="T13" fmla="*/ 15 h 482"/>
                <a:gd name="T14" fmla="*/ 815 w 828"/>
                <a:gd name="T15" fmla="*/ 240 h 482"/>
                <a:gd name="T16" fmla="*/ 816 w 828"/>
                <a:gd name="T17" fmla="*/ 241 h 482"/>
                <a:gd name="T18" fmla="*/ 815 w 828"/>
                <a:gd name="T19" fmla="*/ 242 h 482"/>
                <a:gd name="T20" fmla="*/ 425 w 828"/>
                <a:gd name="T21" fmla="*/ 467 h 482"/>
                <a:gd name="T22" fmla="*/ 414 w 828"/>
                <a:gd name="T23" fmla="*/ 470 h 482"/>
                <a:gd name="T24" fmla="*/ 403 w 828"/>
                <a:gd name="T25" fmla="*/ 467 h 482"/>
                <a:gd name="T26" fmla="*/ 403 w 828"/>
                <a:gd name="T27" fmla="*/ 467 h 482"/>
                <a:gd name="T28" fmla="*/ 414 w 828"/>
                <a:gd name="T29" fmla="*/ 0 h 482"/>
                <a:gd name="T30" fmla="*/ 397 w 828"/>
                <a:gd name="T31" fmla="*/ 5 h 482"/>
                <a:gd name="T32" fmla="*/ 7 w 828"/>
                <a:gd name="T33" fmla="*/ 230 h 482"/>
                <a:gd name="T34" fmla="*/ 0 w 828"/>
                <a:gd name="T35" fmla="*/ 241 h 482"/>
                <a:gd name="T36" fmla="*/ 7 w 828"/>
                <a:gd name="T37" fmla="*/ 253 h 482"/>
                <a:gd name="T38" fmla="*/ 397 w 828"/>
                <a:gd name="T39" fmla="*/ 478 h 482"/>
                <a:gd name="T40" fmla="*/ 397 w 828"/>
                <a:gd name="T41" fmla="*/ 478 h 482"/>
                <a:gd name="T42" fmla="*/ 414 w 828"/>
                <a:gd name="T43" fmla="*/ 482 h 482"/>
                <a:gd name="T44" fmla="*/ 431 w 828"/>
                <a:gd name="T45" fmla="*/ 478 h 482"/>
                <a:gd name="T46" fmla="*/ 821 w 828"/>
                <a:gd name="T47" fmla="*/ 253 h 482"/>
                <a:gd name="T48" fmla="*/ 828 w 828"/>
                <a:gd name="T49" fmla="*/ 241 h 482"/>
                <a:gd name="T50" fmla="*/ 821 w 828"/>
                <a:gd name="T51" fmla="*/ 230 h 482"/>
                <a:gd name="T52" fmla="*/ 431 w 828"/>
                <a:gd name="T53" fmla="*/ 5 h 482"/>
                <a:gd name="T54" fmla="*/ 414 w 828"/>
                <a:gd name="T55" fmla="*/ 0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28" h="482">
                  <a:moveTo>
                    <a:pt x="403" y="467"/>
                  </a:moveTo>
                  <a:cubicBezTo>
                    <a:pt x="13" y="242"/>
                    <a:pt x="13" y="242"/>
                    <a:pt x="13" y="242"/>
                  </a:cubicBezTo>
                  <a:cubicBezTo>
                    <a:pt x="13" y="242"/>
                    <a:pt x="12" y="242"/>
                    <a:pt x="12" y="241"/>
                  </a:cubicBezTo>
                  <a:cubicBezTo>
                    <a:pt x="12" y="241"/>
                    <a:pt x="13" y="241"/>
                    <a:pt x="13" y="240"/>
                  </a:cubicBezTo>
                  <a:cubicBezTo>
                    <a:pt x="403" y="15"/>
                    <a:pt x="403" y="15"/>
                    <a:pt x="403" y="15"/>
                  </a:cubicBezTo>
                  <a:cubicBezTo>
                    <a:pt x="406" y="13"/>
                    <a:pt x="410" y="12"/>
                    <a:pt x="414" y="12"/>
                  </a:cubicBezTo>
                  <a:cubicBezTo>
                    <a:pt x="418" y="12"/>
                    <a:pt x="422" y="13"/>
                    <a:pt x="425" y="15"/>
                  </a:cubicBezTo>
                  <a:cubicBezTo>
                    <a:pt x="815" y="240"/>
                    <a:pt x="815" y="240"/>
                    <a:pt x="815" y="240"/>
                  </a:cubicBezTo>
                  <a:cubicBezTo>
                    <a:pt x="816" y="241"/>
                    <a:pt x="816" y="241"/>
                    <a:pt x="816" y="241"/>
                  </a:cubicBezTo>
                  <a:cubicBezTo>
                    <a:pt x="816" y="242"/>
                    <a:pt x="816" y="242"/>
                    <a:pt x="815" y="242"/>
                  </a:cubicBezTo>
                  <a:cubicBezTo>
                    <a:pt x="425" y="467"/>
                    <a:pt x="425" y="467"/>
                    <a:pt x="425" y="467"/>
                  </a:cubicBezTo>
                  <a:cubicBezTo>
                    <a:pt x="422" y="469"/>
                    <a:pt x="418" y="470"/>
                    <a:pt x="414" y="470"/>
                  </a:cubicBezTo>
                  <a:cubicBezTo>
                    <a:pt x="410" y="470"/>
                    <a:pt x="406" y="469"/>
                    <a:pt x="403" y="467"/>
                  </a:cubicBezTo>
                  <a:cubicBezTo>
                    <a:pt x="403" y="467"/>
                    <a:pt x="403" y="467"/>
                    <a:pt x="403" y="467"/>
                  </a:cubicBezTo>
                  <a:moveTo>
                    <a:pt x="414" y="0"/>
                  </a:moveTo>
                  <a:cubicBezTo>
                    <a:pt x="408" y="0"/>
                    <a:pt x="402" y="2"/>
                    <a:pt x="397" y="5"/>
                  </a:cubicBezTo>
                  <a:cubicBezTo>
                    <a:pt x="7" y="230"/>
                    <a:pt x="7" y="230"/>
                    <a:pt x="7" y="230"/>
                  </a:cubicBezTo>
                  <a:cubicBezTo>
                    <a:pt x="3" y="232"/>
                    <a:pt x="0" y="237"/>
                    <a:pt x="0" y="241"/>
                  </a:cubicBezTo>
                  <a:cubicBezTo>
                    <a:pt x="0" y="246"/>
                    <a:pt x="3" y="250"/>
                    <a:pt x="7" y="253"/>
                  </a:cubicBezTo>
                  <a:cubicBezTo>
                    <a:pt x="397" y="478"/>
                    <a:pt x="397" y="478"/>
                    <a:pt x="397" y="478"/>
                  </a:cubicBezTo>
                  <a:cubicBezTo>
                    <a:pt x="397" y="478"/>
                    <a:pt x="397" y="478"/>
                    <a:pt x="397" y="478"/>
                  </a:cubicBezTo>
                  <a:cubicBezTo>
                    <a:pt x="402" y="481"/>
                    <a:pt x="408" y="482"/>
                    <a:pt x="414" y="482"/>
                  </a:cubicBezTo>
                  <a:cubicBezTo>
                    <a:pt x="420" y="482"/>
                    <a:pt x="426" y="481"/>
                    <a:pt x="431" y="478"/>
                  </a:cubicBezTo>
                  <a:cubicBezTo>
                    <a:pt x="821" y="253"/>
                    <a:pt x="821" y="253"/>
                    <a:pt x="821" y="253"/>
                  </a:cubicBezTo>
                  <a:cubicBezTo>
                    <a:pt x="825" y="250"/>
                    <a:pt x="828" y="246"/>
                    <a:pt x="828" y="241"/>
                  </a:cubicBezTo>
                  <a:cubicBezTo>
                    <a:pt x="828" y="237"/>
                    <a:pt x="825" y="232"/>
                    <a:pt x="821" y="230"/>
                  </a:cubicBezTo>
                  <a:cubicBezTo>
                    <a:pt x="431" y="5"/>
                    <a:pt x="431" y="5"/>
                    <a:pt x="431" y="5"/>
                  </a:cubicBezTo>
                  <a:cubicBezTo>
                    <a:pt x="426" y="2"/>
                    <a:pt x="420" y="0"/>
                    <a:pt x="414" y="0"/>
                  </a:cubicBezTo>
                </a:path>
              </a:pathLst>
            </a:custGeom>
            <a:gradFill>
              <a:gsLst>
                <a:gs pos="74000">
                  <a:srgbClr val="2D7C9E">
                    <a:alpha val="74000"/>
                  </a:srgbClr>
                </a:gs>
                <a:gs pos="37000">
                  <a:srgbClr val="41E4DE">
                    <a:alpha val="71000"/>
                  </a:srgbClr>
                </a:gs>
                <a:gs pos="0">
                  <a:srgbClr val="19145F"/>
                </a:gs>
                <a:gs pos="100000">
                  <a:srgbClr val="19125E">
                    <a:alpha val="82000"/>
                  </a:srgbClr>
                </a:gs>
              </a:gsLst>
              <a:lin ang="12000000" scaled="0"/>
            </a:gradFill>
            <a:ln>
              <a:noFill/>
            </a:ln>
          </p:spPr>
          <p:txBody>
            <a:bodyPr vert="horz" wrap="square" lIns="91440" tIns="45720" rIns="91440" bIns="45720" numCol="1" anchor="t" anchorCtr="0" compatLnSpc="1"/>
            <a:lstStyle/>
            <a:p>
              <a:endParaRPr lang="zh-CN" altLang="en-US"/>
            </a:p>
          </p:txBody>
        </p:sp>
        <p:sp>
          <p:nvSpPr>
            <p:cNvPr id="10" name="Freeform 8"/>
            <p:cNvSpPr/>
            <p:nvPr userDrawn="1"/>
          </p:nvSpPr>
          <p:spPr bwMode="auto">
            <a:xfrm>
              <a:off x="8158163" y="4283075"/>
              <a:ext cx="2154237" cy="1246187"/>
            </a:xfrm>
            <a:custGeom>
              <a:avLst/>
              <a:gdLst>
                <a:gd name="T0" fmla="*/ 678 w 1357"/>
                <a:gd name="T1" fmla="*/ 0 h 785"/>
                <a:gd name="T2" fmla="*/ 0 w 1357"/>
                <a:gd name="T3" fmla="*/ 391 h 785"/>
                <a:gd name="T4" fmla="*/ 678 w 1357"/>
                <a:gd name="T5" fmla="*/ 785 h 785"/>
                <a:gd name="T6" fmla="*/ 1357 w 1357"/>
                <a:gd name="T7" fmla="*/ 391 h 785"/>
                <a:gd name="T8" fmla="*/ 678 w 1357"/>
                <a:gd name="T9" fmla="*/ 0 h 785"/>
              </a:gdLst>
              <a:ahLst/>
              <a:cxnLst>
                <a:cxn ang="0">
                  <a:pos x="T0" y="T1"/>
                </a:cxn>
                <a:cxn ang="0">
                  <a:pos x="T2" y="T3"/>
                </a:cxn>
                <a:cxn ang="0">
                  <a:pos x="T4" y="T5"/>
                </a:cxn>
                <a:cxn ang="0">
                  <a:pos x="T6" y="T7"/>
                </a:cxn>
                <a:cxn ang="0">
                  <a:pos x="T8" y="T9"/>
                </a:cxn>
              </a:cxnLst>
              <a:rect l="0" t="0" r="r" b="b"/>
              <a:pathLst>
                <a:path w="1357" h="785">
                  <a:moveTo>
                    <a:pt x="678" y="0"/>
                  </a:moveTo>
                  <a:lnTo>
                    <a:pt x="0" y="391"/>
                  </a:lnTo>
                  <a:lnTo>
                    <a:pt x="678" y="785"/>
                  </a:lnTo>
                  <a:lnTo>
                    <a:pt x="1357" y="391"/>
                  </a:lnTo>
                  <a:lnTo>
                    <a:pt x="678" y="0"/>
                  </a:lnTo>
                  <a:close/>
                </a:path>
              </a:pathLst>
            </a:custGeom>
            <a:solidFill>
              <a:srgbClr val="100B4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9"/>
            <p:cNvSpPr/>
            <p:nvPr userDrawn="1"/>
          </p:nvSpPr>
          <p:spPr bwMode="auto">
            <a:xfrm>
              <a:off x="8158163" y="4283075"/>
              <a:ext cx="2154237" cy="1246187"/>
            </a:xfrm>
            <a:custGeom>
              <a:avLst/>
              <a:gdLst>
                <a:gd name="T0" fmla="*/ 678 w 1357"/>
                <a:gd name="T1" fmla="*/ 0 h 785"/>
                <a:gd name="T2" fmla="*/ 0 w 1357"/>
                <a:gd name="T3" fmla="*/ 391 h 785"/>
                <a:gd name="T4" fmla="*/ 678 w 1357"/>
                <a:gd name="T5" fmla="*/ 785 h 785"/>
                <a:gd name="T6" fmla="*/ 1357 w 1357"/>
                <a:gd name="T7" fmla="*/ 391 h 785"/>
                <a:gd name="T8" fmla="*/ 678 w 1357"/>
                <a:gd name="T9" fmla="*/ 0 h 785"/>
              </a:gdLst>
              <a:ahLst/>
              <a:cxnLst>
                <a:cxn ang="0">
                  <a:pos x="T0" y="T1"/>
                </a:cxn>
                <a:cxn ang="0">
                  <a:pos x="T2" y="T3"/>
                </a:cxn>
                <a:cxn ang="0">
                  <a:pos x="T4" y="T5"/>
                </a:cxn>
                <a:cxn ang="0">
                  <a:pos x="T6" y="T7"/>
                </a:cxn>
                <a:cxn ang="0">
                  <a:pos x="T8" y="T9"/>
                </a:cxn>
              </a:cxnLst>
              <a:rect l="0" t="0" r="r" b="b"/>
              <a:pathLst>
                <a:path w="1357" h="785">
                  <a:moveTo>
                    <a:pt x="678" y="0"/>
                  </a:moveTo>
                  <a:lnTo>
                    <a:pt x="0" y="391"/>
                  </a:lnTo>
                  <a:lnTo>
                    <a:pt x="678" y="785"/>
                  </a:lnTo>
                  <a:lnTo>
                    <a:pt x="1357" y="391"/>
                  </a:lnTo>
                  <a:lnTo>
                    <a:pt x="67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55"/>
            <p:cNvSpPr/>
            <p:nvPr userDrawn="1"/>
          </p:nvSpPr>
          <p:spPr bwMode="auto">
            <a:xfrm>
              <a:off x="6513861" y="5810250"/>
              <a:ext cx="88900" cy="79375"/>
            </a:xfrm>
            <a:custGeom>
              <a:avLst/>
              <a:gdLst>
                <a:gd name="T0" fmla="*/ 13 w 27"/>
                <a:gd name="T1" fmla="*/ 0 h 24"/>
                <a:gd name="T2" fmla="*/ 7 w 27"/>
                <a:gd name="T3" fmla="*/ 2 h 24"/>
                <a:gd name="T4" fmla="*/ 3 w 27"/>
                <a:gd name="T5" fmla="*/ 18 h 24"/>
                <a:gd name="T6" fmla="*/ 13 w 27"/>
                <a:gd name="T7" fmla="*/ 24 h 24"/>
                <a:gd name="T8" fmla="*/ 19 w 27"/>
                <a:gd name="T9" fmla="*/ 22 h 24"/>
                <a:gd name="T10" fmla="*/ 23 w 27"/>
                <a:gd name="T11" fmla="*/ 6 h 24"/>
                <a:gd name="T12" fmla="*/ 13 w 2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7" h="24">
                  <a:moveTo>
                    <a:pt x="13" y="0"/>
                  </a:moveTo>
                  <a:cubicBezTo>
                    <a:pt x="11" y="0"/>
                    <a:pt x="9" y="1"/>
                    <a:pt x="7" y="2"/>
                  </a:cubicBezTo>
                  <a:cubicBezTo>
                    <a:pt x="2" y="5"/>
                    <a:pt x="0" y="12"/>
                    <a:pt x="3" y="18"/>
                  </a:cubicBezTo>
                  <a:cubicBezTo>
                    <a:pt x="5" y="22"/>
                    <a:pt x="9" y="24"/>
                    <a:pt x="13" y="24"/>
                  </a:cubicBezTo>
                  <a:cubicBezTo>
                    <a:pt x="15" y="24"/>
                    <a:pt x="17" y="23"/>
                    <a:pt x="19" y="22"/>
                  </a:cubicBezTo>
                  <a:cubicBezTo>
                    <a:pt x="25" y="19"/>
                    <a:pt x="27" y="12"/>
                    <a:pt x="23" y="6"/>
                  </a:cubicBezTo>
                  <a:cubicBezTo>
                    <a:pt x="21" y="3"/>
                    <a:pt x="17" y="0"/>
                    <a:pt x="13" y="0"/>
                  </a:cubicBezTo>
                </a:path>
              </a:pathLst>
            </a:custGeom>
            <a:solidFill>
              <a:srgbClr val="42E8E0"/>
            </a:solidFill>
            <a:ln>
              <a:noFill/>
            </a:ln>
          </p:spPr>
          <p:txBody>
            <a:bodyPr vert="horz" wrap="square" lIns="91440" tIns="45720" rIns="91440" bIns="45720" numCol="1" anchor="t" anchorCtr="0" compatLnSpc="1"/>
            <a:lstStyle/>
            <a:p>
              <a:endParaRPr lang="zh-CN" altLang="en-US"/>
            </a:p>
          </p:txBody>
        </p:sp>
        <p:sp>
          <p:nvSpPr>
            <p:cNvPr id="21" name="Freeform 56"/>
            <p:cNvSpPr/>
            <p:nvPr userDrawn="1"/>
          </p:nvSpPr>
          <p:spPr bwMode="auto">
            <a:xfrm>
              <a:off x="6605936" y="5756275"/>
              <a:ext cx="88900" cy="79375"/>
            </a:xfrm>
            <a:custGeom>
              <a:avLst/>
              <a:gdLst>
                <a:gd name="T0" fmla="*/ 14 w 27"/>
                <a:gd name="T1" fmla="*/ 0 h 24"/>
                <a:gd name="T2" fmla="*/ 8 w 27"/>
                <a:gd name="T3" fmla="*/ 2 h 24"/>
                <a:gd name="T4" fmla="*/ 3 w 27"/>
                <a:gd name="T5" fmla="*/ 18 h 24"/>
                <a:gd name="T6" fmla="*/ 14 w 27"/>
                <a:gd name="T7" fmla="*/ 24 h 24"/>
                <a:gd name="T8" fmla="*/ 19 w 27"/>
                <a:gd name="T9" fmla="*/ 22 h 24"/>
                <a:gd name="T10" fmla="*/ 24 w 27"/>
                <a:gd name="T11" fmla="*/ 6 h 24"/>
                <a:gd name="T12" fmla="*/ 14 w 2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7" h="24">
                  <a:moveTo>
                    <a:pt x="14" y="0"/>
                  </a:moveTo>
                  <a:cubicBezTo>
                    <a:pt x="12" y="0"/>
                    <a:pt x="10" y="1"/>
                    <a:pt x="8" y="2"/>
                  </a:cubicBezTo>
                  <a:cubicBezTo>
                    <a:pt x="2" y="5"/>
                    <a:pt x="0" y="12"/>
                    <a:pt x="3" y="18"/>
                  </a:cubicBezTo>
                  <a:cubicBezTo>
                    <a:pt x="5" y="22"/>
                    <a:pt x="9" y="24"/>
                    <a:pt x="14" y="24"/>
                  </a:cubicBezTo>
                  <a:cubicBezTo>
                    <a:pt x="16" y="24"/>
                    <a:pt x="18" y="23"/>
                    <a:pt x="19" y="22"/>
                  </a:cubicBezTo>
                  <a:cubicBezTo>
                    <a:pt x="25" y="19"/>
                    <a:pt x="27" y="12"/>
                    <a:pt x="24" y="6"/>
                  </a:cubicBezTo>
                  <a:cubicBezTo>
                    <a:pt x="22" y="2"/>
                    <a:pt x="18" y="0"/>
                    <a:pt x="14" y="0"/>
                  </a:cubicBezTo>
                </a:path>
              </a:pathLst>
            </a:custGeom>
            <a:solidFill>
              <a:srgbClr val="4BC8CE"/>
            </a:solidFill>
            <a:ln>
              <a:noFill/>
            </a:ln>
          </p:spPr>
          <p:txBody>
            <a:bodyPr vert="horz" wrap="square" lIns="91440" tIns="45720" rIns="91440" bIns="45720" numCol="1" anchor="t" anchorCtr="0" compatLnSpc="1"/>
            <a:lstStyle/>
            <a:p>
              <a:endParaRPr lang="zh-CN" altLang="en-US"/>
            </a:p>
          </p:txBody>
        </p:sp>
        <p:sp>
          <p:nvSpPr>
            <p:cNvPr id="22" name="Freeform 57"/>
            <p:cNvSpPr/>
            <p:nvPr userDrawn="1"/>
          </p:nvSpPr>
          <p:spPr bwMode="auto">
            <a:xfrm>
              <a:off x="6701186" y="5702300"/>
              <a:ext cx="85725" cy="77787"/>
            </a:xfrm>
            <a:custGeom>
              <a:avLst/>
              <a:gdLst>
                <a:gd name="T0" fmla="*/ 13 w 26"/>
                <a:gd name="T1" fmla="*/ 0 h 23"/>
                <a:gd name="T2" fmla="*/ 7 w 26"/>
                <a:gd name="T3" fmla="*/ 1 h 23"/>
                <a:gd name="T4" fmla="*/ 3 w 26"/>
                <a:gd name="T5" fmla="*/ 18 h 23"/>
                <a:gd name="T6" fmla="*/ 13 w 26"/>
                <a:gd name="T7" fmla="*/ 23 h 23"/>
                <a:gd name="T8" fmla="*/ 19 w 26"/>
                <a:gd name="T9" fmla="*/ 22 h 23"/>
                <a:gd name="T10" fmla="*/ 23 w 26"/>
                <a:gd name="T11" fmla="*/ 6 h 23"/>
                <a:gd name="T12" fmla="*/ 13 w 26"/>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6" h="23">
                  <a:moveTo>
                    <a:pt x="13" y="0"/>
                  </a:moveTo>
                  <a:cubicBezTo>
                    <a:pt x="11" y="0"/>
                    <a:pt x="9" y="0"/>
                    <a:pt x="7" y="1"/>
                  </a:cubicBezTo>
                  <a:cubicBezTo>
                    <a:pt x="2" y="5"/>
                    <a:pt x="0" y="12"/>
                    <a:pt x="3" y="18"/>
                  </a:cubicBezTo>
                  <a:cubicBezTo>
                    <a:pt x="5" y="21"/>
                    <a:pt x="9" y="23"/>
                    <a:pt x="13" y="23"/>
                  </a:cubicBezTo>
                  <a:cubicBezTo>
                    <a:pt x="15" y="23"/>
                    <a:pt x="17" y="23"/>
                    <a:pt x="19" y="22"/>
                  </a:cubicBezTo>
                  <a:cubicBezTo>
                    <a:pt x="24" y="19"/>
                    <a:pt x="26" y="12"/>
                    <a:pt x="23" y="6"/>
                  </a:cubicBezTo>
                  <a:cubicBezTo>
                    <a:pt x="21" y="2"/>
                    <a:pt x="17" y="0"/>
                    <a:pt x="13" y="0"/>
                  </a:cubicBezTo>
                </a:path>
              </a:pathLst>
            </a:custGeom>
            <a:solidFill>
              <a:srgbClr val="56AFC1"/>
            </a:solidFill>
            <a:ln>
              <a:noFill/>
            </a:ln>
          </p:spPr>
          <p:txBody>
            <a:bodyPr vert="horz" wrap="square" lIns="91440" tIns="45720" rIns="91440" bIns="45720" numCol="1" anchor="t" anchorCtr="0" compatLnSpc="1"/>
            <a:lstStyle/>
            <a:p>
              <a:endParaRPr lang="zh-CN" altLang="en-US"/>
            </a:p>
          </p:txBody>
        </p:sp>
        <p:sp>
          <p:nvSpPr>
            <p:cNvPr id="23" name="Freeform 58"/>
            <p:cNvSpPr/>
            <p:nvPr userDrawn="1"/>
          </p:nvSpPr>
          <p:spPr bwMode="auto">
            <a:xfrm>
              <a:off x="6793261" y="5649912"/>
              <a:ext cx="90488" cy="76200"/>
            </a:xfrm>
            <a:custGeom>
              <a:avLst/>
              <a:gdLst>
                <a:gd name="T0" fmla="*/ 13 w 27"/>
                <a:gd name="T1" fmla="*/ 0 h 23"/>
                <a:gd name="T2" fmla="*/ 8 w 27"/>
                <a:gd name="T3" fmla="*/ 1 h 23"/>
                <a:gd name="T4" fmla="*/ 3 w 27"/>
                <a:gd name="T5" fmla="*/ 17 h 23"/>
                <a:gd name="T6" fmla="*/ 13 w 27"/>
                <a:gd name="T7" fmla="*/ 23 h 23"/>
                <a:gd name="T8" fmla="*/ 19 w 27"/>
                <a:gd name="T9" fmla="*/ 22 h 23"/>
                <a:gd name="T10" fmla="*/ 24 w 27"/>
                <a:gd name="T11" fmla="*/ 6 h 23"/>
                <a:gd name="T12" fmla="*/ 13 w 2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3" y="0"/>
                  </a:moveTo>
                  <a:cubicBezTo>
                    <a:pt x="11" y="0"/>
                    <a:pt x="9" y="0"/>
                    <a:pt x="8" y="1"/>
                  </a:cubicBezTo>
                  <a:cubicBezTo>
                    <a:pt x="2" y="4"/>
                    <a:pt x="0" y="12"/>
                    <a:pt x="3" y="17"/>
                  </a:cubicBezTo>
                  <a:cubicBezTo>
                    <a:pt x="5" y="21"/>
                    <a:pt x="9" y="23"/>
                    <a:pt x="13" y="23"/>
                  </a:cubicBezTo>
                  <a:cubicBezTo>
                    <a:pt x="15" y="23"/>
                    <a:pt x="17" y="23"/>
                    <a:pt x="19" y="22"/>
                  </a:cubicBezTo>
                  <a:cubicBezTo>
                    <a:pt x="25" y="19"/>
                    <a:pt x="27" y="11"/>
                    <a:pt x="24" y="6"/>
                  </a:cubicBezTo>
                  <a:cubicBezTo>
                    <a:pt x="22" y="2"/>
                    <a:pt x="18" y="0"/>
                    <a:pt x="13" y="0"/>
                  </a:cubicBezTo>
                </a:path>
              </a:pathLst>
            </a:custGeom>
            <a:solidFill>
              <a:srgbClr val="629CB6"/>
            </a:solidFill>
            <a:ln>
              <a:noFill/>
            </a:ln>
          </p:spPr>
          <p:txBody>
            <a:bodyPr vert="horz" wrap="square" lIns="91440" tIns="45720" rIns="91440" bIns="45720" numCol="1" anchor="t" anchorCtr="0" compatLnSpc="1"/>
            <a:lstStyle/>
            <a:p>
              <a:endParaRPr lang="zh-CN" altLang="en-US"/>
            </a:p>
          </p:txBody>
        </p:sp>
        <p:sp>
          <p:nvSpPr>
            <p:cNvPr id="24" name="Freeform 59"/>
            <p:cNvSpPr/>
            <p:nvPr userDrawn="1"/>
          </p:nvSpPr>
          <p:spPr bwMode="auto">
            <a:xfrm>
              <a:off x="6886924" y="5595937"/>
              <a:ext cx="88900" cy="76200"/>
            </a:xfrm>
            <a:custGeom>
              <a:avLst/>
              <a:gdLst>
                <a:gd name="T0" fmla="*/ 14 w 27"/>
                <a:gd name="T1" fmla="*/ 0 h 23"/>
                <a:gd name="T2" fmla="*/ 8 w 27"/>
                <a:gd name="T3" fmla="*/ 1 h 23"/>
                <a:gd name="T4" fmla="*/ 4 w 27"/>
                <a:gd name="T5" fmla="*/ 17 h 23"/>
                <a:gd name="T6" fmla="*/ 14 w 27"/>
                <a:gd name="T7" fmla="*/ 23 h 23"/>
                <a:gd name="T8" fmla="*/ 20 w 27"/>
                <a:gd name="T9" fmla="*/ 22 h 23"/>
                <a:gd name="T10" fmla="*/ 24 w 27"/>
                <a:gd name="T11" fmla="*/ 5 h 23"/>
                <a:gd name="T12" fmla="*/ 14 w 2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4" y="0"/>
                  </a:moveTo>
                  <a:cubicBezTo>
                    <a:pt x="12" y="0"/>
                    <a:pt x="10" y="0"/>
                    <a:pt x="8" y="1"/>
                  </a:cubicBezTo>
                  <a:cubicBezTo>
                    <a:pt x="2" y="4"/>
                    <a:pt x="0" y="11"/>
                    <a:pt x="4" y="17"/>
                  </a:cubicBezTo>
                  <a:cubicBezTo>
                    <a:pt x="6" y="21"/>
                    <a:pt x="10" y="23"/>
                    <a:pt x="14" y="23"/>
                  </a:cubicBezTo>
                  <a:cubicBezTo>
                    <a:pt x="16" y="23"/>
                    <a:pt x="18" y="23"/>
                    <a:pt x="20" y="22"/>
                  </a:cubicBezTo>
                  <a:cubicBezTo>
                    <a:pt x="25" y="18"/>
                    <a:pt x="27" y="11"/>
                    <a:pt x="24" y="5"/>
                  </a:cubicBezTo>
                  <a:cubicBezTo>
                    <a:pt x="22" y="2"/>
                    <a:pt x="18" y="0"/>
                    <a:pt x="14" y="0"/>
                  </a:cubicBezTo>
                </a:path>
              </a:pathLst>
            </a:custGeom>
            <a:solidFill>
              <a:srgbClr val="426693"/>
            </a:solidFill>
            <a:ln>
              <a:noFill/>
            </a:ln>
          </p:spPr>
          <p:txBody>
            <a:bodyPr vert="horz" wrap="square" lIns="91440" tIns="45720" rIns="91440" bIns="45720" numCol="1" anchor="t" anchorCtr="0" compatLnSpc="1"/>
            <a:lstStyle/>
            <a:p>
              <a:endParaRPr lang="zh-CN" altLang="en-US"/>
            </a:p>
          </p:txBody>
        </p:sp>
        <p:sp>
          <p:nvSpPr>
            <p:cNvPr id="25" name="Freeform 60"/>
            <p:cNvSpPr/>
            <p:nvPr userDrawn="1"/>
          </p:nvSpPr>
          <p:spPr bwMode="auto">
            <a:xfrm>
              <a:off x="6982174" y="5538787"/>
              <a:ext cx="88900" cy="80962"/>
            </a:xfrm>
            <a:custGeom>
              <a:avLst/>
              <a:gdLst>
                <a:gd name="T0" fmla="*/ 13 w 27"/>
                <a:gd name="T1" fmla="*/ 0 h 24"/>
                <a:gd name="T2" fmla="*/ 8 w 27"/>
                <a:gd name="T3" fmla="*/ 2 h 24"/>
                <a:gd name="T4" fmla="*/ 3 w 27"/>
                <a:gd name="T5" fmla="*/ 18 h 24"/>
                <a:gd name="T6" fmla="*/ 13 w 27"/>
                <a:gd name="T7" fmla="*/ 24 h 24"/>
                <a:gd name="T8" fmla="*/ 19 w 27"/>
                <a:gd name="T9" fmla="*/ 22 h 24"/>
                <a:gd name="T10" fmla="*/ 24 w 27"/>
                <a:gd name="T11" fmla="*/ 6 h 24"/>
                <a:gd name="T12" fmla="*/ 13 w 2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7" h="24">
                  <a:moveTo>
                    <a:pt x="13" y="0"/>
                  </a:moveTo>
                  <a:cubicBezTo>
                    <a:pt x="11" y="0"/>
                    <a:pt x="9" y="1"/>
                    <a:pt x="8" y="2"/>
                  </a:cubicBezTo>
                  <a:cubicBezTo>
                    <a:pt x="2" y="5"/>
                    <a:pt x="0" y="12"/>
                    <a:pt x="3" y="18"/>
                  </a:cubicBezTo>
                  <a:cubicBezTo>
                    <a:pt x="5" y="22"/>
                    <a:pt x="9" y="24"/>
                    <a:pt x="13" y="24"/>
                  </a:cubicBezTo>
                  <a:cubicBezTo>
                    <a:pt x="15" y="24"/>
                    <a:pt x="17" y="23"/>
                    <a:pt x="19" y="22"/>
                  </a:cubicBezTo>
                  <a:cubicBezTo>
                    <a:pt x="25" y="19"/>
                    <a:pt x="27" y="12"/>
                    <a:pt x="24" y="6"/>
                  </a:cubicBezTo>
                  <a:cubicBezTo>
                    <a:pt x="21" y="2"/>
                    <a:pt x="17" y="0"/>
                    <a:pt x="13" y="0"/>
                  </a:cubicBezTo>
                </a:path>
              </a:pathLst>
            </a:custGeom>
            <a:solidFill>
              <a:srgbClr val="426693"/>
            </a:solidFill>
            <a:ln>
              <a:noFill/>
            </a:ln>
          </p:spPr>
          <p:txBody>
            <a:bodyPr vert="horz" wrap="square" lIns="91440" tIns="45720" rIns="91440" bIns="45720" numCol="1" anchor="t" anchorCtr="0" compatLnSpc="1"/>
            <a:lstStyle/>
            <a:p>
              <a:endParaRPr lang="zh-CN" altLang="en-US"/>
            </a:p>
          </p:txBody>
        </p:sp>
        <p:sp>
          <p:nvSpPr>
            <p:cNvPr id="26" name="Freeform 61"/>
            <p:cNvSpPr/>
            <p:nvPr userDrawn="1"/>
          </p:nvSpPr>
          <p:spPr bwMode="auto">
            <a:xfrm>
              <a:off x="7263161" y="5372100"/>
              <a:ext cx="88900" cy="77787"/>
            </a:xfrm>
            <a:custGeom>
              <a:avLst/>
              <a:gdLst>
                <a:gd name="T0" fmla="*/ 14 w 27"/>
                <a:gd name="T1" fmla="*/ 0 h 23"/>
                <a:gd name="T2" fmla="*/ 8 w 27"/>
                <a:gd name="T3" fmla="*/ 1 h 23"/>
                <a:gd name="T4" fmla="*/ 4 w 27"/>
                <a:gd name="T5" fmla="*/ 17 h 23"/>
                <a:gd name="T6" fmla="*/ 14 w 27"/>
                <a:gd name="T7" fmla="*/ 23 h 23"/>
                <a:gd name="T8" fmla="*/ 20 w 27"/>
                <a:gd name="T9" fmla="*/ 22 h 23"/>
                <a:gd name="T10" fmla="*/ 24 w 27"/>
                <a:gd name="T11" fmla="*/ 6 h 23"/>
                <a:gd name="T12" fmla="*/ 14 w 2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4" y="0"/>
                  </a:moveTo>
                  <a:cubicBezTo>
                    <a:pt x="12" y="0"/>
                    <a:pt x="10" y="0"/>
                    <a:pt x="8" y="1"/>
                  </a:cubicBezTo>
                  <a:cubicBezTo>
                    <a:pt x="2" y="5"/>
                    <a:pt x="0" y="12"/>
                    <a:pt x="4" y="17"/>
                  </a:cubicBezTo>
                  <a:cubicBezTo>
                    <a:pt x="6" y="21"/>
                    <a:pt x="10" y="23"/>
                    <a:pt x="14" y="23"/>
                  </a:cubicBezTo>
                  <a:cubicBezTo>
                    <a:pt x="16" y="23"/>
                    <a:pt x="18" y="23"/>
                    <a:pt x="20" y="22"/>
                  </a:cubicBezTo>
                  <a:cubicBezTo>
                    <a:pt x="25" y="19"/>
                    <a:pt x="27" y="11"/>
                    <a:pt x="24" y="6"/>
                  </a:cubicBezTo>
                  <a:cubicBezTo>
                    <a:pt x="22" y="2"/>
                    <a:pt x="18" y="0"/>
                    <a:pt x="14" y="0"/>
                  </a:cubicBezTo>
                </a:path>
              </a:pathLst>
            </a:custGeom>
            <a:solidFill>
              <a:srgbClr val="42E8E0"/>
            </a:solidFill>
            <a:ln>
              <a:noFill/>
            </a:ln>
          </p:spPr>
          <p:txBody>
            <a:bodyPr vert="horz" wrap="square" lIns="91440" tIns="45720" rIns="91440" bIns="45720" numCol="1" anchor="t" anchorCtr="0" compatLnSpc="1"/>
            <a:lstStyle/>
            <a:p>
              <a:endParaRPr lang="zh-CN" altLang="en-US"/>
            </a:p>
          </p:txBody>
        </p:sp>
        <p:sp>
          <p:nvSpPr>
            <p:cNvPr id="27" name="Freeform 62"/>
            <p:cNvSpPr/>
            <p:nvPr userDrawn="1"/>
          </p:nvSpPr>
          <p:spPr bwMode="auto">
            <a:xfrm>
              <a:off x="7171086" y="5426075"/>
              <a:ext cx="88900" cy="79375"/>
            </a:xfrm>
            <a:custGeom>
              <a:avLst/>
              <a:gdLst>
                <a:gd name="T0" fmla="*/ 13 w 27"/>
                <a:gd name="T1" fmla="*/ 0 h 24"/>
                <a:gd name="T2" fmla="*/ 8 w 27"/>
                <a:gd name="T3" fmla="*/ 2 h 24"/>
                <a:gd name="T4" fmla="*/ 3 w 27"/>
                <a:gd name="T5" fmla="*/ 18 h 24"/>
                <a:gd name="T6" fmla="*/ 13 w 27"/>
                <a:gd name="T7" fmla="*/ 24 h 24"/>
                <a:gd name="T8" fmla="*/ 19 w 27"/>
                <a:gd name="T9" fmla="*/ 22 h 24"/>
                <a:gd name="T10" fmla="*/ 24 w 27"/>
                <a:gd name="T11" fmla="*/ 6 h 24"/>
                <a:gd name="T12" fmla="*/ 13 w 2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7" h="24">
                  <a:moveTo>
                    <a:pt x="13" y="0"/>
                  </a:moveTo>
                  <a:cubicBezTo>
                    <a:pt x="11" y="0"/>
                    <a:pt x="9" y="1"/>
                    <a:pt x="8" y="2"/>
                  </a:cubicBezTo>
                  <a:cubicBezTo>
                    <a:pt x="2" y="5"/>
                    <a:pt x="0" y="12"/>
                    <a:pt x="3" y="18"/>
                  </a:cubicBezTo>
                  <a:cubicBezTo>
                    <a:pt x="5" y="21"/>
                    <a:pt x="9" y="24"/>
                    <a:pt x="13" y="24"/>
                  </a:cubicBezTo>
                  <a:cubicBezTo>
                    <a:pt x="15" y="24"/>
                    <a:pt x="17" y="23"/>
                    <a:pt x="19" y="22"/>
                  </a:cubicBezTo>
                  <a:cubicBezTo>
                    <a:pt x="25" y="19"/>
                    <a:pt x="27" y="12"/>
                    <a:pt x="24" y="6"/>
                  </a:cubicBezTo>
                  <a:cubicBezTo>
                    <a:pt x="21" y="2"/>
                    <a:pt x="17" y="0"/>
                    <a:pt x="13" y="0"/>
                  </a:cubicBezTo>
                </a:path>
              </a:pathLst>
            </a:custGeom>
            <a:solidFill>
              <a:srgbClr val="4BC8CE"/>
            </a:solidFill>
            <a:ln>
              <a:noFill/>
            </a:ln>
          </p:spPr>
          <p:txBody>
            <a:bodyPr vert="horz" wrap="square" lIns="91440" tIns="45720" rIns="91440" bIns="45720" numCol="1" anchor="t" anchorCtr="0" compatLnSpc="1"/>
            <a:lstStyle/>
            <a:p>
              <a:endParaRPr lang="zh-CN" altLang="en-US"/>
            </a:p>
          </p:txBody>
        </p:sp>
        <p:sp>
          <p:nvSpPr>
            <p:cNvPr id="28" name="Freeform 63"/>
            <p:cNvSpPr/>
            <p:nvPr userDrawn="1"/>
          </p:nvSpPr>
          <p:spPr bwMode="auto">
            <a:xfrm>
              <a:off x="7074249" y="5480050"/>
              <a:ext cx="88900" cy="79375"/>
            </a:xfrm>
            <a:custGeom>
              <a:avLst/>
              <a:gdLst>
                <a:gd name="T0" fmla="*/ 14 w 27"/>
                <a:gd name="T1" fmla="*/ 0 h 24"/>
                <a:gd name="T2" fmla="*/ 8 w 27"/>
                <a:gd name="T3" fmla="*/ 2 h 24"/>
                <a:gd name="T4" fmla="*/ 4 w 27"/>
                <a:gd name="T5" fmla="*/ 18 h 24"/>
                <a:gd name="T6" fmla="*/ 14 w 27"/>
                <a:gd name="T7" fmla="*/ 24 h 24"/>
                <a:gd name="T8" fmla="*/ 20 w 27"/>
                <a:gd name="T9" fmla="*/ 22 h 24"/>
                <a:gd name="T10" fmla="*/ 24 w 27"/>
                <a:gd name="T11" fmla="*/ 6 h 24"/>
                <a:gd name="T12" fmla="*/ 14 w 2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7" h="24">
                  <a:moveTo>
                    <a:pt x="14" y="0"/>
                  </a:moveTo>
                  <a:cubicBezTo>
                    <a:pt x="12" y="0"/>
                    <a:pt x="10" y="1"/>
                    <a:pt x="8" y="2"/>
                  </a:cubicBezTo>
                  <a:cubicBezTo>
                    <a:pt x="2" y="5"/>
                    <a:pt x="0" y="12"/>
                    <a:pt x="4" y="18"/>
                  </a:cubicBezTo>
                  <a:cubicBezTo>
                    <a:pt x="6" y="22"/>
                    <a:pt x="10" y="24"/>
                    <a:pt x="14" y="24"/>
                  </a:cubicBezTo>
                  <a:cubicBezTo>
                    <a:pt x="16" y="24"/>
                    <a:pt x="18" y="23"/>
                    <a:pt x="20" y="22"/>
                  </a:cubicBezTo>
                  <a:cubicBezTo>
                    <a:pt x="25" y="19"/>
                    <a:pt x="27" y="12"/>
                    <a:pt x="24" y="6"/>
                  </a:cubicBezTo>
                  <a:cubicBezTo>
                    <a:pt x="22" y="2"/>
                    <a:pt x="18" y="0"/>
                    <a:pt x="14" y="0"/>
                  </a:cubicBezTo>
                </a:path>
              </a:pathLst>
            </a:custGeom>
            <a:solidFill>
              <a:srgbClr val="457EA2"/>
            </a:solidFill>
            <a:ln>
              <a:noFill/>
            </a:ln>
          </p:spPr>
          <p:txBody>
            <a:bodyPr vert="horz" wrap="square" lIns="91440" tIns="45720" rIns="91440" bIns="45720" numCol="1" anchor="t" anchorCtr="0" compatLnSpc="1"/>
            <a:lstStyle/>
            <a:p>
              <a:endParaRPr lang="zh-CN" altLang="en-US"/>
            </a:p>
          </p:txBody>
        </p:sp>
        <p:sp>
          <p:nvSpPr>
            <p:cNvPr id="29" name="Freeform 64"/>
            <p:cNvSpPr/>
            <p:nvPr userDrawn="1"/>
          </p:nvSpPr>
          <p:spPr bwMode="auto">
            <a:xfrm>
              <a:off x="7923561" y="5372100"/>
              <a:ext cx="88900" cy="77787"/>
            </a:xfrm>
            <a:custGeom>
              <a:avLst/>
              <a:gdLst>
                <a:gd name="T0" fmla="*/ 13 w 27"/>
                <a:gd name="T1" fmla="*/ 0 h 23"/>
                <a:gd name="T2" fmla="*/ 3 w 27"/>
                <a:gd name="T3" fmla="*/ 5 h 23"/>
                <a:gd name="T4" fmla="*/ 8 w 27"/>
                <a:gd name="T5" fmla="*/ 22 h 23"/>
                <a:gd name="T6" fmla="*/ 13 w 27"/>
                <a:gd name="T7" fmla="*/ 23 h 23"/>
                <a:gd name="T8" fmla="*/ 24 w 27"/>
                <a:gd name="T9" fmla="*/ 17 h 23"/>
                <a:gd name="T10" fmla="*/ 19 w 27"/>
                <a:gd name="T11" fmla="*/ 1 h 23"/>
                <a:gd name="T12" fmla="*/ 13 w 2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3" y="0"/>
                  </a:moveTo>
                  <a:cubicBezTo>
                    <a:pt x="9" y="0"/>
                    <a:pt x="5" y="2"/>
                    <a:pt x="3" y="5"/>
                  </a:cubicBezTo>
                  <a:cubicBezTo>
                    <a:pt x="0" y="11"/>
                    <a:pt x="2" y="18"/>
                    <a:pt x="8" y="22"/>
                  </a:cubicBezTo>
                  <a:cubicBezTo>
                    <a:pt x="9" y="23"/>
                    <a:pt x="11" y="23"/>
                    <a:pt x="13" y="23"/>
                  </a:cubicBezTo>
                  <a:cubicBezTo>
                    <a:pt x="18" y="23"/>
                    <a:pt x="21" y="21"/>
                    <a:pt x="24" y="17"/>
                  </a:cubicBezTo>
                  <a:cubicBezTo>
                    <a:pt x="27" y="11"/>
                    <a:pt x="25" y="4"/>
                    <a:pt x="19" y="1"/>
                  </a:cubicBezTo>
                  <a:cubicBezTo>
                    <a:pt x="17" y="0"/>
                    <a:pt x="15" y="0"/>
                    <a:pt x="13" y="0"/>
                  </a:cubicBezTo>
                </a:path>
              </a:pathLst>
            </a:custGeom>
            <a:solidFill>
              <a:srgbClr val="42E8E0"/>
            </a:solidFill>
            <a:ln>
              <a:noFill/>
            </a:ln>
          </p:spPr>
          <p:txBody>
            <a:bodyPr vert="horz" wrap="square" lIns="91440" tIns="45720" rIns="91440" bIns="45720" numCol="1" anchor="t" anchorCtr="0" compatLnSpc="1"/>
            <a:lstStyle/>
            <a:p>
              <a:endParaRPr lang="zh-CN" altLang="en-US"/>
            </a:p>
          </p:txBody>
        </p:sp>
        <p:sp>
          <p:nvSpPr>
            <p:cNvPr id="30" name="Freeform 65"/>
            <p:cNvSpPr/>
            <p:nvPr userDrawn="1"/>
          </p:nvSpPr>
          <p:spPr bwMode="auto">
            <a:xfrm>
              <a:off x="8015636" y="5426075"/>
              <a:ext cx="88900" cy="76200"/>
            </a:xfrm>
            <a:custGeom>
              <a:avLst/>
              <a:gdLst>
                <a:gd name="T0" fmla="*/ 14 w 27"/>
                <a:gd name="T1" fmla="*/ 0 h 23"/>
                <a:gd name="T2" fmla="*/ 4 w 27"/>
                <a:gd name="T3" fmla="*/ 6 h 23"/>
                <a:gd name="T4" fmla="*/ 8 w 27"/>
                <a:gd name="T5" fmla="*/ 22 h 23"/>
                <a:gd name="T6" fmla="*/ 14 w 27"/>
                <a:gd name="T7" fmla="*/ 23 h 23"/>
                <a:gd name="T8" fmla="*/ 24 w 27"/>
                <a:gd name="T9" fmla="*/ 17 h 23"/>
                <a:gd name="T10" fmla="*/ 20 w 27"/>
                <a:gd name="T11" fmla="*/ 1 h 23"/>
                <a:gd name="T12" fmla="*/ 14 w 2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4" y="0"/>
                  </a:moveTo>
                  <a:cubicBezTo>
                    <a:pt x="10" y="0"/>
                    <a:pt x="6" y="2"/>
                    <a:pt x="4" y="6"/>
                  </a:cubicBezTo>
                  <a:cubicBezTo>
                    <a:pt x="0" y="11"/>
                    <a:pt x="2" y="19"/>
                    <a:pt x="8" y="22"/>
                  </a:cubicBezTo>
                  <a:cubicBezTo>
                    <a:pt x="10" y="23"/>
                    <a:pt x="12" y="23"/>
                    <a:pt x="14" y="23"/>
                  </a:cubicBezTo>
                  <a:cubicBezTo>
                    <a:pt x="18" y="23"/>
                    <a:pt x="22" y="21"/>
                    <a:pt x="24" y="17"/>
                  </a:cubicBezTo>
                  <a:cubicBezTo>
                    <a:pt x="27" y="12"/>
                    <a:pt x="25" y="5"/>
                    <a:pt x="20" y="1"/>
                  </a:cubicBezTo>
                  <a:cubicBezTo>
                    <a:pt x="18" y="0"/>
                    <a:pt x="16" y="0"/>
                    <a:pt x="14" y="0"/>
                  </a:cubicBezTo>
                </a:path>
              </a:pathLst>
            </a:custGeom>
            <a:solidFill>
              <a:srgbClr val="4BC8CE"/>
            </a:solidFill>
            <a:ln>
              <a:noFill/>
            </a:ln>
          </p:spPr>
          <p:txBody>
            <a:bodyPr vert="horz" wrap="square" lIns="91440" tIns="45720" rIns="91440" bIns="45720" numCol="1" anchor="t" anchorCtr="0" compatLnSpc="1"/>
            <a:lstStyle/>
            <a:p>
              <a:endParaRPr lang="zh-CN" altLang="en-US"/>
            </a:p>
          </p:txBody>
        </p:sp>
        <p:sp>
          <p:nvSpPr>
            <p:cNvPr id="31" name="Freeform 66"/>
            <p:cNvSpPr/>
            <p:nvPr userDrawn="1"/>
          </p:nvSpPr>
          <p:spPr bwMode="auto">
            <a:xfrm>
              <a:off x="8110886" y="5480050"/>
              <a:ext cx="88900" cy="79375"/>
            </a:xfrm>
            <a:custGeom>
              <a:avLst/>
              <a:gdLst>
                <a:gd name="T0" fmla="*/ 13 w 27"/>
                <a:gd name="T1" fmla="*/ 0 h 24"/>
                <a:gd name="T2" fmla="*/ 3 w 27"/>
                <a:gd name="T3" fmla="*/ 6 h 24"/>
                <a:gd name="T4" fmla="*/ 8 w 27"/>
                <a:gd name="T5" fmla="*/ 22 h 24"/>
                <a:gd name="T6" fmla="*/ 13 w 27"/>
                <a:gd name="T7" fmla="*/ 24 h 24"/>
                <a:gd name="T8" fmla="*/ 24 w 27"/>
                <a:gd name="T9" fmla="*/ 18 h 24"/>
                <a:gd name="T10" fmla="*/ 19 w 27"/>
                <a:gd name="T11" fmla="*/ 2 h 24"/>
                <a:gd name="T12" fmla="*/ 13 w 2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7" h="24">
                  <a:moveTo>
                    <a:pt x="13" y="0"/>
                  </a:moveTo>
                  <a:cubicBezTo>
                    <a:pt x="9" y="0"/>
                    <a:pt x="5" y="2"/>
                    <a:pt x="3" y="6"/>
                  </a:cubicBezTo>
                  <a:cubicBezTo>
                    <a:pt x="0" y="12"/>
                    <a:pt x="2" y="19"/>
                    <a:pt x="8" y="22"/>
                  </a:cubicBezTo>
                  <a:cubicBezTo>
                    <a:pt x="9" y="23"/>
                    <a:pt x="11" y="24"/>
                    <a:pt x="13" y="24"/>
                  </a:cubicBezTo>
                  <a:cubicBezTo>
                    <a:pt x="17" y="24"/>
                    <a:pt x="21" y="21"/>
                    <a:pt x="24" y="18"/>
                  </a:cubicBezTo>
                  <a:cubicBezTo>
                    <a:pt x="27" y="12"/>
                    <a:pt x="25" y="5"/>
                    <a:pt x="19" y="2"/>
                  </a:cubicBezTo>
                  <a:cubicBezTo>
                    <a:pt x="17" y="0"/>
                    <a:pt x="15" y="0"/>
                    <a:pt x="13" y="0"/>
                  </a:cubicBezTo>
                </a:path>
              </a:pathLst>
            </a:custGeom>
            <a:solidFill>
              <a:srgbClr val="56AFC1"/>
            </a:solidFill>
            <a:ln>
              <a:noFill/>
            </a:ln>
          </p:spPr>
          <p:txBody>
            <a:bodyPr vert="horz" wrap="square" lIns="91440" tIns="45720" rIns="91440" bIns="45720" numCol="1" anchor="t" anchorCtr="0" compatLnSpc="1"/>
            <a:lstStyle/>
            <a:p>
              <a:endParaRPr lang="zh-CN" altLang="en-US"/>
            </a:p>
          </p:txBody>
        </p:sp>
        <p:sp>
          <p:nvSpPr>
            <p:cNvPr id="9928" name="Freeform 67"/>
            <p:cNvSpPr/>
            <p:nvPr userDrawn="1"/>
          </p:nvSpPr>
          <p:spPr bwMode="auto">
            <a:xfrm>
              <a:off x="8204549" y="5532437"/>
              <a:ext cx="88900" cy="80962"/>
            </a:xfrm>
            <a:custGeom>
              <a:avLst/>
              <a:gdLst>
                <a:gd name="T0" fmla="*/ 14 w 27"/>
                <a:gd name="T1" fmla="*/ 0 h 24"/>
                <a:gd name="T2" fmla="*/ 4 w 27"/>
                <a:gd name="T3" fmla="*/ 6 h 24"/>
                <a:gd name="T4" fmla="*/ 8 w 27"/>
                <a:gd name="T5" fmla="*/ 22 h 24"/>
                <a:gd name="T6" fmla="*/ 14 w 27"/>
                <a:gd name="T7" fmla="*/ 24 h 24"/>
                <a:gd name="T8" fmla="*/ 24 w 27"/>
                <a:gd name="T9" fmla="*/ 18 h 24"/>
                <a:gd name="T10" fmla="*/ 20 w 27"/>
                <a:gd name="T11" fmla="*/ 2 h 24"/>
                <a:gd name="T12" fmla="*/ 14 w 2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7" h="24">
                  <a:moveTo>
                    <a:pt x="14" y="0"/>
                  </a:moveTo>
                  <a:cubicBezTo>
                    <a:pt x="10" y="0"/>
                    <a:pt x="6" y="2"/>
                    <a:pt x="4" y="6"/>
                  </a:cubicBezTo>
                  <a:cubicBezTo>
                    <a:pt x="0" y="12"/>
                    <a:pt x="2" y="19"/>
                    <a:pt x="8" y="22"/>
                  </a:cubicBezTo>
                  <a:cubicBezTo>
                    <a:pt x="10" y="23"/>
                    <a:pt x="12" y="24"/>
                    <a:pt x="14" y="24"/>
                  </a:cubicBezTo>
                  <a:cubicBezTo>
                    <a:pt x="18" y="24"/>
                    <a:pt x="22" y="22"/>
                    <a:pt x="24" y="18"/>
                  </a:cubicBezTo>
                  <a:cubicBezTo>
                    <a:pt x="27" y="12"/>
                    <a:pt x="25" y="5"/>
                    <a:pt x="20" y="2"/>
                  </a:cubicBezTo>
                  <a:cubicBezTo>
                    <a:pt x="18" y="1"/>
                    <a:pt x="16" y="0"/>
                    <a:pt x="14" y="0"/>
                  </a:cubicBezTo>
                </a:path>
              </a:pathLst>
            </a:custGeom>
            <a:solidFill>
              <a:srgbClr val="6E8EAF"/>
            </a:solidFill>
            <a:ln>
              <a:noFill/>
            </a:ln>
          </p:spPr>
          <p:txBody>
            <a:bodyPr vert="horz" wrap="square" lIns="91440" tIns="45720" rIns="91440" bIns="45720" numCol="1" anchor="t" anchorCtr="0" compatLnSpc="1"/>
            <a:lstStyle/>
            <a:p>
              <a:endParaRPr lang="zh-CN" altLang="en-US"/>
            </a:p>
          </p:txBody>
        </p:sp>
        <p:sp>
          <p:nvSpPr>
            <p:cNvPr id="9929" name="Freeform 68"/>
            <p:cNvSpPr/>
            <p:nvPr userDrawn="1"/>
          </p:nvSpPr>
          <p:spPr bwMode="auto">
            <a:xfrm>
              <a:off x="8299799" y="5586412"/>
              <a:ext cx="88900" cy="79375"/>
            </a:xfrm>
            <a:custGeom>
              <a:avLst/>
              <a:gdLst>
                <a:gd name="T0" fmla="*/ 13 w 27"/>
                <a:gd name="T1" fmla="*/ 0 h 24"/>
                <a:gd name="T2" fmla="*/ 3 w 27"/>
                <a:gd name="T3" fmla="*/ 6 h 24"/>
                <a:gd name="T4" fmla="*/ 7 w 27"/>
                <a:gd name="T5" fmla="*/ 22 h 24"/>
                <a:gd name="T6" fmla="*/ 13 w 27"/>
                <a:gd name="T7" fmla="*/ 24 h 24"/>
                <a:gd name="T8" fmla="*/ 24 w 27"/>
                <a:gd name="T9" fmla="*/ 18 h 24"/>
                <a:gd name="T10" fmla="*/ 19 w 27"/>
                <a:gd name="T11" fmla="*/ 2 h 24"/>
                <a:gd name="T12" fmla="*/ 13 w 2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7" h="24">
                  <a:moveTo>
                    <a:pt x="13" y="0"/>
                  </a:moveTo>
                  <a:cubicBezTo>
                    <a:pt x="9" y="0"/>
                    <a:pt x="5" y="3"/>
                    <a:pt x="3" y="6"/>
                  </a:cubicBezTo>
                  <a:cubicBezTo>
                    <a:pt x="0" y="12"/>
                    <a:pt x="2" y="19"/>
                    <a:pt x="7" y="22"/>
                  </a:cubicBezTo>
                  <a:cubicBezTo>
                    <a:pt x="9" y="23"/>
                    <a:pt x="11" y="24"/>
                    <a:pt x="13" y="24"/>
                  </a:cubicBezTo>
                  <a:cubicBezTo>
                    <a:pt x="17" y="24"/>
                    <a:pt x="21" y="22"/>
                    <a:pt x="24" y="18"/>
                  </a:cubicBezTo>
                  <a:cubicBezTo>
                    <a:pt x="27" y="12"/>
                    <a:pt x="25" y="5"/>
                    <a:pt x="19" y="2"/>
                  </a:cubicBezTo>
                  <a:cubicBezTo>
                    <a:pt x="17" y="1"/>
                    <a:pt x="15" y="0"/>
                    <a:pt x="13" y="0"/>
                  </a:cubicBezTo>
                </a:path>
              </a:pathLst>
            </a:custGeom>
            <a:solidFill>
              <a:srgbClr val="7C87AC"/>
            </a:solidFill>
            <a:ln>
              <a:noFill/>
            </a:ln>
          </p:spPr>
          <p:txBody>
            <a:bodyPr vert="horz" wrap="square" lIns="91440" tIns="45720" rIns="91440" bIns="45720" numCol="1" anchor="t" anchorCtr="0" compatLnSpc="1"/>
            <a:lstStyle/>
            <a:p>
              <a:endParaRPr lang="zh-CN" altLang="en-US"/>
            </a:p>
          </p:txBody>
        </p:sp>
        <p:sp>
          <p:nvSpPr>
            <p:cNvPr id="9932" name="Freeform 71"/>
            <p:cNvSpPr/>
            <p:nvPr userDrawn="1"/>
          </p:nvSpPr>
          <p:spPr bwMode="auto">
            <a:xfrm>
              <a:off x="8945911" y="5972175"/>
              <a:ext cx="90488" cy="80962"/>
            </a:xfrm>
            <a:custGeom>
              <a:avLst/>
              <a:gdLst>
                <a:gd name="T0" fmla="*/ 14 w 27"/>
                <a:gd name="T1" fmla="*/ 0 h 24"/>
                <a:gd name="T2" fmla="*/ 3 w 27"/>
                <a:gd name="T3" fmla="*/ 6 h 24"/>
                <a:gd name="T4" fmla="*/ 8 w 27"/>
                <a:gd name="T5" fmla="*/ 22 h 24"/>
                <a:gd name="T6" fmla="*/ 14 w 27"/>
                <a:gd name="T7" fmla="*/ 24 h 24"/>
                <a:gd name="T8" fmla="*/ 24 w 27"/>
                <a:gd name="T9" fmla="*/ 18 h 24"/>
                <a:gd name="T10" fmla="*/ 20 w 27"/>
                <a:gd name="T11" fmla="*/ 2 h 24"/>
                <a:gd name="T12" fmla="*/ 14 w 2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7" h="24">
                  <a:moveTo>
                    <a:pt x="14" y="0"/>
                  </a:moveTo>
                  <a:cubicBezTo>
                    <a:pt x="10" y="0"/>
                    <a:pt x="6" y="2"/>
                    <a:pt x="3" y="6"/>
                  </a:cubicBezTo>
                  <a:cubicBezTo>
                    <a:pt x="0" y="12"/>
                    <a:pt x="2" y="19"/>
                    <a:pt x="8" y="22"/>
                  </a:cubicBezTo>
                  <a:cubicBezTo>
                    <a:pt x="10" y="23"/>
                    <a:pt x="12" y="24"/>
                    <a:pt x="14" y="24"/>
                  </a:cubicBezTo>
                  <a:cubicBezTo>
                    <a:pt x="18" y="24"/>
                    <a:pt x="22" y="21"/>
                    <a:pt x="24" y="18"/>
                  </a:cubicBezTo>
                  <a:cubicBezTo>
                    <a:pt x="27" y="12"/>
                    <a:pt x="25" y="5"/>
                    <a:pt x="20" y="2"/>
                  </a:cubicBezTo>
                  <a:cubicBezTo>
                    <a:pt x="18" y="1"/>
                    <a:pt x="16" y="0"/>
                    <a:pt x="14" y="0"/>
                  </a:cubicBezTo>
                </a:path>
              </a:pathLst>
            </a:custGeom>
            <a:solidFill>
              <a:srgbClr val="42E8E0"/>
            </a:solidFill>
            <a:ln>
              <a:noFill/>
            </a:ln>
          </p:spPr>
          <p:txBody>
            <a:bodyPr vert="horz" wrap="square" lIns="91440" tIns="45720" rIns="91440" bIns="45720" numCol="1" anchor="t" anchorCtr="0" compatLnSpc="1"/>
            <a:lstStyle/>
            <a:p>
              <a:endParaRPr lang="zh-CN" altLang="en-US"/>
            </a:p>
          </p:txBody>
        </p:sp>
        <p:sp>
          <p:nvSpPr>
            <p:cNvPr id="9933" name="Freeform 72"/>
            <p:cNvSpPr/>
            <p:nvPr userDrawn="1"/>
          </p:nvSpPr>
          <p:spPr bwMode="auto">
            <a:xfrm>
              <a:off x="8853836" y="5919787"/>
              <a:ext cx="88900" cy="76200"/>
            </a:xfrm>
            <a:custGeom>
              <a:avLst/>
              <a:gdLst>
                <a:gd name="T0" fmla="*/ 13 w 27"/>
                <a:gd name="T1" fmla="*/ 0 h 23"/>
                <a:gd name="T2" fmla="*/ 3 w 27"/>
                <a:gd name="T3" fmla="*/ 6 h 23"/>
                <a:gd name="T4" fmla="*/ 7 w 27"/>
                <a:gd name="T5" fmla="*/ 22 h 23"/>
                <a:gd name="T6" fmla="*/ 13 w 27"/>
                <a:gd name="T7" fmla="*/ 23 h 23"/>
                <a:gd name="T8" fmla="*/ 23 w 27"/>
                <a:gd name="T9" fmla="*/ 17 h 23"/>
                <a:gd name="T10" fmla="*/ 19 w 27"/>
                <a:gd name="T11" fmla="*/ 1 h 23"/>
                <a:gd name="T12" fmla="*/ 13 w 2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3" y="0"/>
                  </a:moveTo>
                  <a:cubicBezTo>
                    <a:pt x="9" y="0"/>
                    <a:pt x="5" y="2"/>
                    <a:pt x="3" y="6"/>
                  </a:cubicBezTo>
                  <a:cubicBezTo>
                    <a:pt x="0" y="11"/>
                    <a:pt x="2" y="18"/>
                    <a:pt x="7" y="22"/>
                  </a:cubicBezTo>
                  <a:cubicBezTo>
                    <a:pt x="9" y="23"/>
                    <a:pt x="11" y="23"/>
                    <a:pt x="13" y="23"/>
                  </a:cubicBezTo>
                  <a:cubicBezTo>
                    <a:pt x="17" y="23"/>
                    <a:pt x="21" y="21"/>
                    <a:pt x="23" y="17"/>
                  </a:cubicBezTo>
                  <a:cubicBezTo>
                    <a:pt x="27" y="12"/>
                    <a:pt x="25" y="5"/>
                    <a:pt x="19" y="1"/>
                  </a:cubicBezTo>
                  <a:cubicBezTo>
                    <a:pt x="17" y="0"/>
                    <a:pt x="15" y="0"/>
                    <a:pt x="13" y="0"/>
                  </a:cubicBezTo>
                </a:path>
              </a:pathLst>
            </a:custGeom>
            <a:solidFill>
              <a:srgbClr val="4BC8CE"/>
            </a:solidFill>
            <a:ln>
              <a:noFill/>
            </a:ln>
          </p:spPr>
          <p:txBody>
            <a:bodyPr vert="horz" wrap="square" lIns="91440" tIns="45720" rIns="91440" bIns="45720" numCol="1" anchor="t" anchorCtr="0" compatLnSpc="1"/>
            <a:lstStyle/>
            <a:p>
              <a:endParaRPr lang="zh-CN" altLang="en-US"/>
            </a:p>
          </p:txBody>
        </p:sp>
        <p:sp>
          <p:nvSpPr>
            <p:cNvPr id="9934" name="Freeform 73"/>
            <p:cNvSpPr/>
            <p:nvPr userDrawn="1"/>
          </p:nvSpPr>
          <p:spPr bwMode="auto">
            <a:xfrm>
              <a:off x="8758586" y="5862637"/>
              <a:ext cx="88900" cy="80962"/>
            </a:xfrm>
            <a:custGeom>
              <a:avLst/>
              <a:gdLst>
                <a:gd name="T0" fmla="*/ 14 w 27"/>
                <a:gd name="T1" fmla="*/ 0 h 24"/>
                <a:gd name="T2" fmla="*/ 4 w 27"/>
                <a:gd name="T3" fmla="*/ 6 h 24"/>
                <a:gd name="T4" fmla="*/ 8 w 27"/>
                <a:gd name="T5" fmla="*/ 22 h 24"/>
                <a:gd name="T6" fmla="*/ 14 w 27"/>
                <a:gd name="T7" fmla="*/ 24 h 24"/>
                <a:gd name="T8" fmla="*/ 24 w 27"/>
                <a:gd name="T9" fmla="*/ 18 h 24"/>
                <a:gd name="T10" fmla="*/ 20 w 27"/>
                <a:gd name="T11" fmla="*/ 2 h 24"/>
                <a:gd name="T12" fmla="*/ 14 w 2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7" h="24">
                  <a:moveTo>
                    <a:pt x="14" y="0"/>
                  </a:moveTo>
                  <a:cubicBezTo>
                    <a:pt x="10" y="0"/>
                    <a:pt x="6" y="2"/>
                    <a:pt x="4" y="6"/>
                  </a:cubicBezTo>
                  <a:cubicBezTo>
                    <a:pt x="0" y="12"/>
                    <a:pt x="2" y="19"/>
                    <a:pt x="8" y="22"/>
                  </a:cubicBezTo>
                  <a:cubicBezTo>
                    <a:pt x="10" y="23"/>
                    <a:pt x="12" y="24"/>
                    <a:pt x="14" y="24"/>
                  </a:cubicBezTo>
                  <a:cubicBezTo>
                    <a:pt x="18" y="24"/>
                    <a:pt x="22" y="22"/>
                    <a:pt x="24" y="18"/>
                  </a:cubicBezTo>
                  <a:cubicBezTo>
                    <a:pt x="27" y="12"/>
                    <a:pt x="25" y="5"/>
                    <a:pt x="20" y="2"/>
                  </a:cubicBezTo>
                  <a:cubicBezTo>
                    <a:pt x="18" y="1"/>
                    <a:pt x="16" y="0"/>
                    <a:pt x="14" y="0"/>
                  </a:cubicBezTo>
                </a:path>
              </a:pathLst>
            </a:custGeom>
            <a:solidFill>
              <a:srgbClr val="56AFC1"/>
            </a:solidFill>
            <a:ln>
              <a:noFill/>
            </a:ln>
          </p:spPr>
          <p:txBody>
            <a:bodyPr vert="horz" wrap="square" lIns="91440" tIns="45720" rIns="91440" bIns="45720" numCol="1" anchor="t" anchorCtr="0" compatLnSpc="1"/>
            <a:lstStyle/>
            <a:p>
              <a:endParaRPr lang="zh-CN" altLang="en-US"/>
            </a:p>
          </p:txBody>
        </p:sp>
        <p:sp>
          <p:nvSpPr>
            <p:cNvPr id="9935" name="Freeform 74"/>
            <p:cNvSpPr/>
            <p:nvPr userDrawn="1"/>
          </p:nvSpPr>
          <p:spPr bwMode="auto">
            <a:xfrm>
              <a:off x="8666511" y="5810250"/>
              <a:ext cx="88900" cy="76200"/>
            </a:xfrm>
            <a:custGeom>
              <a:avLst/>
              <a:gdLst>
                <a:gd name="T0" fmla="*/ 14 w 27"/>
                <a:gd name="T1" fmla="*/ 0 h 23"/>
                <a:gd name="T2" fmla="*/ 3 w 27"/>
                <a:gd name="T3" fmla="*/ 6 h 23"/>
                <a:gd name="T4" fmla="*/ 8 w 27"/>
                <a:gd name="T5" fmla="*/ 22 h 23"/>
                <a:gd name="T6" fmla="*/ 14 w 27"/>
                <a:gd name="T7" fmla="*/ 23 h 23"/>
                <a:gd name="T8" fmla="*/ 24 w 27"/>
                <a:gd name="T9" fmla="*/ 18 h 23"/>
                <a:gd name="T10" fmla="*/ 19 w 27"/>
                <a:gd name="T11" fmla="*/ 2 h 23"/>
                <a:gd name="T12" fmla="*/ 14 w 2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4" y="0"/>
                  </a:moveTo>
                  <a:cubicBezTo>
                    <a:pt x="10" y="0"/>
                    <a:pt x="6" y="2"/>
                    <a:pt x="3" y="6"/>
                  </a:cubicBezTo>
                  <a:cubicBezTo>
                    <a:pt x="0" y="11"/>
                    <a:pt x="2" y="19"/>
                    <a:pt x="8" y="22"/>
                  </a:cubicBezTo>
                  <a:cubicBezTo>
                    <a:pt x="10" y="23"/>
                    <a:pt x="12" y="23"/>
                    <a:pt x="14" y="23"/>
                  </a:cubicBezTo>
                  <a:cubicBezTo>
                    <a:pt x="18" y="23"/>
                    <a:pt x="22" y="21"/>
                    <a:pt x="24" y="18"/>
                  </a:cubicBezTo>
                  <a:cubicBezTo>
                    <a:pt x="27" y="12"/>
                    <a:pt x="25" y="5"/>
                    <a:pt x="19" y="2"/>
                  </a:cubicBezTo>
                  <a:cubicBezTo>
                    <a:pt x="18" y="0"/>
                    <a:pt x="16" y="0"/>
                    <a:pt x="14" y="0"/>
                  </a:cubicBezTo>
                </a:path>
              </a:pathLst>
            </a:custGeom>
            <a:solidFill>
              <a:srgbClr val="629CB6"/>
            </a:solidFill>
            <a:ln>
              <a:noFill/>
            </a:ln>
          </p:spPr>
          <p:txBody>
            <a:bodyPr vert="horz" wrap="square" lIns="91440" tIns="45720" rIns="91440" bIns="45720" numCol="1" anchor="t" anchorCtr="0" compatLnSpc="1"/>
            <a:lstStyle/>
            <a:p>
              <a:endParaRPr lang="zh-CN" altLang="en-US"/>
            </a:p>
          </p:txBody>
        </p:sp>
        <p:sp>
          <p:nvSpPr>
            <p:cNvPr id="9936" name="Freeform 75"/>
            <p:cNvSpPr/>
            <p:nvPr userDrawn="1"/>
          </p:nvSpPr>
          <p:spPr bwMode="auto">
            <a:xfrm>
              <a:off x="8572849" y="5756275"/>
              <a:ext cx="90488" cy="76200"/>
            </a:xfrm>
            <a:custGeom>
              <a:avLst/>
              <a:gdLst>
                <a:gd name="T0" fmla="*/ 13 w 27"/>
                <a:gd name="T1" fmla="*/ 0 h 23"/>
                <a:gd name="T2" fmla="*/ 3 w 27"/>
                <a:gd name="T3" fmla="*/ 5 h 23"/>
                <a:gd name="T4" fmla="*/ 7 w 27"/>
                <a:gd name="T5" fmla="*/ 22 h 23"/>
                <a:gd name="T6" fmla="*/ 13 w 27"/>
                <a:gd name="T7" fmla="*/ 23 h 23"/>
                <a:gd name="T8" fmla="*/ 23 w 27"/>
                <a:gd name="T9" fmla="*/ 17 h 23"/>
                <a:gd name="T10" fmla="*/ 19 w 27"/>
                <a:gd name="T11" fmla="*/ 1 h 23"/>
                <a:gd name="T12" fmla="*/ 13 w 2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3" y="0"/>
                  </a:moveTo>
                  <a:cubicBezTo>
                    <a:pt x="9" y="0"/>
                    <a:pt x="5" y="2"/>
                    <a:pt x="3" y="5"/>
                  </a:cubicBezTo>
                  <a:cubicBezTo>
                    <a:pt x="0" y="11"/>
                    <a:pt x="2" y="18"/>
                    <a:pt x="7" y="22"/>
                  </a:cubicBezTo>
                  <a:cubicBezTo>
                    <a:pt x="9" y="23"/>
                    <a:pt x="11" y="23"/>
                    <a:pt x="13" y="23"/>
                  </a:cubicBezTo>
                  <a:cubicBezTo>
                    <a:pt x="17" y="23"/>
                    <a:pt x="21" y="21"/>
                    <a:pt x="23" y="17"/>
                  </a:cubicBezTo>
                  <a:cubicBezTo>
                    <a:pt x="27" y="12"/>
                    <a:pt x="25" y="4"/>
                    <a:pt x="19" y="1"/>
                  </a:cubicBezTo>
                  <a:cubicBezTo>
                    <a:pt x="17" y="0"/>
                    <a:pt x="15" y="0"/>
                    <a:pt x="13" y="0"/>
                  </a:cubicBezTo>
                </a:path>
              </a:pathLst>
            </a:custGeom>
            <a:solidFill>
              <a:srgbClr val="6E8EAF"/>
            </a:solidFill>
            <a:ln>
              <a:noFill/>
            </a:ln>
          </p:spPr>
          <p:txBody>
            <a:bodyPr vert="horz" wrap="square" lIns="91440" tIns="45720" rIns="91440" bIns="45720" numCol="1" anchor="t" anchorCtr="0" compatLnSpc="1"/>
            <a:lstStyle/>
            <a:p>
              <a:endParaRPr lang="zh-CN" altLang="en-US"/>
            </a:p>
          </p:txBody>
        </p:sp>
        <p:sp>
          <p:nvSpPr>
            <p:cNvPr id="9938" name="Freeform 77"/>
            <p:cNvSpPr/>
            <p:nvPr userDrawn="1"/>
          </p:nvSpPr>
          <p:spPr bwMode="auto">
            <a:xfrm>
              <a:off x="8487124" y="5699125"/>
              <a:ext cx="79375" cy="73025"/>
            </a:xfrm>
            <a:custGeom>
              <a:avLst/>
              <a:gdLst>
                <a:gd name="T0" fmla="*/ 11 w 24"/>
                <a:gd name="T1" fmla="*/ 0 h 22"/>
                <a:gd name="T2" fmla="*/ 6 w 24"/>
                <a:gd name="T3" fmla="*/ 1 h 22"/>
                <a:gd name="T4" fmla="*/ 3 w 24"/>
                <a:gd name="T5" fmla="*/ 5 h 22"/>
                <a:gd name="T6" fmla="*/ 7 w 24"/>
                <a:gd name="T7" fmla="*/ 21 h 22"/>
                <a:gd name="T8" fmla="*/ 13 w 24"/>
                <a:gd name="T9" fmla="*/ 22 h 22"/>
                <a:gd name="T10" fmla="*/ 18 w 24"/>
                <a:gd name="T11" fmla="*/ 21 h 22"/>
                <a:gd name="T12" fmla="*/ 21 w 24"/>
                <a:gd name="T13" fmla="*/ 18 h 22"/>
                <a:gd name="T14" fmla="*/ 17 w 24"/>
                <a:gd name="T15" fmla="*/ 2 h 22"/>
                <a:gd name="T16" fmla="*/ 11 w 24"/>
                <a:gd name="T1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2">
                  <a:moveTo>
                    <a:pt x="11" y="0"/>
                  </a:moveTo>
                  <a:cubicBezTo>
                    <a:pt x="9" y="0"/>
                    <a:pt x="8" y="0"/>
                    <a:pt x="6" y="1"/>
                  </a:cubicBezTo>
                  <a:cubicBezTo>
                    <a:pt x="5" y="2"/>
                    <a:pt x="4" y="3"/>
                    <a:pt x="3" y="5"/>
                  </a:cubicBezTo>
                  <a:cubicBezTo>
                    <a:pt x="0" y="10"/>
                    <a:pt x="2" y="18"/>
                    <a:pt x="7" y="21"/>
                  </a:cubicBezTo>
                  <a:cubicBezTo>
                    <a:pt x="9" y="22"/>
                    <a:pt x="11" y="22"/>
                    <a:pt x="13" y="22"/>
                  </a:cubicBezTo>
                  <a:cubicBezTo>
                    <a:pt x="15" y="22"/>
                    <a:pt x="16" y="22"/>
                    <a:pt x="18" y="21"/>
                  </a:cubicBezTo>
                  <a:cubicBezTo>
                    <a:pt x="19" y="21"/>
                    <a:pt x="20" y="19"/>
                    <a:pt x="21" y="18"/>
                  </a:cubicBezTo>
                  <a:cubicBezTo>
                    <a:pt x="24" y="12"/>
                    <a:pt x="22" y="5"/>
                    <a:pt x="17" y="2"/>
                  </a:cubicBezTo>
                  <a:cubicBezTo>
                    <a:pt x="15" y="1"/>
                    <a:pt x="13" y="0"/>
                    <a:pt x="11" y="0"/>
                  </a:cubicBezTo>
                </a:path>
              </a:pathLst>
            </a:custGeom>
            <a:solidFill>
              <a:srgbClr val="7C87AC"/>
            </a:solidFill>
            <a:ln>
              <a:noFill/>
            </a:ln>
          </p:spPr>
          <p:txBody>
            <a:bodyPr vert="horz" wrap="square" lIns="91440" tIns="45720" rIns="91440" bIns="45720" numCol="1" anchor="t" anchorCtr="0" compatLnSpc="1"/>
            <a:lstStyle/>
            <a:p>
              <a:endParaRPr lang="zh-CN" altLang="en-US"/>
            </a:p>
          </p:txBody>
        </p:sp>
        <p:sp>
          <p:nvSpPr>
            <p:cNvPr id="9940" name="Freeform 79"/>
            <p:cNvSpPr/>
            <p:nvPr userDrawn="1"/>
          </p:nvSpPr>
          <p:spPr bwMode="auto">
            <a:xfrm>
              <a:off x="8391874" y="5646737"/>
              <a:ext cx="82550" cy="73025"/>
            </a:xfrm>
            <a:custGeom>
              <a:avLst/>
              <a:gdLst>
                <a:gd name="T0" fmla="*/ 11 w 25"/>
                <a:gd name="T1" fmla="*/ 0 h 22"/>
                <a:gd name="T2" fmla="*/ 7 w 25"/>
                <a:gd name="T3" fmla="*/ 1 h 22"/>
                <a:gd name="T4" fmla="*/ 4 w 25"/>
                <a:gd name="T5" fmla="*/ 5 h 22"/>
                <a:gd name="T6" fmla="*/ 8 w 25"/>
                <a:gd name="T7" fmla="*/ 21 h 22"/>
                <a:gd name="T8" fmla="*/ 14 w 25"/>
                <a:gd name="T9" fmla="*/ 22 h 22"/>
                <a:gd name="T10" fmla="*/ 18 w 25"/>
                <a:gd name="T11" fmla="*/ 21 h 22"/>
                <a:gd name="T12" fmla="*/ 22 w 25"/>
                <a:gd name="T13" fmla="*/ 17 h 22"/>
                <a:gd name="T14" fmla="*/ 17 w 25"/>
                <a:gd name="T15" fmla="*/ 1 h 22"/>
                <a:gd name="T16" fmla="*/ 11 w 25"/>
                <a:gd name="T1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2">
                  <a:moveTo>
                    <a:pt x="11" y="0"/>
                  </a:moveTo>
                  <a:cubicBezTo>
                    <a:pt x="10" y="0"/>
                    <a:pt x="9" y="0"/>
                    <a:pt x="7" y="1"/>
                  </a:cubicBezTo>
                  <a:cubicBezTo>
                    <a:pt x="6" y="2"/>
                    <a:pt x="4" y="3"/>
                    <a:pt x="4" y="5"/>
                  </a:cubicBezTo>
                  <a:cubicBezTo>
                    <a:pt x="0" y="10"/>
                    <a:pt x="2" y="17"/>
                    <a:pt x="8" y="21"/>
                  </a:cubicBezTo>
                  <a:cubicBezTo>
                    <a:pt x="10" y="22"/>
                    <a:pt x="12" y="22"/>
                    <a:pt x="14" y="22"/>
                  </a:cubicBezTo>
                  <a:cubicBezTo>
                    <a:pt x="15" y="22"/>
                    <a:pt x="17" y="22"/>
                    <a:pt x="18" y="21"/>
                  </a:cubicBezTo>
                  <a:cubicBezTo>
                    <a:pt x="19" y="20"/>
                    <a:pt x="21" y="19"/>
                    <a:pt x="22" y="17"/>
                  </a:cubicBezTo>
                  <a:cubicBezTo>
                    <a:pt x="25" y="12"/>
                    <a:pt x="23" y="5"/>
                    <a:pt x="17" y="1"/>
                  </a:cubicBezTo>
                  <a:cubicBezTo>
                    <a:pt x="15" y="0"/>
                    <a:pt x="13" y="0"/>
                    <a:pt x="11" y="0"/>
                  </a:cubicBezTo>
                </a:path>
              </a:pathLst>
            </a:custGeom>
            <a:solidFill>
              <a:srgbClr val="514984"/>
            </a:solidFill>
            <a:ln>
              <a:noFill/>
            </a:ln>
          </p:spPr>
          <p:txBody>
            <a:bodyPr vert="horz" wrap="square" lIns="91440" tIns="45720" rIns="91440" bIns="45720" numCol="1" anchor="t" anchorCtr="0" compatLnSpc="1"/>
            <a:lstStyle/>
            <a:p>
              <a:endParaRPr lang="zh-CN" altLang="en-US"/>
            </a:p>
          </p:txBody>
        </p:sp>
        <p:sp>
          <p:nvSpPr>
            <p:cNvPr id="9941" name="Freeform 80"/>
            <p:cNvSpPr/>
            <p:nvPr userDrawn="1"/>
          </p:nvSpPr>
          <p:spPr bwMode="auto">
            <a:xfrm>
              <a:off x="10030174" y="5626100"/>
              <a:ext cx="88900" cy="76200"/>
            </a:xfrm>
            <a:custGeom>
              <a:avLst/>
              <a:gdLst>
                <a:gd name="T0" fmla="*/ 13 w 27"/>
                <a:gd name="T1" fmla="*/ 0 h 23"/>
                <a:gd name="T2" fmla="*/ 8 w 27"/>
                <a:gd name="T3" fmla="*/ 1 h 23"/>
                <a:gd name="T4" fmla="*/ 3 w 27"/>
                <a:gd name="T5" fmla="*/ 17 h 23"/>
                <a:gd name="T6" fmla="*/ 13 w 27"/>
                <a:gd name="T7" fmla="*/ 23 h 23"/>
                <a:gd name="T8" fmla="*/ 19 w 27"/>
                <a:gd name="T9" fmla="*/ 22 h 23"/>
                <a:gd name="T10" fmla="*/ 24 w 27"/>
                <a:gd name="T11" fmla="*/ 6 h 23"/>
                <a:gd name="T12" fmla="*/ 13 w 2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3" y="0"/>
                  </a:moveTo>
                  <a:cubicBezTo>
                    <a:pt x="11" y="0"/>
                    <a:pt x="9" y="0"/>
                    <a:pt x="8" y="1"/>
                  </a:cubicBezTo>
                  <a:cubicBezTo>
                    <a:pt x="2" y="5"/>
                    <a:pt x="0" y="12"/>
                    <a:pt x="3" y="17"/>
                  </a:cubicBezTo>
                  <a:cubicBezTo>
                    <a:pt x="5" y="21"/>
                    <a:pt x="9" y="23"/>
                    <a:pt x="13" y="23"/>
                  </a:cubicBezTo>
                  <a:cubicBezTo>
                    <a:pt x="15" y="23"/>
                    <a:pt x="17" y="23"/>
                    <a:pt x="19" y="22"/>
                  </a:cubicBezTo>
                  <a:cubicBezTo>
                    <a:pt x="25" y="19"/>
                    <a:pt x="27" y="11"/>
                    <a:pt x="24" y="6"/>
                  </a:cubicBezTo>
                  <a:cubicBezTo>
                    <a:pt x="21" y="2"/>
                    <a:pt x="18" y="0"/>
                    <a:pt x="13" y="0"/>
                  </a:cubicBezTo>
                </a:path>
              </a:pathLst>
            </a:custGeom>
            <a:solidFill>
              <a:srgbClr val="42E8E0"/>
            </a:solidFill>
            <a:ln>
              <a:noFill/>
            </a:ln>
          </p:spPr>
          <p:txBody>
            <a:bodyPr vert="horz" wrap="square" lIns="91440" tIns="45720" rIns="91440" bIns="45720" numCol="1" anchor="t" anchorCtr="0" compatLnSpc="1"/>
            <a:lstStyle/>
            <a:p>
              <a:endParaRPr lang="zh-CN" altLang="en-US"/>
            </a:p>
          </p:txBody>
        </p:sp>
        <p:sp>
          <p:nvSpPr>
            <p:cNvPr id="9942" name="Freeform 81"/>
            <p:cNvSpPr/>
            <p:nvPr userDrawn="1"/>
          </p:nvSpPr>
          <p:spPr bwMode="auto">
            <a:xfrm>
              <a:off x="10122249" y="5568950"/>
              <a:ext cx="88900" cy="80962"/>
            </a:xfrm>
            <a:custGeom>
              <a:avLst/>
              <a:gdLst>
                <a:gd name="T0" fmla="*/ 14 w 27"/>
                <a:gd name="T1" fmla="*/ 0 h 24"/>
                <a:gd name="T2" fmla="*/ 8 w 27"/>
                <a:gd name="T3" fmla="*/ 2 h 24"/>
                <a:gd name="T4" fmla="*/ 4 w 27"/>
                <a:gd name="T5" fmla="*/ 18 h 24"/>
                <a:gd name="T6" fmla="*/ 14 w 27"/>
                <a:gd name="T7" fmla="*/ 24 h 24"/>
                <a:gd name="T8" fmla="*/ 20 w 27"/>
                <a:gd name="T9" fmla="*/ 22 h 24"/>
                <a:gd name="T10" fmla="*/ 24 w 27"/>
                <a:gd name="T11" fmla="*/ 6 h 24"/>
                <a:gd name="T12" fmla="*/ 14 w 2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7" h="24">
                  <a:moveTo>
                    <a:pt x="14" y="0"/>
                  </a:moveTo>
                  <a:cubicBezTo>
                    <a:pt x="12" y="0"/>
                    <a:pt x="10" y="1"/>
                    <a:pt x="8" y="2"/>
                  </a:cubicBezTo>
                  <a:cubicBezTo>
                    <a:pt x="2" y="5"/>
                    <a:pt x="0" y="12"/>
                    <a:pt x="4" y="18"/>
                  </a:cubicBezTo>
                  <a:cubicBezTo>
                    <a:pt x="6" y="22"/>
                    <a:pt x="10" y="24"/>
                    <a:pt x="14" y="24"/>
                  </a:cubicBezTo>
                  <a:cubicBezTo>
                    <a:pt x="16" y="24"/>
                    <a:pt x="18" y="23"/>
                    <a:pt x="20" y="22"/>
                  </a:cubicBezTo>
                  <a:cubicBezTo>
                    <a:pt x="25" y="19"/>
                    <a:pt x="27" y="12"/>
                    <a:pt x="24" y="6"/>
                  </a:cubicBezTo>
                  <a:cubicBezTo>
                    <a:pt x="22" y="3"/>
                    <a:pt x="18" y="0"/>
                    <a:pt x="14" y="0"/>
                  </a:cubicBezTo>
                </a:path>
              </a:pathLst>
            </a:custGeom>
            <a:solidFill>
              <a:srgbClr val="4BC8CE"/>
            </a:solidFill>
            <a:ln>
              <a:noFill/>
            </a:ln>
          </p:spPr>
          <p:txBody>
            <a:bodyPr vert="horz" wrap="square" lIns="91440" tIns="45720" rIns="91440" bIns="45720" numCol="1" anchor="t" anchorCtr="0" compatLnSpc="1"/>
            <a:lstStyle/>
            <a:p>
              <a:endParaRPr lang="zh-CN" altLang="en-US"/>
            </a:p>
          </p:txBody>
        </p:sp>
        <p:sp>
          <p:nvSpPr>
            <p:cNvPr id="9943" name="Freeform 82"/>
            <p:cNvSpPr/>
            <p:nvPr userDrawn="1"/>
          </p:nvSpPr>
          <p:spPr bwMode="auto">
            <a:xfrm>
              <a:off x="10217499" y="5516562"/>
              <a:ext cx="88900" cy="79375"/>
            </a:xfrm>
            <a:custGeom>
              <a:avLst/>
              <a:gdLst>
                <a:gd name="T0" fmla="*/ 13 w 27"/>
                <a:gd name="T1" fmla="*/ 0 h 24"/>
                <a:gd name="T2" fmla="*/ 7 w 27"/>
                <a:gd name="T3" fmla="*/ 2 h 24"/>
                <a:gd name="T4" fmla="*/ 3 w 27"/>
                <a:gd name="T5" fmla="*/ 18 h 24"/>
                <a:gd name="T6" fmla="*/ 13 w 27"/>
                <a:gd name="T7" fmla="*/ 24 h 24"/>
                <a:gd name="T8" fmla="*/ 19 w 27"/>
                <a:gd name="T9" fmla="*/ 22 h 24"/>
                <a:gd name="T10" fmla="*/ 23 w 27"/>
                <a:gd name="T11" fmla="*/ 6 h 24"/>
                <a:gd name="T12" fmla="*/ 13 w 2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7" h="24">
                  <a:moveTo>
                    <a:pt x="13" y="0"/>
                  </a:moveTo>
                  <a:cubicBezTo>
                    <a:pt x="11" y="0"/>
                    <a:pt x="9" y="1"/>
                    <a:pt x="7" y="2"/>
                  </a:cubicBezTo>
                  <a:cubicBezTo>
                    <a:pt x="2" y="5"/>
                    <a:pt x="0" y="12"/>
                    <a:pt x="3" y="18"/>
                  </a:cubicBezTo>
                  <a:cubicBezTo>
                    <a:pt x="5" y="21"/>
                    <a:pt x="9" y="24"/>
                    <a:pt x="13" y="24"/>
                  </a:cubicBezTo>
                  <a:cubicBezTo>
                    <a:pt x="15" y="24"/>
                    <a:pt x="17" y="23"/>
                    <a:pt x="19" y="22"/>
                  </a:cubicBezTo>
                  <a:cubicBezTo>
                    <a:pt x="25" y="19"/>
                    <a:pt x="27" y="12"/>
                    <a:pt x="23" y="6"/>
                  </a:cubicBezTo>
                  <a:cubicBezTo>
                    <a:pt x="21" y="2"/>
                    <a:pt x="17" y="0"/>
                    <a:pt x="13" y="0"/>
                  </a:cubicBezTo>
                </a:path>
              </a:pathLst>
            </a:custGeom>
            <a:solidFill>
              <a:srgbClr val="56AFC1"/>
            </a:solidFill>
            <a:ln>
              <a:noFill/>
            </a:ln>
          </p:spPr>
          <p:txBody>
            <a:bodyPr vert="horz" wrap="square" lIns="91440" tIns="45720" rIns="91440" bIns="45720" numCol="1" anchor="t" anchorCtr="0" compatLnSpc="1"/>
            <a:lstStyle/>
            <a:p>
              <a:endParaRPr lang="zh-CN" altLang="en-US"/>
            </a:p>
          </p:txBody>
        </p:sp>
        <p:sp>
          <p:nvSpPr>
            <p:cNvPr id="9944" name="Freeform 83"/>
            <p:cNvSpPr/>
            <p:nvPr userDrawn="1"/>
          </p:nvSpPr>
          <p:spPr bwMode="auto">
            <a:xfrm>
              <a:off x="10309574" y="5462587"/>
              <a:ext cx="88900" cy="76200"/>
            </a:xfrm>
            <a:custGeom>
              <a:avLst/>
              <a:gdLst>
                <a:gd name="T0" fmla="*/ 14 w 27"/>
                <a:gd name="T1" fmla="*/ 0 h 23"/>
                <a:gd name="T2" fmla="*/ 8 w 27"/>
                <a:gd name="T3" fmla="*/ 1 h 23"/>
                <a:gd name="T4" fmla="*/ 3 w 27"/>
                <a:gd name="T5" fmla="*/ 17 h 23"/>
                <a:gd name="T6" fmla="*/ 14 w 27"/>
                <a:gd name="T7" fmla="*/ 23 h 23"/>
                <a:gd name="T8" fmla="*/ 19 w 27"/>
                <a:gd name="T9" fmla="*/ 22 h 23"/>
                <a:gd name="T10" fmla="*/ 24 w 27"/>
                <a:gd name="T11" fmla="*/ 6 h 23"/>
                <a:gd name="T12" fmla="*/ 14 w 2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4" y="0"/>
                  </a:moveTo>
                  <a:cubicBezTo>
                    <a:pt x="12" y="0"/>
                    <a:pt x="10" y="0"/>
                    <a:pt x="8" y="1"/>
                  </a:cubicBezTo>
                  <a:cubicBezTo>
                    <a:pt x="2" y="5"/>
                    <a:pt x="0" y="12"/>
                    <a:pt x="3" y="17"/>
                  </a:cubicBezTo>
                  <a:cubicBezTo>
                    <a:pt x="6" y="21"/>
                    <a:pt x="10" y="23"/>
                    <a:pt x="14" y="23"/>
                  </a:cubicBezTo>
                  <a:cubicBezTo>
                    <a:pt x="16" y="23"/>
                    <a:pt x="18" y="23"/>
                    <a:pt x="19" y="22"/>
                  </a:cubicBezTo>
                  <a:cubicBezTo>
                    <a:pt x="25" y="18"/>
                    <a:pt x="27" y="11"/>
                    <a:pt x="24" y="6"/>
                  </a:cubicBezTo>
                  <a:cubicBezTo>
                    <a:pt x="22" y="2"/>
                    <a:pt x="18" y="0"/>
                    <a:pt x="14" y="0"/>
                  </a:cubicBezTo>
                </a:path>
              </a:pathLst>
            </a:custGeom>
            <a:solidFill>
              <a:srgbClr val="629CB6"/>
            </a:solidFill>
            <a:ln>
              <a:noFill/>
            </a:ln>
          </p:spPr>
          <p:txBody>
            <a:bodyPr vert="horz" wrap="square" lIns="91440" tIns="45720" rIns="91440" bIns="45720" numCol="1" anchor="t" anchorCtr="0" compatLnSpc="1"/>
            <a:lstStyle/>
            <a:p>
              <a:endParaRPr lang="zh-CN" altLang="en-US"/>
            </a:p>
          </p:txBody>
        </p:sp>
        <p:sp>
          <p:nvSpPr>
            <p:cNvPr id="9945" name="Freeform 84"/>
            <p:cNvSpPr/>
            <p:nvPr userDrawn="1"/>
          </p:nvSpPr>
          <p:spPr bwMode="auto">
            <a:xfrm>
              <a:off x="10406411" y="5405437"/>
              <a:ext cx="85725" cy="80962"/>
            </a:xfrm>
            <a:custGeom>
              <a:avLst/>
              <a:gdLst>
                <a:gd name="T0" fmla="*/ 13 w 26"/>
                <a:gd name="T1" fmla="*/ 0 h 24"/>
                <a:gd name="T2" fmla="*/ 7 w 26"/>
                <a:gd name="T3" fmla="*/ 2 h 24"/>
                <a:gd name="T4" fmla="*/ 3 w 26"/>
                <a:gd name="T5" fmla="*/ 18 h 24"/>
                <a:gd name="T6" fmla="*/ 13 w 26"/>
                <a:gd name="T7" fmla="*/ 24 h 24"/>
                <a:gd name="T8" fmla="*/ 19 w 26"/>
                <a:gd name="T9" fmla="*/ 22 h 24"/>
                <a:gd name="T10" fmla="*/ 23 w 26"/>
                <a:gd name="T11" fmla="*/ 6 h 24"/>
                <a:gd name="T12" fmla="*/ 13 w 26"/>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6" h="24">
                  <a:moveTo>
                    <a:pt x="13" y="0"/>
                  </a:moveTo>
                  <a:cubicBezTo>
                    <a:pt x="11" y="0"/>
                    <a:pt x="9" y="1"/>
                    <a:pt x="7" y="2"/>
                  </a:cubicBezTo>
                  <a:cubicBezTo>
                    <a:pt x="1" y="5"/>
                    <a:pt x="0" y="12"/>
                    <a:pt x="3" y="18"/>
                  </a:cubicBezTo>
                  <a:cubicBezTo>
                    <a:pt x="5" y="22"/>
                    <a:pt x="9" y="24"/>
                    <a:pt x="13" y="24"/>
                  </a:cubicBezTo>
                  <a:cubicBezTo>
                    <a:pt x="15" y="24"/>
                    <a:pt x="17" y="23"/>
                    <a:pt x="19" y="22"/>
                  </a:cubicBezTo>
                  <a:cubicBezTo>
                    <a:pt x="24" y="19"/>
                    <a:pt x="26" y="12"/>
                    <a:pt x="23" y="6"/>
                  </a:cubicBezTo>
                  <a:cubicBezTo>
                    <a:pt x="21" y="2"/>
                    <a:pt x="17" y="0"/>
                    <a:pt x="13" y="0"/>
                  </a:cubicBezTo>
                </a:path>
              </a:pathLst>
            </a:custGeom>
            <a:solidFill>
              <a:srgbClr val="6E8EAF"/>
            </a:solidFill>
            <a:ln>
              <a:noFill/>
            </a:ln>
          </p:spPr>
          <p:txBody>
            <a:bodyPr vert="horz" wrap="square" lIns="91440" tIns="45720" rIns="91440" bIns="45720" numCol="1" anchor="t" anchorCtr="0" compatLnSpc="1"/>
            <a:lstStyle/>
            <a:p>
              <a:endParaRPr lang="zh-CN" altLang="en-US"/>
            </a:p>
          </p:txBody>
        </p:sp>
        <p:sp>
          <p:nvSpPr>
            <p:cNvPr id="9946" name="Freeform 85"/>
            <p:cNvSpPr/>
            <p:nvPr userDrawn="1"/>
          </p:nvSpPr>
          <p:spPr bwMode="auto">
            <a:xfrm>
              <a:off x="10498486" y="5353050"/>
              <a:ext cx="88900" cy="76200"/>
            </a:xfrm>
            <a:custGeom>
              <a:avLst/>
              <a:gdLst>
                <a:gd name="T0" fmla="*/ 13 w 27"/>
                <a:gd name="T1" fmla="*/ 0 h 23"/>
                <a:gd name="T2" fmla="*/ 7 w 27"/>
                <a:gd name="T3" fmla="*/ 2 h 23"/>
                <a:gd name="T4" fmla="*/ 3 w 27"/>
                <a:gd name="T5" fmla="*/ 18 h 23"/>
                <a:gd name="T6" fmla="*/ 13 w 27"/>
                <a:gd name="T7" fmla="*/ 23 h 23"/>
                <a:gd name="T8" fmla="*/ 19 w 27"/>
                <a:gd name="T9" fmla="*/ 22 h 23"/>
                <a:gd name="T10" fmla="*/ 24 w 27"/>
                <a:gd name="T11" fmla="*/ 6 h 23"/>
                <a:gd name="T12" fmla="*/ 13 w 2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3" y="0"/>
                  </a:moveTo>
                  <a:cubicBezTo>
                    <a:pt x="11" y="0"/>
                    <a:pt x="9" y="0"/>
                    <a:pt x="7" y="2"/>
                  </a:cubicBezTo>
                  <a:cubicBezTo>
                    <a:pt x="2" y="5"/>
                    <a:pt x="0" y="12"/>
                    <a:pt x="3" y="18"/>
                  </a:cubicBezTo>
                  <a:cubicBezTo>
                    <a:pt x="5" y="21"/>
                    <a:pt x="9" y="23"/>
                    <a:pt x="13" y="23"/>
                  </a:cubicBezTo>
                  <a:cubicBezTo>
                    <a:pt x="15" y="23"/>
                    <a:pt x="17" y="23"/>
                    <a:pt x="19" y="22"/>
                  </a:cubicBezTo>
                  <a:cubicBezTo>
                    <a:pt x="25" y="19"/>
                    <a:pt x="27" y="11"/>
                    <a:pt x="24" y="6"/>
                  </a:cubicBezTo>
                  <a:cubicBezTo>
                    <a:pt x="21" y="2"/>
                    <a:pt x="17" y="0"/>
                    <a:pt x="13" y="0"/>
                  </a:cubicBezTo>
                </a:path>
              </a:pathLst>
            </a:custGeom>
            <a:solidFill>
              <a:srgbClr val="7C87AC"/>
            </a:solidFill>
            <a:ln>
              <a:noFill/>
            </a:ln>
          </p:spPr>
          <p:txBody>
            <a:bodyPr vert="horz" wrap="square" lIns="91440" tIns="45720" rIns="91440" bIns="45720" numCol="1" anchor="t" anchorCtr="0" compatLnSpc="1"/>
            <a:lstStyle/>
            <a:p>
              <a:endParaRPr lang="zh-CN" altLang="en-US"/>
            </a:p>
          </p:txBody>
        </p:sp>
        <p:sp>
          <p:nvSpPr>
            <p:cNvPr id="9947" name="Freeform 86"/>
            <p:cNvSpPr/>
            <p:nvPr userDrawn="1"/>
          </p:nvSpPr>
          <p:spPr bwMode="auto">
            <a:xfrm>
              <a:off x="10590561" y="5299075"/>
              <a:ext cx="88900" cy="76200"/>
            </a:xfrm>
            <a:custGeom>
              <a:avLst/>
              <a:gdLst>
                <a:gd name="T0" fmla="*/ 14 w 27"/>
                <a:gd name="T1" fmla="*/ 0 h 23"/>
                <a:gd name="T2" fmla="*/ 8 w 27"/>
                <a:gd name="T3" fmla="*/ 1 h 23"/>
                <a:gd name="T4" fmla="*/ 4 w 27"/>
                <a:gd name="T5" fmla="*/ 17 h 23"/>
                <a:gd name="T6" fmla="*/ 14 w 27"/>
                <a:gd name="T7" fmla="*/ 23 h 23"/>
                <a:gd name="T8" fmla="*/ 20 w 27"/>
                <a:gd name="T9" fmla="*/ 22 h 23"/>
                <a:gd name="T10" fmla="*/ 24 w 27"/>
                <a:gd name="T11" fmla="*/ 5 h 23"/>
                <a:gd name="T12" fmla="*/ 14 w 2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4" y="0"/>
                  </a:moveTo>
                  <a:cubicBezTo>
                    <a:pt x="12" y="0"/>
                    <a:pt x="10" y="0"/>
                    <a:pt x="8" y="1"/>
                  </a:cubicBezTo>
                  <a:cubicBezTo>
                    <a:pt x="2" y="4"/>
                    <a:pt x="0" y="12"/>
                    <a:pt x="4" y="17"/>
                  </a:cubicBezTo>
                  <a:cubicBezTo>
                    <a:pt x="6" y="21"/>
                    <a:pt x="10" y="23"/>
                    <a:pt x="14" y="23"/>
                  </a:cubicBezTo>
                  <a:cubicBezTo>
                    <a:pt x="16" y="23"/>
                    <a:pt x="18" y="23"/>
                    <a:pt x="20" y="22"/>
                  </a:cubicBezTo>
                  <a:cubicBezTo>
                    <a:pt x="25" y="18"/>
                    <a:pt x="27" y="11"/>
                    <a:pt x="24" y="5"/>
                  </a:cubicBezTo>
                  <a:cubicBezTo>
                    <a:pt x="22" y="2"/>
                    <a:pt x="18" y="0"/>
                    <a:pt x="14" y="0"/>
                  </a:cubicBezTo>
                </a:path>
              </a:pathLst>
            </a:custGeom>
            <a:solidFill>
              <a:srgbClr val="8B86AD"/>
            </a:solidFill>
            <a:ln>
              <a:noFill/>
            </a:ln>
          </p:spPr>
          <p:txBody>
            <a:bodyPr vert="horz" wrap="square" lIns="91440" tIns="45720" rIns="91440" bIns="45720" numCol="1" anchor="t" anchorCtr="0" compatLnSpc="1"/>
            <a:lstStyle/>
            <a:p>
              <a:endParaRPr lang="zh-CN" altLang="en-US"/>
            </a:p>
          </p:txBody>
        </p:sp>
        <p:cxnSp>
          <p:nvCxnSpPr>
            <p:cNvPr id="4096" name="直接连接符 4095"/>
            <p:cNvCxnSpPr/>
            <p:nvPr userDrawn="1"/>
          </p:nvCxnSpPr>
          <p:spPr>
            <a:xfrm>
              <a:off x="5641802" y="5287830"/>
              <a:ext cx="827436" cy="501914"/>
            </a:xfrm>
            <a:prstGeom prst="line">
              <a:avLst/>
            </a:prstGeom>
            <a:ln w="25400" cap="rnd">
              <a:gradFill>
                <a:gsLst>
                  <a:gs pos="0">
                    <a:srgbClr val="180D5B"/>
                  </a:gs>
                  <a:gs pos="53000">
                    <a:srgbClr val="255184"/>
                  </a:gs>
                  <a:gs pos="100000">
                    <a:srgbClr val="42E8E0"/>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88" name="直接连接符 187"/>
            <p:cNvCxnSpPr/>
            <p:nvPr userDrawn="1"/>
          </p:nvCxnSpPr>
          <p:spPr>
            <a:xfrm flipV="1">
              <a:off x="7352276" y="5405437"/>
              <a:ext cx="618290" cy="398594"/>
            </a:xfrm>
            <a:prstGeom prst="line">
              <a:avLst/>
            </a:prstGeom>
            <a:ln w="25400" cap="rnd">
              <a:gradFill>
                <a:gsLst>
                  <a:gs pos="0">
                    <a:srgbClr val="180D5B"/>
                  </a:gs>
                  <a:gs pos="53000">
                    <a:srgbClr val="255184"/>
                  </a:gs>
                  <a:gs pos="100000">
                    <a:srgbClr val="42E8E0"/>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93" name="直接连接符 192"/>
            <p:cNvCxnSpPr/>
            <p:nvPr userDrawn="1"/>
          </p:nvCxnSpPr>
          <p:spPr>
            <a:xfrm flipV="1">
              <a:off x="7731243" y="5471253"/>
              <a:ext cx="328843" cy="211996"/>
            </a:xfrm>
            <a:prstGeom prst="line">
              <a:avLst/>
            </a:prstGeom>
            <a:ln w="25400" cap="rnd">
              <a:gradFill>
                <a:gsLst>
                  <a:gs pos="0">
                    <a:srgbClr val="180D5B"/>
                  </a:gs>
                  <a:gs pos="53000">
                    <a:srgbClr val="255184"/>
                  </a:gs>
                  <a:gs pos="100000">
                    <a:srgbClr val="42E8E0"/>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198" name="直接连接符 197"/>
            <p:cNvCxnSpPr/>
            <p:nvPr userDrawn="1"/>
          </p:nvCxnSpPr>
          <p:spPr>
            <a:xfrm flipH="1" flipV="1">
              <a:off x="10065044" y="5664134"/>
              <a:ext cx="618290" cy="398594"/>
            </a:xfrm>
            <a:prstGeom prst="line">
              <a:avLst/>
            </a:prstGeom>
            <a:ln w="25400" cap="rnd">
              <a:gradFill>
                <a:gsLst>
                  <a:gs pos="0">
                    <a:srgbClr val="180D5B"/>
                  </a:gs>
                  <a:gs pos="53000">
                    <a:srgbClr val="255184"/>
                  </a:gs>
                  <a:gs pos="100000">
                    <a:srgbClr val="42E8E0"/>
                  </a:gs>
                </a:gsLst>
                <a:lin ang="5400000" scaled="1"/>
              </a:gradFill>
              <a:round/>
            </a:ln>
          </p:spPr>
          <p:style>
            <a:lnRef idx="1">
              <a:schemeClr val="accent1"/>
            </a:lnRef>
            <a:fillRef idx="0">
              <a:schemeClr val="accent1"/>
            </a:fillRef>
            <a:effectRef idx="0">
              <a:schemeClr val="accent1"/>
            </a:effectRef>
            <a:fontRef idx="minor">
              <a:schemeClr val="tx1"/>
            </a:fontRef>
          </p:style>
        </p:cxnSp>
        <p:sp>
          <p:nvSpPr>
            <p:cNvPr id="199" name="椭圆 198"/>
            <p:cNvSpPr/>
            <p:nvPr userDrawn="1"/>
          </p:nvSpPr>
          <p:spPr>
            <a:xfrm>
              <a:off x="10861128" y="4188135"/>
              <a:ext cx="361456" cy="203605"/>
            </a:xfrm>
            <a:prstGeom prst="ellipse">
              <a:avLst/>
            </a:prstGeom>
            <a:gradFill flip="none" rotWithShape="1">
              <a:gsLst>
                <a:gs pos="100000">
                  <a:srgbClr val="1D296C"/>
                </a:gs>
                <a:gs pos="52000">
                  <a:srgbClr val="2B6C95"/>
                </a:gs>
                <a:gs pos="68000">
                  <a:srgbClr val="265989"/>
                </a:gs>
                <a:gs pos="17000">
                  <a:srgbClr val="36A6B8"/>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00" name="直接连接符 199"/>
            <p:cNvCxnSpPr/>
            <p:nvPr userDrawn="1"/>
          </p:nvCxnSpPr>
          <p:spPr>
            <a:xfrm flipV="1">
              <a:off x="10552112" y="4285080"/>
              <a:ext cx="483328" cy="289130"/>
            </a:xfrm>
            <a:prstGeom prst="line">
              <a:avLst/>
            </a:prstGeom>
            <a:ln w="25400" cap="rnd">
              <a:gradFill>
                <a:gsLst>
                  <a:gs pos="0">
                    <a:srgbClr val="180D5B"/>
                  </a:gs>
                  <a:gs pos="53000">
                    <a:srgbClr val="255184"/>
                  </a:gs>
                  <a:gs pos="100000">
                    <a:srgbClr val="42E8E0"/>
                  </a:gs>
                </a:gsLst>
                <a:lin ang="5400000" scaled="1"/>
              </a:gradFill>
              <a:round/>
            </a:ln>
          </p:spPr>
          <p:style>
            <a:lnRef idx="1">
              <a:schemeClr val="accent1"/>
            </a:lnRef>
            <a:fillRef idx="0">
              <a:schemeClr val="accent1"/>
            </a:fillRef>
            <a:effectRef idx="0">
              <a:schemeClr val="accent1"/>
            </a:effectRef>
            <a:fontRef idx="minor">
              <a:schemeClr val="tx1"/>
            </a:fontRef>
          </p:style>
        </p:cxnSp>
        <p:sp>
          <p:nvSpPr>
            <p:cNvPr id="202" name="椭圆 201"/>
            <p:cNvSpPr/>
            <p:nvPr userDrawn="1"/>
          </p:nvSpPr>
          <p:spPr>
            <a:xfrm>
              <a:off x="9754989" y="3713379"/>
              <a:ext cx="361456" cy="203605"/>
            </a:xfrm>
            <a:prstGeom prst="ellipse">
              <a:avLst/>
            </a:prstGeom>
            <a:gradFill flip="none" rotWithShape="1">
              <a:gsLst>
                <a:gs pos="100000">
                  <a:srgbClr val="1D296C"/>
                </a:gs>
                <a:gs pos="52000">
                  <a:srgbClr val="2B6C95"/>
                </a:gs>
                <a:gs pos="68000">
                  <a:srgbClr val="265989"/>
                </a:gs>
                <a:gs pos="17000">
                  <a:srgbClr val="36A6B8"/>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03" name="直接连接符 202"/>
            <p:cNvCxnSpPr/>
            <p:nvPr userDrawn="1"/>
          </p:nvCxnSpPr>
          <p:spPr>
            <a:xfrm flipV="1">
              <a:off x="9445973" y="3810324"/>
              <a:ext cx="483328" cy="289130"/>
            </a:xfrm>
            <a:prstGeom prst="line">
              <a:avLst/>
            </a:prstGeom>
            <a:ln w="25400" cap="rnd">
              <a:gradFill>
                <a:gsLst>
                  <a:gs pos="0">
                    <a:srgbClr val="180D5B"/>
                  </a:gs>
                  <a:gs pos="53000">
                    <a:srgbClr val="255184"/>
                  </a:gs>
                  <a:gs pos="100000">
                    <a:srgbClr val="42E8E0"/>
                  </a:gs>
                </a:gsLst>
                <a:lin ang="5400000" scaled="1"/>
              </a:gradFill>
              <a:round/>
            </a:ln>
          </p:spPr>
          <p:style>
            <a:lnRef idx="1">
              <a:schemeClr val="accent1"/>
            </a:lnRef>
            <a:fillRef idx="0">
              <a:schemeClr val="accent1"/>
            </a:fillRef>
            <a:effectRef idx="0">
              <a:schemeClr val="accent1"/>
            </a:effectRef>
            <a:fontRef idx="minor">
              <a:schemeClr val="tx1"/>
            </a:fontRef>
          </p:style>
        </p:cxnSp>
        <p:sp>
          <p:nvSpPr>
            <p:cNvPr id="204" name="椭圆 203"/>
            <p:cNvSpPr/>
            <p:nvPr userDrawn="1"/>
          </p:nvSpPr>
          <p:spPr>
            <a:xfrm>
              <a:off x="10020604" y="4130676"/>
              <a:ext cx="358974" cy="202206"/>
            </a:xfrm>
            <a:prstGeom prst="ellipse">
              <a:avLst/>
            </a:prstGeom>
            <a:gradFill flip="none" rotWithShape="1">
              <a:gsLst>
                <a:gs pos="100000">
                  <a:srgbClr val="1D296C">
                    <a:alpha val="20000"/>
                  </a:srgbClr>
                </a:gs>
                <a:gs pos="59000">
                  <a:srgbClr val="2B6C95">
                    <a:alpha val="50000"/>
                  </a:srgbClr>
                </a:gs>
                <a:gs pos="30000">
                  <a:srgbClr val="36A6B8">
                    <a:alpha val="5000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05" name="直接连接符 204"/>
            <p:cNvCxnSpPr/>
            <p:nvPr userDrawn="1"/>
          </p:nvCxnSpPr>
          <p:spPr>
            <a:xfrm flipV="1">
              <a:off x="9906261" y="4226956"/>
              <a:ext cx="287454" cy="171956"/>
            </a:xfrm>
            <a:prstGeom prst="line">
              <a:avLst/>
            </a:prstGeom>
            <a:ln w="25400" cap="rnd">
              <a:gradFill>
                <a:gsLst>
                  <a:gs pos="0">
                    <a:srgbClr val="180D5B">
                      <a:alpha val="20000"/>
                    </a:srgbClr>
                  </a:gs>
                  <a:gs pos="53000">
                    <a:srgbClr val="255184">
                      <a:alpha val="20000"/>
                    </a:srgbClr>
                  </a:gs>
                  <a:gs pos="100000">
                    <a:srgbClr val="42E8E0">
                      <a:alpha val="20000"/>
                    </a:srgbClr>
                  </a:gs>
                </a:gsLst>
                <a:lin ang="5400000" scaled="1"/>
              </a:gradFill>
              <a:round/>
            </a:ln>
          </p:spPr>
          <p:style>
            <a:lnRef idx="1">
              <a:schemeClr val="accent1"/>
            </a:lnRef>
            <a:fillRef idx="0">
              <a:schemeClr val="accent1"/>
            </a:fillRef>
            <a:effectRef idx="0">
              <a:schemeClr val="accent1"/>
            </a:effectRef>
            <a:fontRef idx="minor">
              <a:schemeClr val="tx1"/>
            </a:fontRef>
          </p:style>
        </p:cxnSp>
        <p:sp>
          <p:nvSpPr>
            <p:cNvPr id="211" name="椭圆 210"/>
            <p:cNvSpPr/>
            <p:nvPr userDrawn="1"/>
          </p:nvSpPr>
          <p:spPr>
            <a:xfrm>
              <a:off x="7626655" y="4176741"/>
              <a:ext cx="358974" cy="202206"/>
            </a:xfrm>
            <a:prstGeom prst="ellipse">
              <a:avLst/>
            </a:prstGeom>
            <a:gradFill flip="none" rotWithShape="1">
              <a:gsLst>
                <a:gs pos="100000">
                  <a:srgbClr val="1D296C">
                    <a:alpha val="20000"/>
                  </a:srgbClr>
                </a:gs>
                <a:gs pos="59000">
                  <a:srgbClr val="2B6C95">
                    <a:alpha val="50000"/>
                  </a:srgbClr>
                </a:gs>
                <a:gs pos="30000">
                  <a:srgbClr val="36A6B8">
                    <a:alpha val="5000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12" name="直接连接符 211"/>
            <p:cNvCxnSpPr/>
            <p:nvPr userDrawn="1"/>
          </p:nvCxnSpPr>
          <p:spPr>
            <a:xfrm flipV="1">
              <a:off x="7512312" y="4273021"/>
              <a:ext cx="287454" cy="171956"/>
            </a:xfrm>
            <a:prstGeom prst="line">
              <a:avLst/>
            </a:prstGeom>
            <a:ln w="25400" cap="rnd">
              <a:gradFill>
                <a:gsLst>
                  <a:gs pos="0">
                    <a:srgbClr val="180D5B">
                      <a:alpha val="20000"/>
                    </a:srgbClr>
                  </a:gs>
                  <a:gs pos="53000">
                    <a:srgbClr val="255184">
                      <a:alpha val="20000"/>
                    </a:srgbClr>
                  </a:gs>
                  <a:gs pos="100000">
                    <a:srgbClr val="42E8E0">
                      <a:alpha val="20000"/>
                    </a:srgbClr>
                  </a:gs>
                </a:gsLst>
                <a:lin ang="5400000" scaled="1"/>
              </a:gradFill>
              <a:round/>
            </a:ln>
          </p:spPr>
          <p:style>
            <a:lnRef idx="1">
              <a:schemeClr val="accent1"/>
            </a:lnRef>
            <a:fillRef idx="0">
              <a:schemeClr val="accent1"/>
            </a:fillRef>
            <a:effectRef idx="0">
              <a:schemeClr val="accent1"/>
            </a:effectRef>
            <a:fontRef idx="minor">
              <a:schemeClr val="tx1"/>
            </a:fontRef>
          </p:style>
        </p:cxnSp>
        <p:sp>
          <p:nvSpPr>
            <p:cNvPr id="213" name="椭圆 212"/>
            <p:cNvSpPr/>
            <p:nvPr userDrawn="1"/>
          </p:nvSpPr>
          <p:spPr>
            <a:xfrm>
              <a:off x="8387012" y="3360161"/>
              <a:ext cx="358974" cy="202206"/>
            </a:xfrm>
            <a:prstGeom prst="ellipse">
              <a:avLst/>
            </a:prstGeom>
            <a:gradFill flip="none" rotWithShape="1">
              <a:gsLst>
                <a:gs pos="100000">
                  <a:srgbClr val="1D296C">
                    <a:alpha val="20000"/>
                  </a:srgbClr>
                </a:gs>
                <a:gs pos="59000">
                  <a:srgbClr val="2B6C95">
                    <a:alpha val="50000"/>
                  </a:srgbClr>
                </a:gs>
                <a:gs pos="30000">
                  <a:srgbClr val="36A6B8">
                    <a:alpha val="5000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14" name="直接连接符 213"/>
            <p:cNvCxnSpPr/>
            <p:nvPr userDrawn="1"/>
          </p:nvCxnSpPr>
          <p:spPr>
            <a:xfrm flipV="1">
              <a:off x="8272669" y="3456441"/>
              <a:ext cx="287454" cy="171956"/>
            </a:xfrm>
            <a:prstGeom prst="line">
              <a:avLst/>
            </a:prstGeom>
            <a:ln w="25400" cap="rnd">
              <a:gradFill>
                <a:gsLst>
                  <a:gs pos="0">
                    <a:srgbClr val="180D5B">
                      <a:alpha val="20000"/>
                    </a:srgbClr>
                  </a:gs>
                  <a:gs pos="53000">
                    <a:srgbClr val="255184">
                      <a:alpha val="20000"/>
                    </a:srgbClr>
                  </a:gs>
                  <a:gs pos="100000">
                    <a:srgbClr val="42E8E0">
                      <a:alpha val="20000"/>
                    </a:srgbClr>
                  </a:gs>
                </a:gsLst>
                <a:lin ang="5400000" scaled="1"/>
              </a:gradFill>
              <a:round/>
            </a:ln>
          </p:spPr>
          <p:style>
            <a:lnRef idx="1">
              <a:schemeClr val="accent1"/>
            </a:lnRef>
            <a:fillRef idx="0">
              <a:schemeClr val="accent1"/>
            </a:fillRef>
            <a:effectRef idx="0">
              <a:schemeClr val="accent1"/>
            </a:effectRef>
            <a:fontRef idx="minor">
              <a:schemeClr val="tx1"/>
            </a:fontRef>
          </p:style>
        </p:cxnSp>
        <p:sp>
          <p:nvSpPr>
            <p:cNvPr id="215" name="椭圆 214"/>
            <p:cNvSpPr/>
            <p:nvPr userDrawn="1"/>
          </p:nvSpPr>
          <p:spPr>
            <a:xfrm>
              <a:off x="8071311" y="3424099"/>
              <a:ext cx="361456" cy="203605"/>
            </a:xfrm>
            <a:prstGeom prst="ellipse">
              <a:avLst/>
            </a:prstGeom>
            <a:gradFill flip="none" rotWithShape="1">
              <a:gsLst>
                <a:gs pos="100000">
                  <a:srgbClr val="1D296C"/>
                </a:gs>
                <a:gs pos="52000">
                  <a:srgbClr val="2B6C95"/>
                </a:gs>
                <a:gs pos="68000">
                  <a:srgbClr val="265989"/>
                </a:gs>
                <a:gs pos="17000">
                  <a:srgbClr val="36A6B8"/>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16" name="直接连接符 215"/>
            <p:cNvCxnSpPr/>
            <p:nvPr userDrawn="1"/>
          </p:nvCxnSpPr>
          <p:spPr>
            <a:xfrm flipV="1">
              <a:off x="7762295" y="3521044"/>
              <a:ext cx="483328" cy="289130"/>
            </a:xfrm>
            <a:prstGeom prst="line">
              <a:avLst/>
            </a:prstGeom>
            <a:ln w="25400" cap="rnd">
              <a:gradFill>
                <a:gsLst>
                  <a:gs pos="0">
                    <a:srgbClr val="180D5B"/>
                  </a:gs>
                  <a:gs pos="53000">
                    <a:srgbClr val="255184"/>
                  </a:gs>
                  <a:gs pos="100000">
                    <a:srgbClr val="42E8E0"/>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217" name="直接连接符 216"/>
            <p:cNvCxnSpPr/>
            <p:nvPr userDrawn="1"/>
          </p:nvCxnSpPr>
          <p:spPr>
            <a:xfrm flipH="1" flipV="1">
              <a:off x="8216506" y="2821117"/>
              <a:ext cx="5025" cy="2074259"/>
            </a:xfrm>
            <a:prstGeom prst="line">
              <a:avLst/>
            </a:prstGeom>
            <a:ln w="25400" cap="rnd">
              <a:gradFill>
                <a:gsLst>
                  <a:gs pos="0">
                    <a:srgbClr val="180D5B"/>
                  </a:gs>
                  <a:gs pos="53000">
                    <a:srgbClr val="255184"/>
                  </a:gs>
                  <a:gs pos="100000">
                    <a:srgbClr val="42E8E0"/>
                  </a:gs>
                </a:gsLst>
                <a:lin ang="16200000" scaled="0"/>
              </a:gradFill>
              <a:round/>
            </a:ln>
          </p:spPr>
          <p:style>
            <a:lnRef idx="1">
              <a:schemeClr val="accent1"/>
            </a:lnRef>
            <a:fillRef idx="0">
              <a:schemeClr val="accent1"/>
            </a:fillRef>
            <a:effectRef idx="0">
              <a:schemeClr val="accent1"/>
            </a:effectRef>
            <a:fontRef idx="minor">
              <a:schemeClr val="tx1"/>
            </a:fontRef>
          </p:style>
        </p:cxnSp>
        <p:cxnSp>
          <p:nvCxnSpPr>
            <p:cNvPr id="220" name="直接连接符 219"/>
            <p:cNvCxnSpPr/>
            <p:nvPr userDrawn="1"/>
          </p:nvCxnSpPr>
          <p:spPr>
            <a:xfrm flipH="1" flipV="1">
              <a:off x="10208402" y="2813165"/>
              <a:ext cx="5025" cy="2074259"/>
            </a:xfrm>
            <a:prstGeom prst="line">
              <a:avLst/>
            </a:prstGeom>
            <a:ln w="25400" cap="rnd">
              <a:gradFill>
                <a:gsLst>
                  <a:gs pos="0">
                    <a:srgbClr val="180D5B"/>
                  </a:gs>
                  <a:gs pos="53000">
                    <a:srgbClr val="255184"/>
                  </a:gs>
                  <a:gs pos="100000">
                    <a:srgbClr val="42E8E0"/>
                  </a:gs>
                </a:gsLst>
                <a:lin ang="16200000" scaled="0"/>
              </a:gradFill>
              <a:round/>
            </a:ln>
          </p:spPr>
          <p:style>
            <a:lnRef idx="1">
              <a:schemeClr val="accent1"/>
            </a:lnRef>
            <a:fillRef idx="0">
              <a:schemeClr val="accent1"/>
            </a:fillRef>
            <a:effectRef idx="0">
              <a:schemeClr val="accent1"/>
            </a:effectRef>
            <a:fontRef idx="minor">
              <a:schemeClr val="tx1"/>
            </a:fontRef>
          </p:style>
        </p:cxnSp>
        <p:sp>
          <p:nvSpPr>
            <p:cNvPr id="4154" name="Freeform 90"/>
            <p:cNvSpPr/>
            <p:nvPr userDrawn="1"/>
          </p:nvSpPr>
          <p:spPr bwMode="auto">
            <a:xfrm>
              <a:off x="8148638" y="4267200"/>
              <a:ext cx="2168525" cy="1239838"/>
            </a:xfrm>
            <a:custGeom>
              <a:avLst/>
              <a:gdLst>
                <a:gd name="T0" fmla="*/ 270 w 538"/>
                <a:gd name="T1" fmla="*/ 0 h 307"/>
                <a:gd name="T2" fmla="*/ 249 w 538"/>
                <a:gd name="T3" fmla="*/ 6 h 307"/>
                <a:gd name="T4" fmla="*/ 13 w 538"/>
                <a:gd name="T5" fmla="*/ 142 h 307"/>
                <a:gd name="T6" fmla="*/ 10 w 538"/>
                <a:gd name="T7" fmla="*/ 164 h 307"/>
                <a:gd name="T8" fmla="*/ 251 w 538"/>
                <a:gd name="T9" fmla="*/ 303 h 307"/>
                <a:gd name="T10" fmla="*/ 268 w 538"/>
                <a:gd name="T11" fmla="*/ 307 h 307"/>
                <a:gd name="T12" fmla="*/ 290 w 538"/>
                <a:gd name="T13" fmla="*/ 302 h 307"/>
                <a:gd name="T14" fmla="*/ 525 w 538"/>
                <a:gd name="T15" fmla="*/ 166 h 307"/>
                <a:gd name="T16" fmla="*/ 528 w 538"/>
                <a:gd name="T17" fmla="*/ 144 h 307"/>
                <a:gd name="T18" fmla="*/ 287 w 538"/>
                <a:gd name="T19" fmla="*/ 4 h 307"/>
                <a:gd name="T20" fmla="*/ 270 w 538"/>
                <a:gd name="T21"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8" h="307">
                  <a:moveTo>
                    <a:pt x="270" y="0"/>
                  </a:moveTo>
                  <a:cubicBezTo>
                    <a:pt x="263" y="0"/>
                    <a:pt x="255" y="2"/>
                    <a:pt x="249" y="6"/>
                  </a:cubicBezTo>
                  <a:cubicBezTo>
                    <a:pt x="13" y="142"/>
                    <a:pt x="13" y="142"/>
                    <a:pt x="13" y="142"/>
                  </a:cubicBezTo>
                  <a:cubicBezTo>
                    <a:pt x="2" y="149"/>
                    <a:pt x="0" y="158"/>
                    <a:pt x="10" y="164"/>
                  </a:cubicBezTo>
                  <a:cubicBezTo>
                    <a:pt x="251" y="303"/>
                    <a:pt x="251" y="303"/>
                    <a:pt x="251" y="303"/>
                  </a:cubicBezTo>
                  <a:cubicBezTo>
                    <a:pt x="256" y="306"/>
                    <a:pt x="262" y="307"/>
                    <a:pt x="268" y="307"/>
                  </a:cubicBezTo>
                  <a:cubicBezTo>
                    <a:pt x="275" y="307"/>
                    <a:pt x="283" y="305"/>
                    <a:pt x="290" y="302"/>
                  </a:cubicBezTo>
                  <a:cubicBezTo>
                    <a:pt x="525" y="166"/>
                    <a:pt x="525" y="166"/>
                    <a:pt x="525" y="166"/>
                  </a:cubicBezTo>
                  <a:cubicBezTo>
                    <a:pt x="537" y="159"/>
                    <a:pt x="538" y="149"/>
                    <a:pt x="528" y="144"/>
                  </a:cubicBezTo>
                  <a:cubicBezTo>
                    <a:pt x="287" y="4"/>
                    <a:pt x="287" y="4"/>
                    <a:pt x="287" y="4"/>
                  </a:cubicBezTo>
                  <a:cubicBezTo>
                    <a:pt x="282" y="2"/>
                    <a:pt x="276" y="0"/>
                    <a:pt x="270" y="0"/>
                  </a:cubicBezTo>
                </a:path>
              </a:pathLst>
            </a:custGeom>
            <a:solidFill>
              <a:srgbClr val="736E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55" name="Freeform 91"/>
            <p:cNvSpPr/>
            <p:nvPr userDrawn="1"/>
          </p:nvSpPr>
          <p:spPr bwMode="auto">
            <a:xfrm>
              <a:off x="8148638" y="4264025"/>
              <a:ext cx="2168525" cy="714375"/>
            </a:xfrm>
            <a:custGeom>
              <a:avLst/>
              <a:gdLst>
                <a:gd name="T0" fmla="*/ 10 w 538"/>
                <a:gd name="T1" fmla="*/ 165 h 177"/>
                <a:gd name="T2" fmla="*/ 31 w 538"/>
                <a:gd name="T3" fmla="*/ 177 h 177"/>
                <a:gd name="T4" fmla="*/ 249 w 538"/>
                <a:gd name="T5" fmla="*/ 52 h 177"/>
                <a:gd name="T6" fmla="*/ 287 w 538"/>
                <a:gd name="T7" fmla="*/ 50 h 177"/>
                <a:gd name="T8" fmla="*/ 507 w 538"/>
                <a:gd name="T9" fmla="*/ 177 h 177"/>
                <a:gd name="T10" fmla="*/ 525 w 538"/>
                <a:gd name="T11" fmla="*/ 167 h 177"/>
                <a:gd name="T12" fmla="*/ 528 w 538"/>
                <a:gd name="T13" fmla="*/ 145 h 177"/>
                <a:gd name="T14" fmla="*/ 287 w 538"/>
                <a:gd name="T15" fmla="*/ 5 h 177"/>
                <a:gd name="T16" fmla="*/ 249 w 538"/>
                <a:gd name="T17" fmla="*/ 7 h 177"/>
                <a:gd name="T18" fmla="*/ 13 w 538"/>
                <a:gd name="T19" fmla="*/ 143 h 177"/>
                <a:gd name="T20" fmla="*/ 10 w 538"/>
                <a:gd name="T21" fmla="*/ 165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8" h="177">
                  <a:moveTo>
                    <a:pt x="10" y="165"/>
                  </a:moveTo>
                  <a:cubicBezTo>
                    <a:pt x="31" y="177"/>
                    <a:pt x="31" y="177"/>
                    <a:pt x="31" y="177"/>
                  </a:cubicBezTo>
                  <a:cubicBezTo>
                    <a:pt x="249" y="52"/>
                    <a:pt x="249" y="52"/>
                    <a:pt x="249" y="52"/>
                  </a:cubicBezTo>
                  <a:cubicBezTo>
                    <a:pt x="260" y="45"/>
                    <a:pt x="277" y="45"/>
                    <a:pt x="287" y="50"/>
                  </a:cubicBezTo>
                  <a:cubicBezTo>
                    <a:pt x="507" y="177"/>
                    <a:pt x="507" y="177"/>
                    <a:pt x="507" y="177"/>
                  </a:cubicBezTo>
                  <a:cubicBezTo>
                    <a:pt x="525" y="167"/>
                    <a:pt x="525" y="167"/>
                    <a:pt x="525" y="167"/>
                  </a:cubicBezTo>
                  <a:cubicBezTo>
                    <a:pt x="537" y="160"/>
                    <a:pt x="538" y="150"/>
                    <a:pt x="528" y="145"/>
                  </a:cubicBezTo>
                  <a:cubicBezTo>
                    <a:pt x="287" y="5"/>
                    <a:pt x="287" y="5"/>
                    <a:pt x="287" y="5"/>
                  </a:cubicBezTo>
                  <a:cubicBezTo>
                    <a:pt x="277" y="0"/>
                    <a:pt x="260" y="0"/>
                    <a:pt x="249" y="7"/>
                  </a:cubicBezTo>
                  <a:cubicBezTo>
                    <a:pt x="13" y="143"/>
                    <a:pt x="13" y="143"/>
                    <a:pt x="13" y="143"/>
                  </a:cubicBezTo>
                  <a:cubicBezTo>
                    <a:pt x="2" y="150"/>
                    <a:pt x="0" y="159"/>
                    <a:pt x="10" y="165"/>
                  </a:cubicBezTo>
                  <a:close/>
                </a:path>
              </a:pathLst>
            </a:custGeom>
            <a:solidFill>
              <a:srgbClr val="42E8E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6" name="Freeform 90"/>
            <p:cNvSpPr/>
            <p:nvPr userDrawn="1"/>
          </p:nvSpPr>
          <p:spPr bwMode="auto">
            <a:xfrm>
              <a:off x="8142017" y="4267200"/>
              <a:ext cx="2168525" cy="1239838"/>
            </a:xfrm>
            <a:custGeom>
              <a:avLst/>
              <a:gdLst>
                <a:gd name="T0" fmla="*/ 270 w 538"/>
                <a:gd name="T1" fmla="*/ 0 h 307"/>
                <a:gd name="T2" fmla="*/ 249 w 538"/>
                <a:gd name="T3" fmla="*/ 6 h 307"/>
                <a:gd name="T4" fmla="*/ 13 w 538"/>
                <a:gd name="T5" fmla="*/ 142 h 307"/>
                <a:gd name="T6" fmla="*/ 10 w 538"/>
                <a:gd name="T7" fmla="*/ 164 h 307"/>
                <a:gd name="T8" fmla="*/ 251 w 538"/>
                <a:gd name="T9" fmla="*/ 303 h 307"/>
                <a:gd name="T10" fmla="*/ 268 w 538"/>
                <a:gd name="T11" fmla="*/ 307 h 307"/>
                <a:gd name="T12" fmla="*/ 290 w 538"/>
                <a:gd name="T13" fmla="*/ 302 h 307"/>
                <a:gd name="T14" fmla="*/ 525 w 538"/>
                <a:gd name="T15" fmla="*/ 166 h 307"/>
                <a:gd name="T16" fmla="*/ 528 w 538"/>
                <a:gd name="T17" fmla="*/ 144 h 307"/>
                <a:gd name="T18" fmla="*/ 287 w 538"/>
                <a:gd name="T19" fmla="*/ 4 h 307"/>
                <a:gd name="T20" fmla="*/ 270 w 538"/>
                <a:gd name="T21"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8" h="307">
                  <a:moveTo>
                    <a:pt x="270" y="0"/>
                  </a:moveTo>
                  <a:cubicBezTo>
                    <a:pt x="263" y="0"/>
                    <a:pt x="255" y="2"/>
                    <a:pt x="249" y="6"/>
                  </a:cubicBezTo>
                  <a:cubicBezTo>
                    <a:pt x="13" y="142"/>
                    <a:pt x="13" y="142"/>
                    <a:pt x="13" y="142"/>
                  </a:cubicBezTo>
                  <a:cubicBezTo>
                    <a:pt x="2" y="149"/>
                    <a:pt x="0" y="158"/>
                    <a:pt x="10" y="164"/>
                  </a:cubicBezTo>
                  <a:cubicBezTo>
                    <a:pt x="251" y="303"/>
                    <a:pt x="251" y="303"/>
                    <a:pt x="251" y="303"/>
                  </a:cubicBezTo>
                  <a:cubicBezTo>
                    <a:pt x="256" y="306"/>
                    <a:pt x="262" y="307"/>
                    <a:pt x="268" y="307"/>
                  </a:cubicBezTo>
                  <a:cubicBezTo>
                    <a:pt x="275" y="307"/>
                    <a:pt x="283" y="305"/>
                    <a:pt x="290" y="302"/>
                  </a:cubicBezTo>
                  <a:cubicBezTo>
                    <a:pt x="525" y="166"/>
                    <a:pt x="525" y="166"/>
                    <a:pt x="525" y="166"/>
                  </a:cubicBezTo>
                  <a:cubicBezTo>
                    <a:pt x="537" y="159"/>
                    <a:pt x="538" y="149"/>
                    <a:pt x="528" y="144"/>
                  </a:cubicBezTo>
                  <a:cubicBezTo>
                    <a:pt x="287" y="4"/>
                    <a:pt x="287" y="4"/>
                    <a:pt x="287" y="4"/>
                  </a:cubicBezTo>
                  <a:cubicBezTo>
                    <a:pt x="282" y="2"/>
                    <a:pt x="276" y="0"/>
                    <a:pt x="270" y="0"/>
                  </a:cubicBezTo>
                </a:path>
              </a:pathLst>
            </a:custGeom>
            <a:gradFill>
              <a:gsLst>
                <a:gs pos="22000">
                  <a:srgbClr val="180D5B">
                    <a:alpha val="34000"/>
                  </a:srgbClr>
                </a:gs>
                <a:gs pos="100000">
                  <a:srgbClr val="42E8E0">
                    <a:alpha val="74000"/>
                  </a:srgbClr>
                </a:gs>
              </a:gsLst>
              <a:lin ang="5400000" scaled="0"/>
            </a:gradFill>
            <a:ln>
              <a:noFill/>
            </a:ln>
          </p:spPr>
          <p:txBody>
            <a:bodyPr vert="horz" wrap="square" lIns="91440" tIns="45720" rIns="91440" bIns="45720" numCol="1" anchor="t" anchorCtr="0" compatLnSpc="1"/>
            <a:lstStyle/>
            <a:p>
              <a:endParaRPr lang="zh-CN" altLang="en-US" dirty="0"/>
            </a:p>
          </p:txBody>
        </p:sp>
        <p:sp>
          <p:nvSpPr>
            <p:cNvPr id="247" name="任意多边形: 形状 246"/>
            <p:cNvSpPr/>
            <p:nvPr userDrawn="1"/>
          </p:nvSpPr>
          <p:spPr bwMode="auto">
            <a:xfrm>
              <a:off x="9278938" y="3259138"/>
              <a:ext cx="120650" cy="2243743"/>
            </a:xfrm>
            <a:custGeom>
              <a:avLst/>
              <a:gdLst>
                <a:gd name="connsiteX0" fmla="*/ 33514 w 120650"/>
                <a:gd name="connsiteY0" fmla="*/ 0 h 2243743"/>
                <a:gd name="connsiteX1" fmla="*/ 56974 w 120650"/>
                <a:gd name="connsiteY1" fmla="*/ 6605 h 2243743"/>
                <a:gd name="connsiteX2" fmla="*/ 63676 w 120650"/>
                <a:gd name="connsiteY2" fmla="*/ 9908 h 2243743"/>
                <a:gd name="connsiteX3" fmla="*/ 120650 w 120650"/>
                <a:gd name="connsiteY3" fmla="*/ 115587 h 2243743"/>
                <a:gd name="connsiteX4" fmla="*/ 120650 w 120650"/>
                <a:gd name="connsiteY4" fmla="*/ 2080273 h 2243743"/>
                <a:gd name="connsiteX5" fmla="*/ 120650 w 120650"/>
                <a:gd name="connsiteY5" fmla="*/ 2177592 h 2243743"/>
                <a:gd name="connsiteX6" fmla="*/ 0 w 120650"/>
                <a:gd name="connsiteY6" fmla="*/ 2243743 h 2243743"/>
                <a:gd name="connsiteX7" fmla="*/ 0 w 120650"/>
                <a:gd name="connsiteY7" fmla="*/ 2132585 h 2243743"/>
                <a:gd name="connsiteX8" fmla="*/ 0 w 120650"/>
                <a:gd name="connsiteY8" fmla="*/ 46235 h 2243743"/>
                <a:gd name="connsiteX9" fmla="*/ 33514 w 120650"/>
                <a:gd name="connsiteY9" fmla="*/ 0 h 2243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0650" h="2243743">
                  <a:moveTo>
                    <a:pt x="33514" y="0"/>
                  </a:moveTo>
                  <a:cubicBezTo>
                    <a:pt x="40217" y="0"/>
                    <a:pt x="46919" y="0"/>
                    <a:pt x="56974" y="6605"/>
                  </a:cubicBezTo>
                  <a:cubicBezTo>
                    <a:pt x="56974" y="6605"/>
                    <a:pt x="56974" y="6605"/>
                    <a:pt x="63676" y="9908"/>
                  </a:cubicBezTo>
                  <a:cubicBezTo>
                    <a:pt x="97190" y="26420"/>
                    <a:pt x="120650" y="75957"/>
                    <a:pt x="120650" y="115587"/>
                  </a:cubicBezTo>
                  <a:cubicBezTo>
                    <a:pt x="120650" y="115587"/>
                    <a:pt x="120650" y="115587"/>
                    <a:pt x="120650" y="2080273"/>
                  </a:cubicBezTo>
                  <a:lnTo>
                    <a:pt x="120650" y="2177592"/>
                  </a:lnTo>
                  <a:lnTo>
                    <a:pt x="0" y="2243743"/>
                  </a:lnTo>
                  <a:lnTo>
                    <a:pt x="0" y="2132585"/>
                  </a:lnTo>
                  <a:cubicBezTo>
                    <a:pt x="0" y="1834535"/>
                    <a:pt x="0" y="1238435"/>
                    <a:pt x="0" y="46235"/>
                  </a:cubicBezTo>
                  <a:cubicBezTo>
                    <a:pt x="0" y="16513"/>
                    <a:pt x="13406" y="0"/>
                    <a:pt x="33514" y="0"/>
                  </a:cubicBezTo>
                  <a:close/>
                </a:path>
              </a:pathLst>
            </a:custGeom>
            <a:gradFill>
              <a:gsLst>
                <a:gs pos="51000">
                  <a:srgbClr val="42E6E0">
                    <a:alpha val="40000"/>
                  </a:srgbClr>
                </a:gs>
                <a:gs pos="0">
                  <a:srgbClr val="566BD8">
                    <a:alpha val="20000"/>
                  </a:srgbClr>
                </a:gs>
                <a:gs pos="98000">
                  <a:srgbClr val="5666D7">
                    <a:alpha val="20000"/>
                  </a:srgbClr>
                </a:gs>
              </a:gsLst>
              <a:lin ang="5400000" scaled="0"/>
            </a:gradFill>
            <a:ln>
              <a:noFill/>
            </a:ln>
          </p:spPr>
          <p:txBody>
            <a:bodyPr vert="horz" wrap="square" lIns="91440" tIns="45720" rIns="91440" bIns="45720" numCol="1" anchor="t" anchorCtr="0" compatLnSpc="1">
              <a:noAutofit/>
            </a:bodyPr>
            <a:lstStyle/>
            <a:p>
              <a:endParaRPr lang="zh-CN" altLang="en-US"/>
            </a:p>
          </p:txBody>
        </p:sp>
        <p:sp>
          <p:nvSpPr>
            <p:cNvPr id="245" name="任意多边形: 形状 244"/>
            <p:cNvSpPr/>
            <p:nvPr userDrawn="1"/>
          </p:nvSpPr>
          <p:spPr bwMode="auto">
            <a:xfrm>
              <a:off x="9501188" y="3767138"/>
              <a:ext cx="119063" cy="1621772"/>
            </a:xfrm>
            <a:custGeom>
              <a:avLst/>
              <a:gdLst>
                <a:gd name="connsiteX0" fmla="*/ 33073 w 119063"/>
                <a:gd name="connsiteY0" fmla="*/ 0 h 1621772"/>
                <a:gd name="connsiteX1" fmla="*/ 56224 w 119063"/>
                <a:gd name="connsiteY1" fmla="*/ 6607 h 1621772"/>
                <a:gd name="connsiteX2" fmla="*/ 66146 w 119063"/>
                <a:gd name="connsiteY2" fmla="*/ 9910 h 1621772"/>
                <a:gd name="connsiteX3" fmla="*/ 119063 w 119063"/>
                <a:gd name="connsiteY3" fmla="*/ 115614 h 1621772"/>
                <a:gd name="connsiteX4" fmla="*/ 119063 w 119063"/>
                <a:gd name="connsiteY4" fmla="*/ 1458860 h 1621772"/>
                <a:gd name="connsiteX5" fmla="*/ 119063 w 119063"/>
                <a:gd name="connsiteY5" fmla="*/ 1553686 h 1621772"/>
                <a:gd name="connsiteX6" fmla="*/ 0 w 119063"/>
                <a:gd name="connsiteY6" fmla="*/ 1621772 h 1621772"/>
                <a:gd name="connsiteX7" fmla="*/ 0 w 119063"/>
                <a:gd name="connsiteY7" fmla="*/ 1561802 h 1621772"/>
                <a:gd name="connsiteX8" fmla="*/ 0 w 119063"/>
                <a:gd name="connsiteY8" fmla="*/ 46246 h 1621772"/>
                <a:gd name="connsiteX9" fmla="*/ 33073 w 119063"/>
                <a:gd name="connsiteY9" fmla="*/ 0 h 1621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9063" h="1621772">
                  <a:moveTo>
                    <a:pt x="33073" y="0"/>
                  </a:moveTo>
                  <a:cubicBezTo>
                    <a:pt x="39688" y="0"/>
                    <a:pt x="49610" y="0"/>
                    <a:pt x="56224" y="6607"/>
                  </a:cubicBezTo>
                  <a:cubicBezTo>
                    <a:pt x="56224" y="6607"/>
                    <a:pt x="56224" y="6607"/>
                    <a:pt x="66146" y="9910"/>
                  </a:cubicBezTo>
                  <a:cubicBezTo>
                    <a:pt x="95912" y="26426"/>
                    <a:pt x="119063" y="75975"/>
                    <a:pt x="119063" y="115614"/>
                  </a:cubicBezTo>
                  <a:cubicBezTo>
                    <a:pt x="119063" y="115614"/>
                    <a:pt x="119063" y="115614"/>
                    <a:pt x="119063" y="1458860"/>
                  </a:cubicBezTo>
                  <a:lnTo>
                    <a:pt x="119063" y="1553686"/>
                  </a:lnTo>
                  <a:lnTo>
                    <a:pt x="0" y="1621772"/>
                  </a:lnTo>
                  <a:lnTo>
                    <a:pt x="0" y="1561802"/>
                  </a:lnTo>
                  <a:cubicBezTo>
                    <a:pt x="0" y="1268090"/>
                    <a:pt x="0" y="798150"/>
                    <a:pt x="0" y="46246"/>
                  </a:cubicBezTo>
                  <a:cubicBezTo>
                    <a:pt x="0" y="16516"/>
                    <a:pt x="16537" y="0"/>
                    <a:pt x="33073" y="0"/>
                  </a:cubicBezTo>
                  <a:close/>
                </a:path>
              </a:pathLst>
            </a:custGeom>
            <a:gradFill>
              <a:gsLst>
                <a:gs pos="51000">
                  <a:srgbClr val="42E6E0">
                    <a:alpha val="40000"/>
                  </a:srgbClr>
                </a:gs>
                <a:gs pos="0">
                  <a:srgbClr val="566BD8">
                    <a:alpha val="20000"/>
                  </a:srgbClr>
                </a:gs>
                <a:gs pos="98000">
                  <a:srgbClr val="5666D7">
                    <a:alpha val="20000"/>
                  </a:srgbClr>
                </a:gs>
              </a:gsLst>
              <a:lin ang="5400000" scaled="0"/>
            </a:gradFill>
            <a:ln>
              <a:noFill/>
            </a:ln>
          </p:spPr>
          <p:txBody>
            <a:bodyPr vert="horz" wrap="square" lIns="91440" tIns="45720" rIns="91440" bIns="45720" numCol="1" anchor="t" anchorCtr="0" compatLnSpc="1">
              <a:noAutofit/>
            </a:bodyPr>
            <a:lstStyle/>
            <a:p>
              <a:endParaRPr lang="zh-CN" altLang="en-US"/>
            </a:p>
          </p:txBody>
        </p:sp>
        <p:sp>
          <p:nvSpPr>
            <p:cNvPr id="241" name="任意多边形: 形状 240"/>
            <p:cNvSpPr/>
            <p:nvPr userDrawn="1"/>
          </p:nvSpPr>
          <p:spPr bwMode="auto">
            <a:xfrm>
              <a:off x="9726613" y="4365625"/>
              <a:ext cx="115888" cy="874224"/>
            </a:xfrm>
            <a:custGeom>
              <a:avLst/>
              <a:gdLst>
                <a:gd name="connsiteX0" fmla="*/ 33111 w 115888"/>
                <a:gd name="connsiteY0" fmla="*/ 0 h 874224"/>
                <a:gd name="connsiteX1" fmla="*/ 52977 w 115888"/>
                <a:gd name="connsiteY1" fmla="*/ 6602 h 874224"/>
                <a:gd name="connsiteX2" fmla="*/ 62911 w 115888"/>
                <a:gd name="connsiteY2" fmla="*/ 13203 h 874224"/>
                <a:gd name="connsiteX3" fmla="*/ 115888 w 115888"/>
                <a:gd name="connsiteY3" fmla="*/ 118823 h 874224"/>
                <a:gd name="connsiteX4" fmla="*/ 115888 w 115888"/>
                <a:gd name="connsiteY4" fmla="*/ 620757 h 874224"/>
                <a:gd name="connsiteX5" fmla="*/ 115888 w 115888"/>
                <a:gd name="connsiteY5" fmla="*/ 825103 h 874224"/>
                <a:gd name="connsiteX6" fmla="*/ 26514 w 115888"/>
                <a:gd name="connsiteY6" fmla="*/ 874224 h 874224"/>
                <a:gd name="connsiteX7" fmla="*/ 15314 w 115888"/>
                <a:gd name="connsiteY7" fmla="*/ 861465 h 874224"/>
                <a:gd name="connsiteX8" fmla="*/ 0 w 115888"/>
                <a:gd name="connsiteY8" fmla="*/ 798753 h 874224"/>
                <a:gd name="connsiteX9" fmla="*/ 0 w 115888"/>
                <a:gd name="connsiteY9" fmla="*/ 49510 h 874224"/>
                <a:gd name="connsiteX10" fmla="*/ 33111 w 115888"/>
                <a:gd name="connsiteY10" fmla="*/ 0 h 874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5888" h="874224">
                  <a:moveTo>
                    <a:pt x="33111" y="0"/>
                  </a:moveTo>
                  <a:cubicBezTo>
                    <a:pt x="39733" y="0"/>
                    <a:pt x="46355" y="3301"/>
                    <a:pt x="52977" y="6602"/>
                  </a:cubicBezTo>
                  <a:cubicBezTo>
                    <a:pt x="52977" y="6602"/>
                    <a:pt x="52977" y="6602"/>
                    <a:pt x="62911" y="13203"/>
                  </a:cubicBezTo>
                  <a:cubicBezTo>
                    <a:pt x="92710" y="29706"/>
                    <a:pt x="115888" y="75915"/>
                    <a:pt x="115888" y="118823"/>
                  </a:cubicBezTo>
                  <a:cubicBezTo>
                    <a:pt x="115888" y="118823"/>
                    <a:pt x="115888" y="118823"/>
                    <a:pt x="115888" y="620757"/>
                  </a:cubicBezTo>
                  <a:lnTo>
                    <a:pt x="115888" y="825103"/>
                  </a:lnTo>
                  <a:lnTo>
                    <a:pt x="26514" y="874224"/>
                  </a:lnTo>
                  <a:lnTo>
                    <a:pt x="15314" y="861465"/>
                  </a:lnTo>
                  <a:cubicBezTo>
                    <a:pt x="5795" y="842486"/>
                    <a:pt x="0" y="820207"/>
                    <a:pt x="0" y="798753"/>
                  </a:cubicBezTo>
                  <a:cubicBezTo>
                    <a:pt x="0" y="798753"/>
                    <a:pt x="0" y="798753"/>
                    <a:pt x="0" y="49510"/>
                  </a:cubicBezTo>
                  <a:cubicBezTo>
                    <a:pt x="0" y="19804"/>
                    <a:pt x="13244" y="0"/>
                    <a:pt x="33111" y="0"/>
                  </a:cubicBezTo>
                  <a:close/>
                </a:path>
              </a:pathLst>
            </a:custGeom>
            <a:gradFill>
              <a:gsLst>
                <a:gs pos="51000">
                  <a:srgbClr val="42E6E0">
                    <a:alpha val="40000"/>
                  </a:srgbClr>
                </a:gs>
                <a:gs pos="0">
                  <a:srgbClr val="566BD8">
                    <a:alpha val="20000"/>
                  </a:srgbClr>
                </a:gs>
                <a:gs pos="98000">
                  <a:srgbClr val="5666D7">
                    <a:alpha val="20000"/>
                  </a:srgbClr>
                </a:gs>
              </a:gsLst>
              <a:lin ang="5400000" scaled="0"/>
            </a:gradFill>
            <a:ln>
              <a:noFill/>
            </a:ln>
          </p:spPr>
          <p:txBody>
            <a:bodyPr vert="horz" wrap="square" lIns="91440" tIns="45720" rIns="91440" bIns="45720" numCol="1" anchor="t" anchorCtr="0" compatLnSpc="1">
              <a:noAutofit/>
            </a:bodyPr>
            <a:lstStyle/>
            <a:p>
              <a:endParaRPr lang="zh-CN" altLang="en-US"/>
            </a:p>
          </p:txBody>
        </p:sp>
        <p:sp>
          <p:nvSpPr>
            <p:cNvPr id="239" name="任意多边形: 形状 238"/>
            <p:cNvSpPr/>
            <p:nvPr userDrawn="1"/>
          </p:nvSpPr>
          <p:spPr bwMode="auto">
            <a:xfrm>
              <a:off x="9945688" y="4695825"/>
              <a:ext cx="119063" cy="414899"/>
            </a:xfrm>
            <a:custGeom>
              <a:avLst/>
              <a:gdLst>
                <a:gd name="connsiteX0" fmla="*/ 33073 w 119063"/>
                <a:gd name="connsiteY0" fmla="*/ 0 h 414899"/>
                <a:gd name="connsiteX1" fmla="*/ 56224 w 119063"/>
                <a:gd name="connsiteY1" fmla="*/ 6605 h 414899"/>
                <a:gd name="connsiteX2" fmla="*/ 62839 w 119063"/>
                <a:gd name="connsiteY2" fmla="*/ 9908 h 414899"/>
                <a:gd name="connsiteX3" fmla="*/ 119063 w 119063"/>
                <a:gd name="connsiteY3" fmla="*/ 115586 h 414899"/>
                <a:gd name="connsiteX4" fmla="*/ 119063 w 119063"/>
                <a:gd name="connsiteY4" fmla="*/ 310277 h 414899"/>
                <a:gd name="connsiteX5" fmla="*/ 119063 w 119063"/>
                <a:gd name="connsiteY5" fmla="*/ 363731 h 414899"/>
                <a:gd name="connsiteX6" fmla="*/ 29159 w 119063"/>
                <a:gd name="connsiteY6" fmla="*/ 414899 h 414899"/>
                <a:gd name="connsiteX7" fmla="*/ 16950 w 119063"/>
                <a:gd name="connsiteY7" fmla="*/ 397121 h 414899"/>
                <a:gd name="connsiteX8" fmla="*/ 0 w 119063"/>
                <a:gd name="connsiteY8" fmla="*/ 336851 h 414899"/>
                <a:gd name="connsiteX9" fmla="*/ 0 w 119063"/>
                <a:gd name="connsiteY9" fmla="*/ 49537 h 414899"/>
                <a:gd name="connsiteX10" fmla="*/ 33073 w 119063"/>
                <a:gd name="connsiteY10" fmla="*/ 0 h 414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9063" h="414899">
                  <a:moveTo>
                    <a:pt x="33073" y="0"/>
                  </a:moveTo>
                  <a:cubicBezTo>
                    <a:pt x="39688" y="0"/>
                    <a:pt x="49610" y="3303"/>
                    <a:pt x="56224" y="6605"/>
                  </a:cubicBezTo>
                  <a:cubicBezTo>
                    <a:pt x="56224" y="6605"/>
                    <a:pt x="56224" y="6605"/>
                    <a:pt x="62839" y="9908"/>
                  </a:cubicBezTo>
                  <a:cubicBezTo>
                    <a:pt x="95912" y="29722"/>
                    <a:pt x="119063" y="75957"/>
                    <a:pt x="119063" y="115586"/>
                  </a:cubicBezTo>
                  <a:cubicBezTo>
                    <a:pt x="119063" y="115586"/>
                    <a:pt x="119063" y="115586"/>
                    <a:pt x="119063" y="310277"/>
                  </a:cubicBezTo>
                  <a:lnTo>
                    <a:pt x="119063" y="363731"/>
                  </a:lnTo>
                  <a:lnTo>
                    <a:pt x="29159" y="414899"/>
                  </a:lnTo>
                  <a:lnTo>
                    <a:pt x="16950" y="397121"/>
                  </a:lnTo>
                  <a:cubicBezTo>
                    <a:pt x="6615" y="378132"/>
                    <a:pt x="0" y="356666"/>
                    <a:pt x="0" y="336851"/>
                  </a:cubicBezTo>
                  <a:cubicBezTo>
                    <a:pt x="0" y="336851"/>
                    <a:pt x="0" y="336851"/>
                    <a:pt x="0" y="49537"/>
                  </a:cubicBezTo>
                  <a:cubicBezTo>
                    <a:pt x="0" y="16513"/>
                    <a:pt x="13229" y="0"/>
                    <a:pt x="33073" y="0"/>
                  </a:cubicBezTo>
                  <a:close/>
                </a:path>
              </a:pathLst>
            </a:custGeom>
            <a:gradFill>
              <a:gsLst>
                <a:gs pos="51000">
                  <a:srgbClr val="42E6E0">
                    <a:alpha val="40000"/>
                  </a:srgbClr>
                </a:gs>
                <a:gs pos="0">
                  <a:srgbClr val="566BD8">
                    <a:alpha val="20000"/>
                  </a:srgbClr>
                </a:gs>
                <a:gs pos="98000">
                  <a:srgbClr val="5666D7">
                    <a:alpha val="20000"/>
                  </a:srgbClr>
                </a:gs>
              </a:gsLst>
              <a:lin ang="5400000" scaled="0"/>
            </a:gradFill>
            <a:ln>
              <a:noFill/>
            </a:ln>
          </p:spPr>
          <p:txBody>
            <a:bodyPr vert="horz" wrap="square" lIns="91440" tIns="45720" rIns="91440" bIns="45720" numCol="1" anchor="t" anchorCtr="0" compatLnSpc="1">
              <a:noAutofit/>
            </a:bodyPr>
            <a:lstStyle/>
            <a:p>
              <a:endParaRPr lang="zh-CN" altLang="en-US"/>
            </a:p>
          </p:txBody>
        </p:sp>
        <p:sp>
          <p:nvSpPr>
            <p:cNvPr id="248" name="任意多边形: 形状 247"/>
            <p:cNvSpPr/>
            <p:nvPr userDrawn="1"/>
          </p:nvSpPr>
          <p:spPr bwMode="auto">
            <a:xfrm flipH="1">
              <a:off x="9056822" y="3261347"/>
              <a:ext cx="120650" cy="2243743"/>
            </a:xfrm>
            <a:custGeom>
              <a:avLst/>
              <a:gdLst>
                <a:gd name="connsiteX0" fmla="*/ 33514 w 120650"/>
                <a:gd name="connsiteY0" fmla="*/ 0 h 2243743"/>
                <a:gd name="connsiteX1" fmla="*/ 56974 w 120650"/>
                <a:gd name="connsiteY1" fmla="*/ 6605 h 2243743"/>
                <a:gd name="connsiteX2" fmla="*/ 63676 w 120650"/>
                <a:gd name="connsiteY2" fmla="*/ 9908 h 2243743"/>
                <a:gd name="connsiteX3" fmla="*/ 120650 w 120650"/>
                <a:gd name="connsiteY3" fmla="*/ 115587 h 2243743"/>
                <a:gd name="connsiteX4" fmla="*/ 120650 w 120650"/>
                <a:gd name="connsiteY4" fmla="*/ 2080273 h 2243743"/>
                <a:gd name="connsiteX5" fmla="*/ 120650 w 120650"/>
                <a:gd name="connsiteY5" fmla="*/ 2177592 h 2243743"/>
                <a:gd name="connsiteX6" fmla="*/ 0 w 120650"/>
                <a:gd name="connsiteY6" fmla="*/ 2243743 h 2243743"/>
                <a:gd name="connsiteX7" fmla="*/ 0 w 120650"/>
                <a:gd name="connsiteY7" fmla="*/ 2132585 h 2243743"/>
                <a:gd name="connsiteX8" fmla="*/ 0 w 120650"/>
                <a:gd name="connsiteY8" fmla="*/ 46235 h 2243743"/>
                <a:gd name="connsiteX9" fmla="*/ 33514 w 120650"/>
                <a:gd name="connsiteY9" fmla="*/ 0 h 2243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0650" h="2243743">
                  <a:moveTo>
                    <a:pt x="33514" y="0"/>
                  </a:moveTo>
                  <a:cubicBezTo>
                    <a:pt x="40217" y="0"/>
                    <a:pt x="46919" y="0"/>
                    <a:pt x="56974" y="6605"/>
                  </a:cubicBezTo>
                  <a:cubicBezTo>
                    <a:pt x="56974" y="6605"/>
                    <a:pt x="56974" y="6605"/>
                    <a:pt x="63676" y="9908"/>
                  </a:cubicBezTo>
                  <a:cubicBezTo>
                    <a:pt x="97190" y="26420"/>
                    <a:pt x="120650" y="75957"/>
                    <a:pt x="120650" y="115587"/>
                  </a:cubicBezTo>
                  <a:cubicBezTo>
                    <a:pt x="120650" y="115587"/>
                    <a:pt x="120650" y="115587"/>
                    <a:pt x="120650" y="2080273"/>
                  </a:cubicBezTo>
                  <a:lnTo>
                    <a:pt x="120650" y="2177592"/>
                  </a:lnTo>
                  <a:lnTo>
                    <a:pt x="0" y="2243743"/>
                  </a:lnTo>
                  <a:lnTo>
                    <a:pt x="0" y="2132585"/>
                  </a:lnTo>
                  <a:cubicBezTo>
                    <a:pt x="0" y="1834535"/>
                    <a:pt x="0" y="1238435"/>
                    <a:pt x="0" y="46235"/>
                  </a:cubicBezTo>
                  <a:cubicBezTo>
                    <a:pt x="0" y="16513"/>
                    <a:pt x="13406" y="0"/>
                    <a:pt x="33514" y="0"/>
                  </a:cubicBezTo>
                  <a:close/>
                </a:path>
              </a:pathLst>
            </a:custGeom>
            <a:gradFill>
              <a:gsLst>
                <a:gs pos="51000">
                  <a:srgbClr val="42E6E0">
                    <a:alpha val="40000"/>
                  </a:srgbClr>
                </a:gs>
                <a:gs pos="0">
                  <a:srgbClr val="566BD8">
                    <a:alpha val="20000"/>
                  </a:srgbClr>
                </a:gs>
                <a:gs pos="98000">
                  <a:srgbClr val="5666D7">
                    <a:alpha val="20000"/>
                  </a:srgbClr>
                </a:gs>
              </a:gsLst>
              <a:lin ang="5400000" scaled="0"/>
            </a:gradFill>
            <a:ln>
              <a:noFill/>
            </a:ln>
          </p:spPr>
          <p:txBody>
            <a:bodyPr vert="horz" wrap="square" lIns="91440" tIns="45720" rIns="91440" bIns="45720" numCol="1" anchor="t" anchorCtr="0" compatLnSpc="1">
              <a:noAutofit/>
            </a:bodyPr>
            <a:lstStyle/>
            <a:p>
              <a:endParaRPr lang="zh-CN" altLang="en-US"/>
            </a:p>
          </p:txBody>
        </p:sp>
        <p:sp>
          <p:nvSpPr>
            <p:cNvPr id="249" name="任意多边形: 形状 248"/>
            <p:cNvSpPr/>
            <p:nvPr userDrawn="1"/>
          </p:nvSpPr>
          <p:spPr bwMode="auto">
            <a:xfrm flipH="1">
              <a:off x="8836159" y="3769347"/>
              <a:ext cx="119063" cy="1621772"/>
            </a:xfrm>
            <a:custGeom>
              <a:avLst/>
              <a:gdLst>
                <a:gd name="connsiteX0" fmla="*/ 33073 w 119063"/>
                <a:gd name="connsiteY0" fmla="*/ 0 h 1621772"/>
                <a:gd name="connsiteX1" fmla="*/ 56224 w 119063"/>
                <a:gd name="connsiteY1" fmla="*/ 6607 h 1621772"/>
                <a:gd name="connsiteX2" fmla="*/ 66146 w 119063"/>
                <a:gd name="connsiteY2" fmla="*/ 9910 h 1621772"/>
                <a:gd name="connsiteX3" fmla="*/ 119063 w 119063"/>
                <a:gd name="connsiteY3" fmla="*/ 115614 h 1621772"/>
                <a:gd name="connsiteX4" fmla="*/ 119063 w 119063"/>
                <a:gd name="connsiteY4" fmla="*/ 1458860 h 1621772"/>
                <a:gd name="connsiteX5" fmla="*/ 119063 w 119063"/>
                <a:gd name="connsiteY5" fmla="*/ 1553686 h 1621772"/>
                <a:gd name="connsiteX6" fmla="*/ 0 w 119063"/>
                <a:gd name="connsiteY6" fmla="*/ 1621772 h 1621772"/>
                <a:gd name="connsiteX7" fmla="*/ 0 w 119063"/>
                <a:gd name="connsiteY7" fmla="*/ 1561802 h 1621772"/>
                <a:gd name="connsiteX8" fmla="*/ 0 w 119063"/>
                <a:gd name="connsiteY8" fmla="*/ 46246 h 1621772"/>
                <a:gd name="connsiteX9" fmla="*/ 33073 w 119063"/>
                <a:gd name="connsiteY9" fmla="*/ 0 h 1621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9063" h="1621772">
                  <a:moveTo>
                    <a:pt x="33073" y="0"/>
                  </a:moveTo>
                  <a:cubicBezTo>
                    <a:pt x="39688" y="0"/>
                    <a:pt x="49610" y="0"/>
                    <a:pt x="56224" y="6607"/>
                  </a:cubicBezTo>
                  <a:cubicBezTo>
                    <a:pt x="56224" y="6607"/>
                    <a:pt x="56224" y="6607"/>
                    <a:pt x="66146" y="9910"/>
                  </a:cubicBezTo>
                  <a:cubicBezTo>
                    <a:pt x="95912" y="26426"/>
                    <a:pt x="119063" y="75975"/>
                    <a:pt x="119063" y="115614"/>
                  </a:cubicBezTo>
                  <a:cubicBezTo>
                    <a:pt x="119063" y="115614"/>
                    <a:pt x="119063" y="115614"/>
                    <a:pt x="119063" y="1458860"/>
                  </a:cubicBezTo>
                  <a:lnTo>
                    <a:pt x="119063" y="1553686"/>
                  </a:lnTo>
                  <a:lnTo>
                    <a:pt x="0" y="1621772"/>
                  </a:lnTo>
                  <a:lnTo>
                    <a:pt x="0" y="1561802"/>
                  </a:lnTo>
                  <a:cubicBezTo>
                    <a:pt x="0" y="1268090"/>
                    <a:pt x="0" y="798150"/>
                    <a:pt x="0" y="46246"/>
                  </a:cubicBezTo>
                  <a:cubicBezTo>
                    <a:pt x="0" y="16516"/>
                    <a:pt x="16537" y="0"/>
                    <a:pt x="33073" y="0"/>
                  </a:cubicBezTo>
                  <a:close/>
                </a:path>
              </a:pathLst>
            </a:custGeom>
            <a:gradFill>
              <a:gsLst>
                <a:gs pos="51000">
                  <a:srgbClr val="42E6E0">
                    <a:alpha val="40000"/>
                  </a:srgbClr>
                </a:gs>
                <a:gs pos="0">
                  <a:srgbClr val="566BD8">
                    <a:alpha val="20000"/>
                  </a:srgbClr>
                </a:gs>
                <a:gs pos="98000">
                  <a:srgbClr val="5666D7">
                    <a:alpha val="20000"/>
                  </a:srgbClr>
                </a:gs>
              </a:gsLst>
              <a:lin ang="5400000" scaled="0"/>
            </a:gradFill>
            <a:ln>
              <a:noFill/>
            </a:ln>
          </p:spPr>
          <p:txBody>
            <a:bodyPr vert="horz" wrap="square" lIns="91440" tIns="45720" rIns="91440" bIns="45720" numCol="1" anchor="t" anchorCtr="0" compatLnSpc="1">
              <a:noAutofit/>
            </a:bodyPr>
            <a:lstStyle/>
            <a:p>
              <a:endParaRPr lang="zh-CN" altLang="en-US"/>
            </a:p>
          </p:txBody>
        </p:sp>
        <p:sp>
          <p:nvSpPr>
            <p:cNvPr id="250" name="任意多边形: 形状 249"/>
            <p:cNvSpPr/>
            <p:nvPr userDrawn="1"/>
          </p:nvSpPr>
          <p:spPr bwMode="auto">
            <a:xfrm flipH="1">
              <a:off x="8613909" y="4367834"/>
              <a:ext cx="115888" cy="874224"/>
            </a:xfrm>
            <a:custGeom>
              <a:avLst/>
              <a:gdLst>
                <a:gd name="connsiteX0" fmla="*/ 33111 w 115888"/>
                <a:gd name="connsiteY0" fmla="*/ 0 h 874224"/>
                <a:gd name="connsiteX1" fmla="*/ 52977 w 115888"/>
                <a:gd name="connsiteY1" fmla="*/ 6602 h 874224"/>
                <a:gd name="connsiteX2" fmla="*/ 62911 w 115888"/>
                <a:gd name="connsiteY2" fmla="*/ 13203 h 874224"/>
                <a:gd name="connsiteX3" fmla="*/ 115888 w 115888"/>
                <a:gd name="connsiteY3" fmla="*/ 118823 h 874224"/>
                <a:gd name="connsiteX4" fmla="*/ 115888 w 115888"/>
                <a:gd name="connsiteY4" fmla="*/ 620757 h 874224"/>
                <a:gd name="connsiteX5" fmla="*/ 115888 w 115888"/>
                <a:gd name="connsiteY5" fmla="*/ 825103 h 874224"/>
                <a:gd name="connsiteX6" fmla="*/ 26514 w 115888"/>
                <a:gd name="connsiteY6" fmla="*/ 874224 h 874224"/>
                <a:gd name="connsiteX7" fmla="*/ 15314 w 115888"/>
                <a:gd name="connsiteY7" fmla="*/ 861465 h 874224"/>
                <a:gd name="connsiteX8" fmla="*/ 0 w 115888"/>
                <a:gd name="connsiteY8" fmla="*/ 798753 h 874224"/>
                <a:gd name="connsiteX9" fmla="*/ 0 w 115888"/>
                <a:gd name="connsiteY9" fmla="*/ 49510 h 874224"/>
                <a:gd name="connsiteX10" fmla="*/ 33111 w 115888"/>
                <a:gd name="connsiteY10" fmla="*/ 0 h 874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5888" h="874224">
                  <a:moveTo>
                    <a:pt x="33111" y="0"/>
                  </a:moveTo>
                  <a:cubicBezTo>
                    <a:pt x="39733" y="0"/>
                    <a:pt x="46355" y="3301"/>
                    <a:pt x="52977" y="6602"/>
                  </a:cubicBezTo>
                  <a:cubicBezTo>
                    <a:pt x="52977" y="6602"/>
                    <a:pt x="52977" y="6602"/>
                    <a:pt x="62911" y="13203"/>
                  </a:cubicBezTo>
                  <a:cubicBezTo>
                    <a:pt x="92710" y="29706"/>
                    <a:pt x="115888" y="75915"/>
                    <a:pt x="115888" y="118823"/>
                  </a:cubicBezTo>
                  <a:cubicBezTo>
                    <a:pt x="115888" y="118823"/>
                    <a:pt x="115888" y="118823"/>
                    <a:pt x="115888" y="620757"/>
                  </a:cubicBezTo>
                  <a:lnTo>
                    <a:pt x="115888" y="825103"/>
                  </a:lnTo>
                  <a:lnTo>
                    <a:pt x="26514" y="874224"/>
                  </a:lnTo>
                  <a:lnTo>
                    <a:pt x="15314" y="861465"/>
                  </a:lnTo>
                  <a:cubicBezTo>
                    <a:pt x="5795" y="842486"/>
                    <a:pt x="0" y="820207"/>
                    <a:pt x="0" y="798753"/>
                  </a:cubicBezTo>
                  <a:cubicBezTo>
                    <a:pt x="0" y="798753"/>
                    <a:pt x="0" y="798753"/>
                    <a:pt x="0" y="49510"/>
                  </a:cubicBezTo>
                  <a:cubicBezTo>
                    <a:pt x="0" y="19804"/>
                    <a:pt x="13244" y="0"/>
                    <a:pt x="33111" y="0"/>
                  </a:cubicBezTo>
                  <a:close/>
                </a:path>
              </a:pathLst>
            </a:custGeom>
            <a:gradFill>
              <a:gsLst>
                <a:gs pos="51000">
                  <a:srgbClr val="42E6E0">
                    <a:alpha val="40000"/>
                  </a:srgbClr>
                </a:gs>
                <a:gs pos="0">
                  <a:srgbClr val="566BD8">
                    <a:alpha val="20000"/>
                  </a:srgbClr>
                </a:gs>
                <a:gs pos="98000">
                  <a:srgbClr val="5666D7">
                    <a:alpha val="20000"/>
                  </a:srgbClr>
                </a:gs>
              </a:gsLst>
              <a:lin ang="5400000" scaled="0"/>
            </a:gradFill>
            <a:ln>
              <a:noFill/>
            </a:ln>
          </p:spPr>
          <p:txBody>
            <a:bodyPr vert="horz" wrap="square" lIns="91440" tIns="45720" rIns="91440" bIns="45720" numCol="1" anchor="t" anchorCtr="0" compatLnSpc="1">
              <a:noAutofit/>
            </a:bodyPr>
            <a:lstStyle/>
            <a:p>
              <a:endParaRPr lang="zh-CN" altLang="en-US"/>
            </a:p>
          </p:txBody>
        </p:sp>
        <p:sp>
          <p:nvSpPr>
            <p:cNvPr id="251" name="任意多边形: 形状 250"/>
            <p:cNvSpPr/>
            <p:nvPr userDrawn="1"/>
          </p:nvSpPr>
          <p:spPr bwMode="auto">
            <a:xfrm flipH="1">
              <a:off x="8391659" y="4698034"/>
              <a:ext cx="119063" cy="414899"/>
            </a:xfrm>
            <a:custGeom>
              <a:avLst/>
              <a:gdLst>
                <a:gd name="connsiteX0" fmla="*/ 33073 w 119063"/>
                <a:gd name="connsiteY0" fmla="*/ 0 h 414899"/>
                <a:gd name="connsiteX1" fmla="*/ 56224 w 119063"/>
                <a:gd name="connsiteY1" fmla="*/ 6605 h 414899"/>
                <a:gd name="connsiteX2" fmla="*/ 62839 w 119063"/>
                <a:gd name="connsiteY2" fmla="*/ 9908 h 414899"/>
                <a:gd name="connsiteX3" fmla="*/ 119063 w 119063"/>
                <a:gd name="connsiteY3" fmla="*/ 115586 h 414899"/>
                <a:gd name="connsiteX4" fmla="*/ 119063 w 119063"/>
                <a:gd name="connsiteY4" fmla="*/ 310277 h 414899"/>
                <a:gd name="connsiteX5" fmla="*/ 119063 w 119063"/>
                <a:gd name="connsiteY5" fmla="*/ 363731 h 414899"/>
                <a:gd name="connsiteX6" fmla="*/ 29159 w 119063"/>
                <a:gd name="connsiteY6" fmla="*/ 414899 h 414899"/>
                <a:gd name="connsiteX7" fmla="*/ 16950 w 119063"/>
                <a:gd name="connsiteY7" fmla="*/ 397121 h 414899"/>
                <a:gd name="connsiteX8" fmla="*/ 0 w 119063"/>
                <a:gd name="connsiteY8" fmla="*/ 336851 h 414899"/>
                <a:gd name="connsiteX9" fmla="*/ 0 w 119063"/>
                <a:gd name="connsiteY9" fmla="*/ 49537 h 414899"/>
                <a:gd name="connsiteX10" fmla="*/ 33073 w 119063"/>
                <a:gd name="connsiteY10" fmla="*/ 0 h 414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9063" h="414899">
                  <a:moveTo>
                    <a:pt x="33073" y="0"/>
                  </a:moveTo>
                  <a:cubicBezTo>
                    <a:pt x="39688" y="0"/>
                    <a:pt x="49610" y="3303"/>
                    <a:pt x="56224" y="6605"/>
                  </a:cubicBezTo>
                  <a:cubicBezTo>
                    <a:pt x="56224" y="6605"/>
                    <a:pt x="56224" y="6605"/>
                    <a:pt x="62839" y="9908"/>
                  </a:cubicBezTo>
                  <a:cubicBezTo>
                    <a:pt x="95912" y="29722"/>
                    <a:pt x="119063" y="75957"/>
                    <a:pt x="119063" y="115586"/>
                  </a:cubicBezTo>
                  <a:cubicBezTo>
                    <a:pt x="119063" y="115586"/>
                    <a:pt x="119063" y="115586"/>
                    <a:pt x="119063" y="310277"/>
                  </a:cubicBezTo>
                  <a:lnTo>
                    <a:pt x="119063" y="363731"/>
                  </a:lnTo>
                  <a:lnTo>
                    <a:pt x="29159" y="414899"/>
                  </a:lnTo>
                  <a:lnTo>
                    <a:pt x="16950" y="397121"/>
                  </a:lnTo>
                  <a:cubicBezTo>
                    <a:pt x="6615" y="378132"/>
                    <a:pt x="0" y="356666"/>
                    <a:pt x="0" y="336851"/>
                  </a:cubicBezTo>
                  <a:cubicBezTo>
                    <a:pt x="0" y="336851"/>
                    <a:pt x="0" y="336851"/>
                    <a:pt x="0" y="49537"/>
                  </a:cubicBezTo>
                  <a:cubicBezTo>
                    <a:pt x="0" y="16513"/>
                    <a:pt x="13229" y="0"/>
                    <a:pt x="33073" y="0"/>
                  </a:cubicBezTo>
                  <a:close/>
                </a:path>
              </a:pathLst>
            </a:custGeom>
            <a:gradFill>
              <a:gsLst>
                <a:gs pos="51000">
                  <a:srgbClr val="42E6E0">
                    <a:alpha val="40000"/>
                  </a:srgbClr>
                </a:gs>
                <a:gs pos="0">
                  <a:srgbClr val="566BD8">
                    <a:alpha val="20000"/>
                  </a:srgbClr>
                </a:gs>
                <a:gs pos="98000">
                  <a:srgbClr val="5666D7">
                    <a:alpha val="20000"/>
                  </a:srgbClr>
                </a:gs>
              </a:gsLst>
              <a:lin ang="5400000" scaled="0"/>
            </a:gradFill>
            <a:ln>
              <a:noFill/>
            </a:ln>
          </p:spPr>
          <p:txBody>
            <a:bodyPr vert="horz" wrap="square" lIns="91440" tIns="45720" rIns="91440" bIns="45720" numCol="1" anchor="t" anchorCtr="0" compatLnSpc="1">
              <a:noAutofit/>
            </a:bodyPr>
            <a:lstStyle/>
            <a:p>
              <a:endParaRPr lang="zh-CN" altLang="en-US"/>
            </a:p>
          </p:txBody>
        </p:sp>
        <p:sp>
          <p:nvSpPr>
            <p:cNvPr id="246" name="Freeform 106"/>
            <p:cNvSpPr/>
            <p:nvPr userDrawn="1"/>
          </p:nvSpPr>
          <p:spPr bwMode="auto">
            <a:xfrm>
              <a:off x="8255909" y="2437995"/>
              <a:ext cx="1951037" cy="3057525"/>
            </a:xfrm>
            <a:custGeom>
              <a:avLst/>
              <a:gdLst>
                <a:gd name="T0" fmla="*/ 531 w 531"/>
                <a:gd name="T1" fmla="*/ 0 h 835"/>
                <a:gd name="T2" fmla="*/ 0 w 531"/>
                <a:gd name="T3" fmla="*/ 0 h 835"/>
                <a:gd name="T4" fmla="*/ 0 w 531"/>
                <a:gd name="T5" fmla="*/ 682 h 835"/>
                <a:gd name="T6" fmla="*/ 0 w 531"/>
                <a:gd name="T7" fmla="*/ 682 h 835"/>
                <a:gd name="T8" fmla="*/ 6 w 531"/>
                <a:gd name="T9" fmla="*/ 692 h 835"/>
                <a:gd name="T10" fmla="*/ 248 w 531"/>
                <a:gd name="T11" fmla="*/ 831 h 835"/>
                <a:gd name="T12" fmla="*/ 264 w 531"/>
                <a:gd name="T13" fmla="*/ 835 h 835"/>
                <a:gd name="T14" fmla="*/ 286 w 531"/>
                <a:gd name="T15" fmla="*/ 830 h 835"/>
                <a:gd name="T16" fmla="*/ 522 w 531"/>
                <a:gd name="T17" fmla="*/ 693 h 835"/>
                <a:gd name="T18" fmla="*/ 531 w 531"/>
                <a:gd name="T19" fmla="*/ 682 h 835"/>
                <a:gd name="T20" fmla="*/ 531 w 531"/>
                <a:gd name="T21" fmla="*/ 682 h 835"/>
                <a:gd name="T22" fmla="*/ 531 w 531"/>
                <a:gd name="T23" fmla="*/ 0 h 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1" h="835">
                  <a:moveTo>
                    <a:pt x="531" y="0"/>
                  </a:moveTo>
                  <a:cubicBezTo>
                    <a:pt x="0" y="0"/>
                    <a:pt x="0" y="0"/>
                    <a:pt x="0" y="0"/>
                  </a:cubicBezTo>
                  <a:cubicBezTo>
                    <a:pt x="0" y="682"/>
                    <a:pt x="0" y="682"/>
                    <a:pt x="0" y="682"/>
                  </a:cubicBezTo>
                  <a:cubicBezTo>
                    <a:pt x="0" y="682"/>
                    <a:pt x="0" y="682"/>
                    <a:pt x="0" y="682"/>
                  </a:cubicBezTo>
                  <a:cubicBezTo>
                    <a:pt x="0" y="685"/>
                    <a:pt x="2" y="689"/>
                    <a:pt x="6" y="692"/>
                  </a:cubicBezTo>
                  <a:cubicBezTo>
                    <a:pt x="248" y="831"/>
                    <a:pt x="248" y="831"/>
                    <a:pt x="248" y="831"/>
                  </a:cubicBezTo>
                  <a:cubicBezTo>
                    <a:pt x="252" y="834"/>
                    <a:pt x="258" y="835"/>
                    <a:pt x="264" y="835"/>
                  </a:cubicBezTo>
                  <a:cubicBezTo>
                    <a:pt x="272" y="835"/>
                    <a:pt x="280" y="833"/>
                    <a:pt x="286" y="830"/>
                  </a:cubicBezTo>
                  <a:cubicBezTo>
                    <a:pt x="522" y="693"/>
                    <a:pt x="522" y="693"/>
                    <a:pt x="522" y="693"/>
                  </a:cubicBezTo>
                  <a:cubicBezTo>
                    <a:pt x="528" y="690"/>
                    <a:pt x="531" y="686"/>
                    <a:pt x="531" y="682"/>
                  </a:cubicBezTo>
                  <a:cubicBezTo>
                    <a:pt x="531" y="682"/>
                    <a:pt x="531" y="682"/>
                    <a:pt x="531" y="682"/>
                  </a:cubicBezTo>
                  <a:cubicBezTo>
                    <a:pt x="531" y="0"/>
                    <a:pt x="531" y="0"/>
                    <a:pt x="531" y="0"/>
                  </a:cubicBezTo>
                </a:path>
              </a:pathLst>
            </a:custGeom>
            <a:gradFill>
              <a:gsLst>
                <a:gs pos="100000">
                  <a:srgbClr val="42E6E0">
                    <a:alpha val="20000"/>
                  </a:srgbClr>
                </a:gs>
                <a:gs pos="0">
                  <a:srgbClr val="180D5B">
                    <a:alpha val="5000"/>
                  </a:srgbClr>
                </a:gs>
              </a:gsLst>
              <a:lin ang="5400000" scaled="0"/>
            </a:gradFill>
            <a:ln>
              <a:noFill/>
            </a:ln>
          </p:spPr>
          <p:txBody>
            <a:bodyPr vert="horz" wrap="square" lIns="91440" tIns="45720" rIns="91440" bIns="45720" numCol="1" anchor="t" anchorCtr="0" compatLnSpc="1"/>
            <a:lstStyle/>
            <a:p>
              <a:endParaRPr lang="zh-CN" altLang="en-US" dirty="0"/>
            </a:p>
          </p:txBody>
        </p:sp>
      </p:grpSp>
      <p:sp>
        <p:nvSpPr>
          <p:cNvPr id="12" name="文本占位符 13"/>
          <p:cNvSpPr>
            <a:spLocks noGrp="1"/>
          </p:cNvSpPr>
          <p:nvPr userDrawn="1">
            <p:ph type="body" sz="quarter" idx="10" hasCustomPrompt="1"/>
          </p:nvPr>
        </p:nvSpPr>
        <p:spPr>
          <a:xfrm>
            <a:off x="943403" y="4071055"/>
            <a:ext cx="2340818" cy="296271"/>
          </a:xfrm>
          <a:prstGeom prst="roundRect">
            <a:avLst>
              <a:gd name="adj" fmla="val 50000"/>
            </a:avLst>
          </a:prstGeom>
          <a:ln>
            <a:solidFill>
              <a:schemeClr val="bg1"/>
            </a:solidFill>
          </a:ln>
        </p:spPr>
        <p:txBody>
          <a:bodyPr vert="horz" anchor="ctr">
            <a:noAutofit/>
          </a:bodyPr>
          <a:lstStyle>
            <a:lvl1pPr marL="0" indent="0" algn="l">
              <a:buNone/>
              <a:defRPr sz="1500" b="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dirty="0"/>
              <a:t>Signature</a:t>
            </a:r>
            <a:endParaRPr lang="en-US" altLang="zh-CN" dirty="0"/>
          </a:p>
        </p:txBody>
      </p:sp>
      <p:sp>
        <p:nvSpPr>
          <p:cNvPr id="13" name="文本占位符 13"/>
          <p:cNvSpPr>
            <a:spLocks noGrp="1"/>
          </p:cNvSpPr>
          <p:nvPr userDrawn="1">
            <p:ph type="body" sz="quarter" idx="11" hasCustomPrompt="1"/>
          </p:nvPr>
        </p:nvSpPr>
        <p:spPr>
          <a:xfrm>
            <a:off x="943402" y="4533176"/>
            <a:ext cx="5087595" cy="296271"/>
          </a:xfrm>
        </p:spPr>
        <p:txBody>
          <a:bodyPr vert="horz" anchor="ctr">
            <a:noAutofit/>
          </a:bodyPr>
          <a:lstStyle>
            <a:lvl1pPr marL="0" indent="0" algn="l">
              <a:buNone/>
              <a:defRPr sz="1500" b="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dirty="0"/>
              <a:t>Date</a:t>
            </a:r>
            <a:endParaRPr lang="zh-CN" altLang="en-US" dirty="0"/>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1" name=""/>
        <p:cNvGrpSpPr/>
        <p:nvPr/>
      </p:nvGrpSpPr>
      <p:grpSpPr>
        <a:xfrm>
          <a:off x="0" y="0"/>
          <a:ext cx="0" cy="0"/>
          <a:chOff x="0" y="0"/>
          <a:chExt cx="0" cy="0"/>
        </a:xfrm>
      </p:grpSpPr>
      <p:sp>
        <p:nvSpPr>
          <p:cNvPr id="4" name="矩形 3"/>
          <p:cNvSpPr/>
          <p:nvPr userDrawn="1"/>
        </p:nvSpPr>
        <p:spPr>
          <a:xfrm>
            <a:off x="-1117"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0" name="标题 1"/>
          <p:cNvSpPr>
            <a:spLocks noGrp="1"/>
          </p:cNvSpPr>
          <p:nvPr>
            <p:ph type="title"/>
          </p:nvPr>
        </p:nvSpPr>
        <p:spPr>
          <a:xfrm>
            <a:off x="5457956" y="2573757"/>
            <a:ext cx="5419185" cy="895350"/>
          </a:xfrm>
        </p:spPr>
        <p:txBody>
          <a:bodyPr anchor="b">
            <a:normAutofit/>
          </a:bodyPr>
          <a:lstStyle>
            <a:lvl1pPr algn="l">
              <a:defRPr sz="2400" b="1">
                <a:solidFill>
                  <a:schemeClr val="bg1"/>
                </a:solidFill>
              </a:defRPr>
            </a:lvl1pPr>
          </a:lstStyle>
          <a:p>
            <a:r>
              <a:rPr lang="en-US" dirty="0"/>
              <a:t>Click to edit Master title style</a:t>
            </a:r>
            <a:endParaRPr lang="zh-CN" altLang="en-US" dirty="0"/>
          </a:p>
        </p:txBody>
      </p:sp>
      <p:sp>
        <p:nvSpPr>
          <p:cNvPr id="21" name="文本占位符 2"/>
          <p:cNvSpPr>
            <a:spLocks noGrp="1"/>
          </p:cNvSpPr>
          <p:nvPr>
            <p:ph type="body" idx="1"/>
          </p:nvPr>
        </p:nvSpPr>
        <p:spPr>
          <a:xfrm>
            <a:off x="5459072" y="3469107"/>
            <a:ext cx="5419185" cy="1015623"/>
          </a:xfrm>
        </p:spPr>
        <p:txBody>
          <a:bodyPr anchor="t">
            <a:normAutofit/>
          </a:bodyPr>
          <a:lstStyle>
            <a:lvl1pPr marL="0" indent="0" algn="l">
              <a:lnSpc>
                <a:spcPct val="100000"/>
              </a:lnSpc>
              <a:buNone/>
              <a:defRPr sz="11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endParaRPr lang="en-US" dirty="0"/>
          </a:p>
        </p:txBody>
      </p:sp>
      <p:grpSp>
        <p:nvGrpSpPr>
          <p:cNvPr id="5" name="组合 4"/>
          <p:cNvGrpSpPr/>
          <p:nvPr userDrawn="1"/>
        </p:nvGrpSpPr>
        <p:grpSpPr>
          <a:xfrm flipH="1">
            <a:off x="347887" y="1993644"/>
            <a:ext cx="7140148" cy="3966548"/>
            <a:chOff x="4656138" y="2437995"/>
            <a:chExt cx="6846887" cy="3803634"/>
          </a:xfrm>
        </p:grpSpPr>
        <p:sp>
          <p:nvSpPr>
            <p:cNvPr id="6" name="椭圆 5"/>
            <p:cNvSpPr/>
            <p:nvPr userDrawn="1"/>
          </p:nvSpPr>
          <p:spPr>
            <a:xfrm>
              <a:off x="9791994" y="5509651"/>
              <a:ext cx="564315" cy="317874"/>
            </a:xfrm>
            <a:prstGeom prst="ellipse">
              <a:avLst/>
            </a:prstGeom>
            <a:gradFill flip="none" rotWithShape="1">
              <a:gsLst>
                <a:gs pos="100000">
                  <a:srgbClr val="1D296C"/>
                </a:gs>
                <a:gs pos="52000">
                  <a:srgbClr val="2B6C95"/>
                </a:gs>
                <a:gs pos="68000">
                  <a:srgbClr val="265989"/>
                </a:gs>
                <a:gs pos="17000">
                  <a:srgbClr val="36A6B8"/>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userDrawn="1"/>
          </p:nvSpPr>
          <p:spPr>
            <a:xfrm>
              <a:off x="8951536" y="5923755"/>
              <a:ext cx="564315" cy="317874"/>
            </a:xfrm>
            <a:prstGeom prst="ellipse">
              <a:avLst/>
            </a:prstGeom>
            <a:gradFill flip="none" rotWithShape="1">
              <a:gsLst>
                <a:gs pos="100000">
                  <a:srgbClr val="1D296C"/>
                </a:gs>
                <a:gs pos="52000">
                  <a:srgbClr val="2B6C95"/>
                </a:gs>
                <a:gs pos="68000">
                  <a:srgbClr val="265989"/>
                </a:gs>
                <a:gs pos="17000">
                  <a:srgbClr val="36A6B8"/>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userDrawn="1"/>
          </p:nvSpPr>
          <p:spPr>
            <a:xfrm>
              <a:off x="7681196" y="5266157"/>
              <a:ext cx="564315" cy="317874"/>
            </a:xfrm>
            <a:prstGeom prst="ellipse">
              <a:avLst/>
            </a:prstGeom>
            <a:gradFill flip="none" rotWithShape="1">
              <a:gsLst>
                <a:gs pos="100000">
                  <a:srgbClr val="1D296C"/>
                </a:gs>
                <a:gs pos="52000">
                  <a:srgbClr val="2B6C95"/>
                </a:gs>
                <a:gs pos="68000">
                  <a:srgbClr val="265989"/>
                </a:gs>
                <a:gs pos="17000">
                  <a:srgbClr val="36A6B8"/>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userDrawn="1"/>
          </p:nvSpPr>
          <p:spPr>
            <a:xfrm>
              <a:off x="6269331" y="5704329"/>
              <a:ext cx="564315" cy="317874"/>
            </a:xfrm>
            <a:prstGeom prst="ellipse">
              <a:avLst/>
            </a:prstGeom>
            <a:gradFill flip="none" rotWithShape="1">
              <a:gsLst>
                <a:gs pos="100000">
                  <a:srgbClr val="1D296C"/>
                </a:gs>
                <a:gs pos="52000">
                  <a:srgbClr val="2B6C95"/>
                </a:gs>
                <a:gs pos="68000">
                  <a:srgbClr val="265989"/>
                </a:gs>
                <a:gs pos="20000">
                  <a:srgbClr val="36A6B8"/>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5"/>
            <p:cNvSpPr/>
            <p:nvPr userDrawn="1"/>
          </p:nvSpPr>
          <p:spPr bwMode="auto">
            <a:xfrm>
              <a:off x="4656138" y="4818063"/>
              <a:ext cx="6846887" cy="1335087"/>
            </a:xfrm>
            <a:custGeom>
              <a:avLst/>
              <a:gdLst>
                <a:gd name="T0" fmla="*/ 2059 w 2076"/>
                <a:gd name="T1" fmla="*/ 0 h 404"/>
                <a:gd name="T2" fmla="*/ 2053 w 2076"/>
                <a:gd name="T3" fmla="*/ 2 h 404"/>
                <a:gd name="T4" fmla="*/ 1420 w 2076"/>
                <a:gd name="T5" fmla="*/ 368 h 404"/>
                <a:gd name="T6" fmla="*/ 1388 w 2076"/>
                <a:gd name="T7" fmla="*/ 376 h 404"/>
                <a:gd name="T8" fmla="*/ 1357 w 2076"/>
                <a:gd name="T9" fmla="*/ 368 h 404"/>
                <a:gd name="T10" fmla="*/ 949 w 2076"/>
                <a:gd name="T11" fmla="*/ 132 h 404"/>
                <a:gd name="T12" fmla="*/ 903 w 2076"/>
                <a:gd name="T13" fmla="*/ 120 h 404"/>
                <a:gd name="T14" fmla="*/ 858 w 2076"/>
                <a:gd name="T15" fmla="*/ 132 h 404"/>
                <a:gd name="T16" fmla="*/ 521 w 2076"/>
                <a:gd name="T17" fmla="*/ 326 h 404"/>
                <a:gd name="T18" fmla="*/ 490 w 2076"/>
                <a:gd name="T19" fmla="*/ 335 h 404"/>
                <a:gd name="T20" fmla="*/ 459 w 2076"/>
                <a:gd name="T21" fmla="*/ 326 h 404"/>
                <a:gd name="T22" fmla="*/ 23 w 2076"/>
                <a:gd name="T23" fmla="*/ 75 h 404"/>
                <a:gd name="T24" fmla="*/ 16 w 2076"/>
                <a:gd name="T25" fmla="*/ 73 h 404"/>
                <a:gd name="T26" fmla="*/ 4 w 2076"/>
                <a:gd name="T27" fmla="*/ 80 h 404"/>
                <a:gd name="T28" fmla="*/ 9 w 2076"/>
                <a:gd name="T29" fmla="*/ 99 h 404"/>
                <a:gd name="T30" fmla="*/ 445 w 2076"/>
                <a:gd name="T31" fmla="*/ 351 h 404"/>
                <a:gd name="T32" fmla="*/ 490 w 2076"/>
                <a:gd name="T33" fmla="*/ 363 h 404"/>
                <a:gd name="T34" fmla="*/ 535 w 2076"/>
                <a:gd name="T35" fmla="*/ 351 h 404"/>
                <a:gd name="T36" fmla="*/ 872 w 2076"/>
                <a:gd name="T37" fmla="*/ 156 h 404"/>
                <a:gd name="T38" fmla="*/ 903 w 2076"/>
                <a:gd name="T39" fmla="*/ 148 h 404"/>
                <a:gd name="T40" fmla="*/ 935 w 2076"/>
                <a:gd name="T41" fmla="*/ 156 h 404"/>
                <a:gd name="T42" fmla="*/ 1343 w 2076"/>
                <a:gd name="T43" fmla="*/ 392 h 404"/>
                <a:gd name="T44" fmla="*/ 1388 w 2076"/>
                <a:gd name="T45" fmla="*/ 404 h 404"/>
                <a:gd name="T46" fmla="*/ 1434 w 2076"/>
                <a:gd name="T47" fmla="*/ 392 h 404"/>
                <a:gd name="T48" fmla="*/ 2067 w 2076"/>
                <a:gd name="T49" fmla="*/ 26 h 404"/>
                <a:gd name="T50" fmla="*/ 2072 w 2076"/>
                <a:gd name="T51" fmla="*/ 7 h 404"/>
                <a:gd name="T52" fmla="*/ 2059 w 2076"/>
                <a:gd name="T53" fmla="*/ 0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76" h="404">
                  <a:moveTo>
                    <a:pt x="2059" y="0"/>
                  </a:moveTo>
                  <a:cubicBezTo>
                    <a:pt x="2057" y="0"/>
                    <a:pt x="2055" y="1"/>
                    <a:pt x="2053" y="2"/>
                  </a:cubicBezTo>
                  <a:cubicBezTo>
                    <a:pt x="1420" y="368"/>
                    <a:pt x="1420" y="368"/>
                    <a:pt x="1420" y="368"/>
                  </a:cubicBezTo>
                  <a:cubicBezTo>
                    <a:pt x="1410" y="373"/>
                    <a:pt x="1399" y="376"/>
                    <a:pt x="1388" y="376"/>
                  </a:cubicBezTo>
                  <a:cubicBezTo>
                    <a:pt x="1378" y="376"/>
                    <a:pt x="1367" y="373"/>
                    <a:pt x="1357" y="368"/>
                  </a:cubicBezTo>
                  <a:cubicBezTo>
                    <a:pt x="949" y="132"/>
                    <a:pt x="949" y="132"/>
                    <a:pt x="949" y="132"/>
                  </a:cubicBezTo>
                  <a:cubicBezTo>
                    <a:pt x="935" y="124"/>
                    <a:pt x="919" y="120"/>
                    <a:pt x="903" y="120"/>
                  </a:cubicBezTo>
                  <a:cubicBezTo>
                    <a:pt x="888" y="120"/>
                    <a:pt x="872" y="124"/>
                    <a:pt x="858" y="132"/>
                  </a:cubicBezTo>
                  <a:cubicBezTo>
                    <a:pt x="521" y="326"/>
                    <a:pt x="521" y="326"/>
                    <a:pt x="521" y="326"/>
                  </a:cubicBezTo>
                  <a:cubicBezTo>
                    <a:pt x="511" y="332"/>
                    <a:pt x="501" y="335"/>
                    <a:pt x="490" y="335"/>
                  </a:cubicBezTo>
                  <a:cubicBezTo>
                    <a:pt x="479" y="335"/>
                    <a:pt x="468" y="332"/>
                    <a:pt x="459" y="326"/>
                  </a:cubicBezTo>
                  <a:cubicBezTo>
                    <a:pt x="23" y="75"/>
                    <a:pt x="23" y="75"/>
                    <a:pt x="23" y="75"/>
                  </a:cubicBezTo>
                  <a:cubicBezTo>
                    <a:pt x="21" y="74"/>
                    <a:pt x="19" y="73"/>
                    <a:pt x="16" y="73"/>
                  </a:cubicBezTo>
                  <a:cubicBezTo>
                    <a:pt x="11" y="73"/>
                    <a:pt x="7" y="76"/>
                    <a:pt x="4" y="80"/>
                  </a:cubicBezTo>
                  <a:cubicBezTo>
                    <a:pt x="0" y="87"/>
                    <a:pt x="3" y="95"/>
                    <a:pt x="9" y="99"/>
                  </a:cubicBezTo>
                  <a:cubicBezTo>
                    <a:pt x="445" y="351"/>
                    <a:pt x="445" y="351"/>
                    <a:pt x="445" y="351"/>
                  </a:cubicBezTo>
                  <a:cubicBezTo>
                    <a:pt x="459" y="359"/>
                    <a:pt x="474" y="363"/>
                    <a:pt x="490" y="363"/>
                  </a:cubicBezTo>
                  <a:cubicBezTo>
                    <a:pt x="506" y="363"/>
                    <a:pt x="521" y="359"/>
                    <a:pt x="535" y="351"/>
                  </a:cubicBezTo>
                  <a:cubicBezTo>
                    <a:pt x="872" y="156"/>
                    <a:pt x="872" y="156"/>
                    <a:pt x="872" y="156"/>
                  </a:cubicBezTo>
                  <a:cubicBezTo>
                    <a:pt x="882" y="150"/>
                    <a:pt x="893" y="148"/>
                    <a:pt x="903" y="148"/>
                  </a:cubicBezTo>
                  <a:cubicBezTo>
                    <a:pt x="914" y="148"/>
                    <a:pt x="925" y="150"/>
                    <a:pt x="935" y="156"/>
                  </a:cubicBezTo>
                  <a:cubicBezTo>
                    <a:pt x="1343" y="392"/>
                    <a:pt x="1343" y="392"/>
                    <a:pt x="1343" y="392"/>
                  </a:cubicBezTo>
                  <a:cubicBezTo>
                    <a:pt x="1357" y="400"/>
                    <a:pt x="1373" y="404"/>
                    <a:pt x="1388" y="404"/>
                  </a:cubicBezTo>
                  <a:cubicBezTo>
                    <a:pt x="1404" y="404"/>
                    <a:pt x="1420" y="400"/>
                    <a:pt x="1434" y="392"/>
                  </a:cubicBezTo>
                  <a:cubicBezTo>
                    <a:pt x="2067" y="26"/>
                    <a:pt x="2067" y="26"/>
                    <a:pt x="2067" y="26"/>
                  </a:cubicBezTo>
                  <a:cubicBezTo>
                    <a:pt x="2073" y="23"/>
                    <a:pt x="2076" y="14"/>
                    <a:pt x="2072" y="7"/>
                  </a:cubicBezTo>
                  <a:cubicBezTo>
                    <a:pt x="2069" y="3"/>
                    <a:pt x="2064" y="0"/>
                    <a:pt x="2059" y="0"/>
                  </a:cubicBezTo>
                </a:path>
              </a:pathLst>
            </a:custGeom>
            <a:gradFill>
              <a:gsLst>
                <a:gs pos="74000">
                  <a:srgbClr val="2D7C9E">
                    <a:alpha val="50000"/>
                  </a:srgbClr>
                </a:gs>
                <a:gs pos="37000">
                  <a:srgbClr val="41E4DE">
                    <a:alpha val="50000"/>
                  </a:srgbClr>
                </a:gs>
                <a:gs pos="0">
                  <a:srgbClr val="19145F">
                    <a:alpha val="50000"/>
                  </a:srgbClr>
                </a:gs>
                <a:gs pos="100000">
                  <a:srgbClr val="19125E">
                    <a:alpha val="50000"/>
                  </a:srgbClr>
                </a:gs>
              </a:gsLst>
              <a:lin ang="0" scaled="0"/>
            </a:gradFill>
            <a:ln w="9525">
              <a:noFill/>
              <a:round/>
            </a:ln>
          </p:spPr>
          <p:txBody>
            <a:bodyPr vert="horz" wrap="square" lIns="91440" tIns="45720" rIns="91440" bIns="45720" numCol="1" anchor="t" anchorCtr="0" compatLnSpc="1"/>
            <a:lstStyle/>
            <a:p>
              <a:endParaRPr lang="zh-CN" altLang="en-US"/>
            </a:p>
          </p:txBody>
        </p:sp>
        <p:sp>
          <p:nvSpPr>
            <p:cNvPr id="11" name="Freeform 6"/>
            <p:cNvSpPr>
              <a:spLocks noEditPoints="1"/>
            </p:cNvSpPr>
            <p:nvPr userDrawn="1"/>
          </p:nvSpPr>
          <p:spPr bwMode="auto">
            <a:xfrm>
              <a:off x="7640638" y="3989388"/>
              <a:ext cx="3186112" cy="1830387"/>
            </a:xfrm>
            <a:custGeom>
              <a:avLst/>
              <a:gdLst>
                <a:gd name="T0" fmla="*/ 483 w 966"/>
                <a:gd name="T1" fmla="*/ 466 h 554"/>
                <a:gd name="T2" fmla="*/ 157 w 966"/>
                <a:gd name="T3" fmla="*/ 277 h 554"/>
                <a:gd name="T4" fmla="*/ 483 w 966"/>
                <a:gd name="T5" fmla="*/ 89 h 554"/>
                <a:gd name="T6" fmla="*/ 810 w 966"/>
                <a:gd name="T7" fmla="*/ 277 h 554"/>
                <a:gd name="T8" fmla="*/ 483 w 966"/>
                <a:gd name="T9" fmla="*/ 466 h 554"/>
                <a:gd name="T10" fmla="*/ 483 w 966"/>
                <a:gd name="T11" fmla="*/ 48 h 554"/>
                <a:gd name="T12" fmla="*/ 472 w 966"/>
                <a:gd name="T13" fmla="*/ 51 h 554"/>
                <a:gd name="T14" fmla="*/ 82 w 966"/>
                <a:gd name="T15" fmla="*/ 276 h 554"/>
                <a:gd name="T16" fmla="*/ 81 w 966"/>
                <a:gd name="T17" fmla="*/ 277 h 554"/>
                <a:gd name="T18" fmla="*/ 82 w 966"/>
                <a:gd name="T19" fmla="*/ 278 h 554"/>
                <a:gd name="T20" fmla="*/ 472 w 966"/>
                <a:gd name="T21" fmla="*/ 503 h 554"/>
                <a:gd name="T22" fmla="*/ 472 w 966"/>
                <a:gd name="T23" fmla="*/ 503 h 554"/>
                <a:gd name="T24" fmla="*/ 483 w 966"/>
                <a:gd name="T25" fmla="*/ 506 h 554"/>
                <a:gd name="T26" fmla="*/ 494 w 966"/>
                <a:gd name="T27" fmla="*/ 503 h 554"/>
                <a:gd name="T28" fmla="*/ 884 w 966"/>
                <a:gd name="T29" fmla="*/ 278 h 554"/>
                <a:gd name="T30" fmla="*/ 885 w 966"/>
                <a:gd name="T31" fmla="*/ 277 h 554"/>
                <a:gd name="T32" fmla="*/ 884 w 966"/>
                <a:gd name="T33" fmla="*/ 276 h 554"/>
                <a:gd name="T34" fmla="*/ 494 w 966"/>
                <a:gd name="T35" fmla="*/ 51 h 554"/>
                <a:gd name="T36" fmla="*/ 483 w 966"/>
                <a:gd name="T37" fmla="*/ 48 h 554"/>
                <a:gd name="T38" fmla="*/ 483 w 966"/>
                <a:gd name="T39" fmla="*/ 518 h 554"/>
                <a:gd name="T40" fmla="*/ 466 w 966"/>
                <a:gd name="T41" fmla="*/ 514 h 554"/>
                <a:gd name="T42" fmla="*/ 466 w 966"/>
                <a:gd name="T43" fmla="*/ 514 h 554"/>
                <a:gd name="T44" fmla="*/ 76 w 966"/>
                <a:gd name="T45" fmla="*/ 289 h 554"/>
                <a:gd name="T46" fmla="*/ 69 w 966"/>
                <a:gd name="T47" fmla="*/ 277 h 554"/>
                <a:gd name="T48" fmla="*/ 76 w 966"/>
                <a:gd name="T49" fmla="*/ 266 h 554"/>
                <a:gd name="T50" fmla="*/ 466 w 966"/>
                <a:gd name="T51" fmla="*/ 41 h 554"/>
                <a:gd name="T52" fmla="*/ 483 w 966"/>
                <a:gd name="T53" fmla="*/ 36 h 554"/>
                <a:gd name="T54" fmla="*/ 500 w 966"/>
                <a:gd name="T55" fmla="*/ 41 h 554"/>
                <a:gd name="T56" fmla="*/ 890 w 966"/>
                <a:gd name="T57" fmla="*/ 266 h 554"/>
                <a:gd name="T58" fmla="*/ 897 w 966"/>
                <a:gd name="T59" fmla="*/ 277 h 554"/>
                <a:gd name="T60" fmla="*/ 890 w 966"/>
                <a:gd name="T61" fmla="*/ 289 h 554"/>
                <a:gd name="T62" fmla="*/ 500 w 966"/>
                <a:gd name="T63" fmla="*/ 514 h 554"/>
                <a:gd name="T64" fmla="*/ 483 w 966"/>
                <a:gd name="T65" fmla="*/ 518 h 554"/>
                <a:gd name="T66" fmla="*/ 483 w 966"/>
                <a:gd name="T67" fmla="*/ 0 h 554"/>
                <a:gd name="T68" fmla="*/ 462 w 966"/>
                <a:gd name="T69" fmla="*/ 6 h 554"/>
                <a:gd name="T70" fmla="*/ 7 w 966"/>
                <a:gd name="T71" fmla="*/ 269 h 554"/>
                <a:gd name="T72" fmla="*/ 7 w 966"/>
                <a:gd name="T73" fmla="*/ 286 h 554"/>
                <a:gd name="T74" fmla="*/ 462 w 966"/>
                <a:gd name="T75" fmla="*/ 548 h 554"/>
                <a:gd name="T76" fmla="*/ 483 w 966"/>
                <a:gd name="T77" fmla="*/ 554 h 554"/>
                <a:gd name="T78" fmla="*/ 505 w 966"/>
                <a:gd name="T79" fmla="*/ 548 h 554"/>
                <a:gd name="T80" fmla="*/ 960 w 966"/>
                <a:gd name="T81" fmla="*/ 286 h 554"/>
                <a:gd name="T82" fmla="*/ 960 w 966"/>
                <a:gd name="T83" fmla="*/ 269 h 554"/>
                <a:gd name="T84" fmla="*/ 505 w 966"/>
                <a:gd name="T85" fmla="*/ 6 h 554"/>
                <a:gd name="T86" fmla="*/ 483 w 966"/>
                <a:gd name="T87" fmla="*/ 0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66" h="554">
                  <a:moveTo>
                    <a:pt x="483" y="466"/>
                  </a:moveTo>
                  <a:cubicBezTo>
                    <a:pt x="157" y="277"/>
                    <a:pt x="157" y="277"/>
                    <a:pt x="157" y="277"/>
                  </a:cubicBezTo>
                  <a:cubicBezTo>
                    <a:pt x="483" y="89"/>
                    <a:pt x="483" y="89"/>
                    <a:pt x="483" y="89"/>
                  </a:cubicBezTo>
                  <a:cubicBezTo>
                    <a:pt x="810" y="277"/>
                    <a:pt x="810" y="277"/>
                    <a:pt x="810" y="277"/>
                  </a:cubicBezTo>
                  <a:cubicBezTo>
                    <a:pt x="483" y="466"/>
                    <a:pt x="483" y="466"/>
                    <a:pt x="483" y="466"/>
                  </a:cubicBezTo>
                  <a:moveTo>
                    <a:pt x="483" y="48"/>
                  </a:moveTo>
                  <a:cubicBezTo>
                    <a:pt x="479" y="48"/>
                    <a:pt x="475" y="49"/>
                    <a:pt x="472" y="51"/>
                  </a:cubicBezTo>
                  <a:cubicBezTo>
                    <a:pt x="82" y="276"/>
                    <a:pt x="82" y="276"/>
                    <a:pt x="82" y="276"/>
                  </a:cubicBezTo>
                  <a:cubicBezTo>
                    <a:pt x="82" y="277"/>
                    <a:pt x="81" y="277"/>
                    <a:pt x="81" y="277"/>
                  </a:cubicBezTo>
                  <a:cubicBezTo>
                    <a:pt x="81" y="278"/>
                    <a:pt x="82" y="278"/>
                    <a:pt x="82" y="278"/>
                  </a:cubicBezTo>
                  <a:cubicBezTo>
                    <a:pt x="472" y="503"/>
                    <a:pt x="472" y="503"/>
                    <a:pt x="472" y="503"/>
                  </a:cubicBezTo>
                  <a:cubicBezTo>
                    <a:pt x="472" y="503"/>
                    <a:pt x="472" y="503"/>
                    <a:pt x="472" y="503"/>
                  </a:cubicBezTo>
                  <a:cubicBezTo>
                    <a:pt x="475" y="505"/>
                    <a:pt x="479" y="506"/>
                    <a:pt x="483" y="506"/>
                  </a:cubicBezTo>
                  <a:cubicBezTo>
                    <a:pt x="487" y="506"/>
                    <a:pt x="491" y="505"/>
                    <a:pt x="494" y="503"/>
                  </a:cubicBezTo>
                  <a:cubicBezTo>
                    <a:pt x="884" y="278"/>
                    <a:pt x="884" y="278"/>
                    <a:pt x="884" y="278"/>
                  </a:cubicBezTo>
                  <a:cubicBezTo>
                    <a:pt x="885" y="278"/>
                    <a:pt x="885" y="278"/>
                    <a:pt x="885" y="277"/>
                  </a:cubicBezTo>
                  <a:cubicBezTo>
                    <a:pt x="885" y="277"/>
                    <a:pt x="885" y="277"/>
                    <a:pt x="884" y="276"/>
                  </a:cubicBezTo>
                  <a:cubicBezTo>
                    <a:pt x="494" y="51"/>
                    <a:pt x="494" y="51"/>
                    <a:pt x="494" y="51"/>
                  </a:cubicBezTo>
                  <a:cubicBezTo>
                    <a:pt x="491" y="49"/>
                    <a:pt x="487" y="48"/>
                    <a:pt x="483" y="48"/>
                  </a:cubicBezTo>
                  <a:moveTo>
                    <a:pt x="483" y="518"/>
                  </a:moveTo>
                  <a:cubicBezTo>
                    <a:pt x="477" y="518"/>
                    <a:pt x="471" y="517"/>
                    <a:pt x="466" y="514"/>
                  </a:cubicBezTo>
                  <a:cubicBezTo>
                    <a:pt x="466" y="514"/>
                    <a:pt x="466" y="514"/>
                    <a:pt x="466" y="514"/>
                  </a:cubicBezTo>
                  <a:cubicBezTo>
                    <a:pt x="76" y="289"/>
                    <a:pt x="76" y="289"/>
                    <a:pt x="76" y="289"/>
                  </a:cubicBezTo>
                  <a:cubicBezTo>
                    <a:pt x="72" y="286"/>
                    <a:pt x="69" y="282"/>
                    <a:pt x="69" y="277"/>
                  </a:cubicBezTo>
                  <a:cubicBezTo>
                    <a:pt x="69" y="273"/>
                    <a:pt x="72" y="268"/>
                    <a:pt x="76" y="266"/>
                  </a:cubicBezTo>
                  <a:cubicBezTo>
                    <a:pt x="466" y="41"/>
                    <a:pt x="466" y="41"/>
                    <a:pt x="466" y="41"/>
                  </a:cubicBezTo>
                  <a:cubicBezTo>
                    <a:pt x="471" y="38"/>
                    <a:pt x="477" y="36"/>
                    <a:pt x="483" y="36"/>
                  </a:cubicBezTo>
                  <a:cubicBezTo>
                    <a:pt x="489" y="36"/>
                    <a:pt x="495" y="38"/>
                    <a:pt x="500" y="41"/>
                  </a:cubicBezTo>
                  <a:cubicBezTo>
                    <a:pt x="890" y="266"/>
                    <a:pt x="890" y="266"/>
                    <a:pt x="890" y="266"/>
                  </a:cubicBezTo>
                  <a:cubicBezTo>
                    <a:pt x="894" y="268"/>
                    <a:pt x="897" y="273"/>
                    <a:pt x="897" y="277"/>
                  </a:cubicBezTo>
                  <a:cubicBezTo>
                    <a:pt x="897" y="282"/>
                    <a:pt x="894" y="286"/>
                    <a:pt x="890" y="289"/>
                  </a:cubicBezTo>
                  <a:cubicBezTo>
                    <a:pt x="500" y="514"/>
                    <a:pt x="500" y="514"/>
                    <a:pt x="500" y="514"/>
                  </a:cubicBezTo>
                  <a:cubicBezTo>
                    <a:pt x="495" y="517"/>
                    <a:pt x="489" y="518"/>
                    <a:pt x="483" y="518"/>
                  </a:cubicBezTo>
                  <a:moveTo>
                    <a:pt x="483" y="0"/>
                  </a:moveTo>
                  <a:cubicBezTo>
                    <a:pt x="476" y="0"/>
                    <a:pt x="468" y="2"/>
                    <a:pt x="462" y="6"/>
                  </a:cubicBezTo>
                  <a:cubicBezTo>
                    <a:pt x="7" y="269"/>
                    <a:pt x="7" y="269"/>
                    <a:pt x="7" y="269"/>
                  </a:cubicBezTo>
                  <a:cubicBezTo>
                    <a:pt x="0" y="273"/>
                    <a:pt x="0" y="282"/>
                    <a:pt x="7" y="286"/>
                  </a:cubicBezTo>
                  <a:cubicBezTo>
                    <a:pt x="462" y="548"/>
                    <a:pt x="462" y="548"/>
                    <a:pt x="462" y="548"/>
                  </a:cubicBezTo>
                  <a:cubicBezTo>
                    <a:pt x="468" y="552"/>
                    <a:pt x="476" y="554"/>
                    <a:pt x="483" y="554"/>
                  </a:cubicBezTo>
                  <a:cubicBezTo>
                    <a:pt x="491" y="554"/>
                    <a:pt x="498" y="552"/>
                    <a:pt x="505" y="548"/>
                  </a:cubicBezTo>
                  <a:cubicBezTo>
                    <a:pt x="960" y="286"/>
                    <a:pt x="960" y="286"/>
                    <a:pt x="960" y="286"/>
                  </a:cubicBezTo>
                  <a:cubicBezTo>
                    <a:pt x="966" y="282"/>
                    <a:pt x="966" y="273"/>
                    <a:pt x="960" y="269"/>
                  </a:cubicBezTo>
                  <a:cubicBezTo>
                    <a:pt x="505" y="6"/>
                    <a:pt x="505" y="6"/>
                    <a:pt x="505" y="6"/>
                  </a:cubicBezTo>
                  <a:cubicBezTo>
                    <a:pt x="498" y="2"/>
                    <a:pt x="491" y="0"/>
                    <a:pt x="483" y="0"/>
                  </a:cubicBezTo>
                </a:path>
              </a:pathLst>
            </a:custGeom>
            <a:solidFill>
              <a:srgbClr val="5E578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7"/>
            <p:cNvSpPr>
              <a:spLocks noEditPoints="1"/>
            </p:cNvSpPr>
            <p:nvPr userDrawn="1"/>
          </p:nvSpPr>
          <p:spPr bwMode="auto">
            <a:xfrm>
              <a:off x="7869238" y="4108450"/>
              <a:ext cx="2730500" cy="1592262"/>
            </a:xfrm>
            <a:custGeom>
              <a:avLst/>
              <a:gdLst>
                <a:gd name="T0" fmla="*/ 403 w 828"/>
                <a:gd name="T1" fmla="*/ 467 h 482"/>
                <a:gd name="T2" fmla="*/ 13 w 828"/>
                <a:gd name="T3" fmla="*/ 242 h 482"/>
                <a:gd name="T4" fmla="*/ 12 w 828"/>
                <a:gd name="T5" fmla="*/ 241 h 482"/>
                <a:gd name="T6" fmla="*/ 13 w 828"/>
                <a:gd name="T7" fmla="*/ 240 h 482"/>
                <a:gd name="T8" fmla="*/ 403 w 828"/>
                <a:gd name="T9" fmla="*/ 15 h 482"/>
                <a:gd name="T10" fmla="*/ 414 w 828"/>
                <a:gd name="T11" fmla="*/ 12 h 482"/>
                <a:gd name="T12" fmla="*/ 425 w 828"/>
                <a:gd name="T13" fmla="*/ 15 h 482"/>
                <a:gd name="T14" fmla="*/ 815 w 828"/>
                <a:gd name="T15" fmla="*/ 240 h 482"/>
                <a:gd name="T16" fmla="*/ 816 w 828"/>
                <a:gd name="T17" fmla="*/ 241 h 482"/>
                <a:gd name="T18" fmla="*/ 815 w 828"/>
                <a:gd name="T19" fmla="*/ 242 h 482"/>
                <a:gd name="T20" fmla="*/ 425 w 828"/>
                <a:gd name="T21" fmla="*/ 467 h 482"/>
                <a:gd name="T22" fmla="*/ 414 w 828"/>
                <a:gd name="T23" fmla="*/ 470 h 482"/>
                <a:gd name="T24" fmla="*/ 403 w 828"/>
                <a:gd name="T25" fmla="*/ 467 h 482"/>
                <a:gd name="T26" fmla="*/ 403 w 828"/>
                <a:gd name="T27" fmla="*/ 467 h 482"/>
                <a:gd name="T28" fmla="*/ 414 w 828"/>
                <a:gd name="T29" fmla="*/ 0 h 482"/>
                <a:gd name="T30" fmla="*/ 397 w 828"/>
                <a:gd name="T31" fmla="*/ 5 h 482"/>
                <a:gd name="T32" fmla="*/ 7 w 828"/>
                <a:gd name="T33" fmla="*/ 230 h 482"/>
                <a:gd name="T34" fmla="*/ 0 w 828"/>
                <a:gd name="T35" fmla="*/ 241 h 482"/>
                <a:gd name="T36" fmla="*/ 7 w 828"/>
                <a:gd name="T37" fmla="*/ 253 h 482"/>
                <a:gd name="T38" fmla="*/ 397 w 828"/>
                <a:gd name="T39" fmla="*/ 478 h 482"/>
                <a:gd name="T40" fmla="*/ 397 w 828"/>
                <a:gd name="T41" fmla="*/ 478 h 482"/>
                <a:gd name="T42" fmla="*/ 414 w 828"/>
                <a:gd name="T43" fmla="*/ 482 h 482"/>
                <a:gd name="T44" fmla="*/ 431 w 828"/>
                <a:gd name="T45" fmla="*/ 478 h 482"/>
                <a:gd name="T46" fmla="*/ 821 w 828"/>
                <a:gd name="T47" fmla="*/ 253 h 482"/>
                <a:gd name="T48" fmla="*/ 828 w 828"/>
                <a:gd name="T49" fmla="*/ 241 h 482"/>
                <a:gd name="T50" fmla="*/ 821 w 828"/>
                <a:gd name="T51" fmla="*/ 230 h 482"/>
                <a:gd name="T52" fmla="*/ 431 w 828"/>
                <a:gd name="T53" fmla="*/ 5 h 482"/>
                <a:gd name="T54" fmla="*/ 414 w 828"/>
                <a:gd name="T55" fmla="*/ 0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28" h="482">
                  <a:moveTo>
                    <a:pt x="403" y="467"/>
                  </a:moveTo>
                  <a:cubicBezTo>
                    <a:pt x="13" y="242"/>
                    <a:pt x="13" y="242"/>
                    <a:pt x="13" y="242"/>
                  </a:cubicBezTo>
                  <a:cubicBezTo>
                    <a:pt x="13" y="242"/>
                    <a:pt x="12" y="242"/>
                    <a:pt x="12" y="241"/>
                  </a:cubicBezTo>
                  <a:cubicBezTo>
                    <a:pt x="12" y="241"/>
                    <a:pt x="13" y="241"/>
                    <a:pt x="13" y="240"/>
                  </a:cubicBezTo>
                  <a:cubicBezTo>
                    <a:pt x="403" y="15"/>
                    <a:pt x="403" y="15"/>
                    <a:pt x="403" y="15"/>
                  </a:cubicBezTo>
                  <a:cubicBezTo>
                    <a:pt x="406" y="13"/>
                    <a:pt x="410" y="12"/>
                    <a:pt x="414" y="12"/>
                  </a:cubicBezTo>
                  <a:cubicBezTo>
                    <a:pt x="418" y="12"/>
                    <a:pt x="422" y="13"/>
                    <a:pt x="425" y="15"/>
                  </a:cubicBezTo>
                  <a:cubicBezTo>
                    <a:pt x="815" y="240"/>
                    <a:pt x="815" y="240"/>
                    <a:pt x="815" y="240"/>
                  </a:cubicBezTo>
                  <a:cubicBezTo>
                    <a:pt x="816" y="241"/>
                    <a:pt x="816" y="241"/>
                    <a:pt x="816" y="241"/>
                  </a:cubicBezTo>
                  <a:cubicBezTo>
                    <a:pt x="816" y="242"/>
                    <a:pt x="816" y="242"/>
                    <a:pt x="815" y="242"/>
                  </a:cubicBezTo>
                  <a:cubicBezTo>
                    <a:pt x="425" y="467"/>
                    <a:pt x="425" y="467"/>
                    <a:pt x="425" y="467"/>
                  </a:cubicBezTo>
                  <a:cubicBezTo>
                    <a:pt x="422" y="469"/>
                    <a:pt x="418" y="470"/>
                    <a:pt x="414" y="470"/>
                  </a:cubicBezTo>
                  <a:cubicBezTo>
                    <a:pt x="410" y="470"/>
                    <a:pt x="406" y="469"/>
                    <a:pt x="403" y="467"/>
                  </a:cubicBezTo>
                  <a:cubicBezTo>
                    <a:pt x="403" y="467"/>
                    <a:pt x="403" y="467"/>
                    <a:pt x="403" y="467"/>
                  </a:cubicBezTo>
                  <a:moveTo>
                    <a:pt x="414" y="0"/>
                  </a:moveTo>
                  <a:cubicBezTo>
                    <a:pt x="408" y="0"/>
                    <a:pt x="402" y="2"/>
                    <a:pt x="397" y="5"/>
                  </a:cubicBezTo>
                  <a:cubicBezTo>
                    <a:pt x="7" y="230"/>
                    <a:pt x="7" y="230"/>
                    <a:pt x="7" y="230"/>
                  </a:cubicBezTo>
                  <a:cubicBezTo>
                    <a:pt x="3" y="232"/>
                    <a:pt x="0" y="237"/>
                    <a:pt x="0" y="241"/>
                  </a:cubicBezTo>
                  <a:cubicBezTo>
                    <a:pt x="0" y="246"/>
                    <a:pt x="3" y="250"/>
                    <a:pt x="7" y="253"/>
                  </a:cubicBezTo>
                  <a:cubicBezTo>
                    <a:pt x="397" y="478"/>
                    <a:pt x="397" y="478"/>
                    <a:pt x="397" y="478"/>
                  </a:cubicBezTo>
                  <a:cubicBezTo>
                    <a:pt x="397" y="478"/>
                    <a:pt x="397" y="478"/>
                    <a:pt x="397" y="478"/>
                  </a:cubicBezTo>
                  <a:cubicBezTo>
                    <a:pt x="402" y="481"/>
                    <a:pt x="408" y="482"/>
                    <a:pt x="414" y="482"/>
                  </a:cubicBezTo>
                  <a:cubicBezTo>
                    <a:pt x="420" y="482"/>
                    <a:pt x="426" y="481"/>
                    <a:pt x="431" y="478"/>
                  </a:cubicBezTo>
                  <a:cubicBezTo>
                    <a:pt x="821" y="253"/>
                    <a:pt x="821" y="253"/>
                    <a:pt x="821" y="253"/>
                  </a:cubicBezTo>
                  <a:cubicBezTo>
                    <a:pt x="825" y="250"/>
                    <a:pt x="828" y="246"/>
                    <a:pt x="828" y="241"/>
                  </a:cubicBezTo>
                  <a:cubicBezTo>
                    <a:pt x="828" y="237"/>
                    <a:pt x="825" y="232"/>
                    <a:pt x="821" y="230"/>
                  </a:cubicBezTo>
                  <a:cubicBezTo>
                    <a:pt x="431" y="5"/>
                    <a:pt x="431" y="5"/>
                    <a:pt x="431" y="5"/>
                  </a:cubicBezTo>
                  <a:cubicBezTo>
                    <a:pt x="426" y="2"/>
                    <a:pt x="420" y="0"/>
                    <a:pt x="414" y="0"/>
                  </a:cubicBezTo>
                </a:path>
              </a:pathLst>
            </a:custGeom>
            <a:gradFill>
              <a:gsLst>
                <a:gs pos="74000">
                  <a:srgbClr val="2D7C9E">
                    <a:alpha val="74000"/>
                  </a:srgbClr>
                </a:gs>
                <a:gs pos="37000">
                  <a:srgbClr val="41E4DE">
                    <a:alpha val="71000"/>
                  </a:srgbClr>
                </a:gs>
                <a:gs pos="0">
                  <a:srgbClr val="19145F"/>
                </a:gs>
                <a:gs pos="100000">
                  <a:srgbClr val="19125E">
                    <a:alpha val="82000"/>
                  </a:srgbClr>
                </a:gs>
              </a:gsLst>
              <a:lin ang="12000000" scaled="0"/>
            </a:gradFill>
            <a:ln>
              <a:noFill/>
            </a:ln>
          </p:spPr>
          <p:txBody>
            <a:bodyPr vert="horz" wrap="square" lIns="91440" tIns="45720" rIns="91440" bIns="45720" numCol="1" anchor="t" anchorCtr="0" compatLnSpc="1"/>
            <a:lstStyle/>
            <a:p>
              <a:endParaRPr lang="zh-CN" altLang="en-US"/>
            </a:p>
          </p:txBody>
        </p:sp>
        <p:sp>
          <p:nvSpPr>
            <p:cNvPr id="13" name="Freeform 8"/>
            <p:cNvSpPr/>
            <p:nvPr userDrawn="1"/>
          </p:nvSpPr>
          <p:spPr bwMode="auto">
            <a:xfrm>
              <a:off x="8158163" y="4283075"/>
              <a:ext cx="2154237" cy="1246187"/>
            </a:xfrm>
            <a:custGeom>
              <a:avLst/>
              <a:gdLst>
                <a:gd name="T0" fmla="*/ 678 w 1357"/>
                <a:gd name="T1" fmla="*/ 0 h 785"/>
                <a:gd name="T2" fmla="*/ 0 w 1357"/>
                <a:gd name="T3" fmla="*/ 391 h 785"/>
                <a:gd name="T4" fmla="*/ 678 w 1357"/>
                <a:gd name="T5" fmla="*/ 785 h 785"/>
                <a:gd name="T6" fmla="*/ 1357 w 1357"/>
                <a:gd name="T7" fmla="*/ 391 h 785"/>
                <a:gd name="T8" fmla="*/ 678 w 1357"/>
                <a:gd name="T9" fmla="*/ 0 h 785"/>
              </a:gdLst>
              <a:ahLst/>
              <a:cxnLst>
                <a:cxn ang="0">
                  <a:pos x="T0" y="T1"/>
                </a:cxn>
                <a:cxn ang="0">
                  <a:pos x="T2" y="T3"/>
                </a:cxn>
                <a:cxn ang="0">
                  <a:pos x="T4" y="T5"/>
                </a:cxn>
                <a:cxn ang="0">
                  <a:pos x="T6" y="T7"/>
                </a:cxn>
                <a:cxn ang="0">
                  <a:pos x="T8" y="T9"/>
                </a:cxn>
              </a:cxnLst>
              <a:rect l="0" t="0" r="r" b="b"/>
              <a:pathLst>
                <a:path w="1357" h="785">
                  <a:moveTo>
                    <a:pt x="678" y="0"/>
                  </a:moveTo>
                  <a:lnTo>
                    <a:pt x="0" y="391"/>
                  </a:lnTo>
                  <a:lnTo>
                    <a:pt x="678" y="785"/>
                  </a:lnTo>
                  <a:lnTo>
                    <a:pt x="1357" y="391"/>
                  </a:lnTo>
                  <a:lnTo>
                    <a:pt x="678" y="0"/>
                  </a:lnTo>
                  <a:close/>
                </a:path>
              </a:pathLst>
            </a:custGeom>
            <a:solidFill>
              <a:srgbClr val="100B4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9"/>
            <p:cNvSpPr/>
            <p:nvPr userDrawn="1"/>
          </p:nvSpPr>
          <p:spPr bwMode="auto">
            <a:xfrm>
              <a:off x="8158163" y="4283075"/>
              <a:ext cx="2154237" cy="1246187"/>
            </a:xfrm>
            <a:custGeom>
              <a:avLst/>
              <a:gdLst>
                <a:gd name="T0" fmla="*/ 678 w 1357"/>
                <a:gd name="T1" fmla="*/ 0 h 785"/>
                <a:gd name="T2" fmla="*/ 0 w 1357"/>
                <a:gd name="T3" fmla="*/ 391 h 785"/>
                <a:gd name="T4" fmla="*/ 678 w 1357"/>
                <a:gd name="T5" fmla="*/ 785 h 785"/>
                <a:gd name="T6" fmla="*/ 1357 w 1357"/>
                <a:gd name="T7" fmla="*/ 391 h 785"/>
                <a:gd name="T8" fmla="*/ 678 w 1357"/>
                <a:gd name="T9" fmla="*/ 0 h 785"/>
              </a:gdLst>
              <a:ahLst/>
              <a:cxnLst>
                <a:cxn ang="0">
                  <a:pos x="T0" y="T1"/>
                </a:cxn>
                <a:cxn ang="0">
                  <a:pos x="T2" y="T3"/>
                </a:cxn>
                <a:cxn ang="0">
                  <a:pos x="T4" y="T5"/>
                </a:cxn>
                <a:cxn ang="0">
                  <a:pos x="T6" y="T7"/>
                </a:cxn>
                <a:cxn ang="0">
                  <a:pos x="T8" y="T9"/>
                </a:cxn>
              </a:cxnLst>
              <a:rect l="0" t="0" r="r" b="b"/>
              <a:pathLst>
                <a:path w="1357" h="785">
                  <a:moveTo>
                    <a:pt x="678" y="0"/>
                  </a:moveTo>
                  <a:lnTo>
                    <a:pt x="0" y="391"/>
                  </a:lnTo>
                  <a:lnTo>
                    <a:pt x="678" y="785"/>
                  </a:lnTo>
                  <a:lnTo>
                    <a:pt x="1357" y="391"/>
                  </a:lnTo>
                  <a:lnTo>
                    <a:pt x="67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55"/>
            <p:cNvSpPr/>
            <p:nvPr userDrawn="1"/>
          </p:nvSpPr>
          <p:spPr bwMode="auto">
            <a:xfrm>
              <a:off x="6513861" y="5810250"/>
              <a:ext cx="88900" cy="79375"/>
            </a:xfrm>
            <a:custGeom>
              <a:avLst/>
              <a:gdLst>
                <a:gd name="T0" fmla="*/ 13 w 27"/>
                <a:gd name="T1" fmla="*/ 0 h 24"/>
                <a:gd name="T2" fmla="*/ 7 w 27"/>
                <a:gd name="T3" fmla="*/ 2 h 24"/>
                <a:gd name="T4" fmla="*/ 3 w 27"/>
                <a:gd name="T5" fmla="*/ 18 h 24"/>
                <a:gd name="T6" fmla="*/ 13 w 27"/>
                <a:gd name="T7" fmla="*/ 24 h 24"/>
                <a:gd name="T8" fmla="*/ 19 w 27"/>
                <a:gd name="T9" fmla="*/ 22 h 24"/>
                <a:gd name="T10" fmla="*/ 23 w 27"/>
                <a:gd name="T11" fmla="*/ 6 h 24"/>
                <a:gd name="T12" fmla="*/ 13 w 2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7" h="24">
                  <a:moveTo>
                    <a:pt x="13" y="0"/>
                  </a:moveTo>
                  <a:cubicBezTo>
                    <a:pt x="11" y="0"/>
                    <a:pt x="9" y="1"/>
                    <a:pt x="7" y="2"/>
                  </a:cubicBezTo>
                  <a:cubicBezTo>
                    <a:pt x="2" y="5"/>
                    <a:pt x="0" y="12"/>
                    <a:pt x="3" y="18"/>
                  </a:cubicBezTo>
                  <a:cubicBezTo>
                    <a:pt x="5" y="22"/>
                    <a:pt x="9" y="24"/>
                    <a:pt x="13" y="24"/>
                  </a:cubicBezTo>
                  <a:cubicBezTo>
                    <a:pt x="15" y="24"/>
                    <a:pt x="17" y="23"/>
                    <a:pt x="19" y="22"/>
                  </a:cubicBezTo>
                  <a:cubicBezTo>
                    <a:pt x="25" y="19"/>
                    <a:pt x="27" y="12"/>
                    <a:pt x="23" y="6"/>
                  </a:cubicBezTo>
                  <a:cubicBezTo>
                    <a:pt x="21" y="3"/>
                    <a:pt x="17" y="0"/>
                    <a:pt x="13" y="0"/>
                  </a:cubicBezTo>
                </a:path>
              </a:pathLst>
            </a:custGeom>
            <a:solidFill>
              <a:srgbClr val="42E8E0"/>
            </a:solidFill>
            <a:ln>
              <a:noFill/>
            </a:ln>
          </p:spPr>
          <p:txBody>
            <a:bodyPr vert="horz" wrap="square" lIns="91440" tIns="45720" rIns="91440" bIns="45720" numCol="1" anchor="t" anchorCtr="0" compatLnSpc="1"/>
            <a:lstStyle/>
            <a:p>
              <a:endParaRPr lang="zh-CN" altLang="en-US"/>
            </a:p>
          </p:txBody>
        </p:sp>
        <p:sp>
          <p:nvSpPr>
            <p:cNvPr id="16" name="Freeform 56"/>
            <p:cNvSpPr/>
            <p:nvPr userDrawn="1"/>
          </p:nvSpPr>
          <p:spPr bwMode="auto">
            <a:xfrm>
              <a:off x="6605936" y="5756275"/>
              <a:ext cx="88900" cy="79375"/>
            </a:xfrm>
            <a:custGeom>
              <a:avLst/>
              <a:gdLst>
                <a:gd name="T0" fmla="*/ 14 w 27"/>
                <a:gd name="T1" fmla="*/ 0 h 24"/>
                <a:gd name="T2" fmla="*/ 8 w 27"/>
                <a:gd name="T3" fmla="*/ 2 h 24"/>
                <a:gd name="T4" fmla="*/ 3 w 27"/>
                <a:gd name="T5" fmla="*/ 18 h 24"/>
                <a:gd name="T6" fmla="*/ 14 w 27"/>
                <a:gd name="T7" fmla="*/ 24 h 24"/>
                <a:gd name="T8" fmla="*/ 19 w 27"/>
                <a:gd name="T9" fmla="*/ 22 h 24"/>
                <a:gd name="T10" fmla="*/ 24 w 27"/>
                <a:gd name="T11" fmla="*/ 6 h 24"/>
                <a:gd name="T12" fmla="*/ 14 w 2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7" h="24">
                  <a:moveTo>
                    <a:pt x="14" y="0"/>
                  </a:moveTo>
                  <a:cubicBezTo>
                    <a:pt x="12" y="0"/>
                    <a:pt x="10" y="1"/>
                    <a:pt x="8" y="2"/>
                  </a:cubicBezTo>
                  <a:cubicBezTo>
                    <a:pt x="2" y="5"/>
                    <a:pt x="0" y="12"/>
                    <a:pt x="3" y="18"/>
                  </a:cubicBezTo>
                  <a:cubicBezTo>
                    <a:pt x="5" y="22"/>
                    <a:pt x="9" y="24"/>
                    <a:pt x="14" y="24"/>
                  </a:cubicBezTo>
                  <a:cubicBezTo>
                    <a:pt x="16" y="24"/>
                    <a:pt x="18" y="23"/>
                    <a:pt x="19" y="22"/>
                  </a:cubicBezTo>
                  <a:cubicBezTo>
                    <a:pt x="25" y="19"/>
                    <a:pt x="27" y="12"/>
                    <a:pt x="24" y="6"/>
                  </a:cubicBezTo>
                  <a:cubicBezTo>
                    <a:pt x="22" y="2"/>
                    <a:pt x="18" y="0"/>
                    <a:pt x="14" y="0"/>
                  </a:cubicBezTo>
                </a:path>
              </a:pathLst>
            </a:custGeom>
            <a:solidFill>
              <a:srgbClr val="4BC8CE"/>
            </a:solidFill>
            <a:ln>
              <a:noFill/>
            </a:ln>
          </p:spPr>
          <p:txBody>
            <a:bodyPr vert="horz" wrap="square" lIns="91440" tIns="45720" rIns="91440" bIns="45720" numCol="1" anchor="t" anchorCtr="0" compatLnSpc="1"/>
            <a:lstStyle/>
            <a:p>
              <a:endParaRPr lang="zh-CN" altLang="en-US"/>
            </a:p>
          </p:txBody>
        </p:sp>
        <p:sp>
          <p:nvSpPr>
            <p:cNvPr id="17" name="Freeform 57"/>
            <p:cNvSpPr/>
            <p:nvPr userDrawn="1"/>
          </p:nvSpPr>
          <p:spPr bwMode="auto">
            <a:xfrm>
              <a:off x="6701186" y="5702300"/>
              <a:ext cx="85725" cy="77787"/>
            </a:xfrm>
            <a:custGeom>
              <a:avLst/>
              <a:gdLst>
                <a:gd name="T0" fmla="*/ 13 w 26"/>
                <a:gd name="T1" fmla="*/ 0 h 23"/>
                <a:gd name="T2" fmla="*/ 7 w 26"/>
                <a:gd name="T3" fmla="*/ 1 h 23"/>
                <a:gd name="T4" fmla="*/ 3 w 26"/>
                <a:gd name="T5" fmla="*/ 18 h 23"/>
                <a:gd name="T6" fmla="*/ 13 w 26"/>
                <a:gd name="T7" fmla="*/ 23 h 23"/>
                <a:gd name="T8" fmla="*/ 19 w 26"/>
                <a:gd name="T9" fmla="*/ 22 h 23"/>
                <a:gd name="T10" fmla="*/ 23 w 26"/>
                <a:gd name="T11" fmla="*/ 6 h 23"/>
                <a:gd name="T12" fmla="*/ 13 w 26"/>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6" h="23">
                  <a:moveTo>
                    <a:pt x="13" y="0"/>
                  </a:moveTo>
                  <a:cubicBezTo>
                    <a:pt x="11" y="0"/>
                    <a:pt x="9" y="0"/>
                    <a:pt x="7" y="1"/>
                  </a:cubicBezTo>
                  <a:cubicBezTo>
                    <a:pt x="2" y="5"/>
                    <a:pt x="0" y="12"/>
                    <a:pt x="3" y="18"/>
                  </a:cubicBezTo>
                  <a:cubicBezTo>
                    <a:pt x="5" y="21"/>
                    <a:pt x="9" y="23"/>
                    <a:pt x="13" y="23"/>
                  </a:cubicBezTo>
                  <a:cubicBezTo>
                    <a:pt x="15" y="23"/>
                    <a:pt x="17" y="23"/>
                    <a:pt x="19" y="22"/>
                  </a:cubicBezTo>
                  <a:cubicBezTo>
                    <a:pt x="24" y="19"/>
                    <a:pt x="26" y="12"/>
                    <a:pt x="23" y="6"/>
                  </a:cubicBezTo>
                  <a:cubicBezTo>
                    <a:pt x="21" y="2"/>
                    <a:pt x="17" y="0"/>
                    <a:pt x="13" y="0"/>
                  </a:cubicBezTo>
                </a:path>
              </a:pathLst>
            </a:custGeom>
            <a:solidFill>
              <a:srgbClr val="56AFC1"/>
            </a:solidFill>
            <a:ln>
              <a:noFill/>
            </a:ln>
          </p:spPr>
          <p:txBody>
            <a:bodyPr vert="horz" wrap="square" lIns="91440" tIns="45720" rIns="91440" bIns="45720" numCol="1" anchor="t" anchorCtr="0" compatLnSpc="1"/>
            <a:lstStyle/>
            <a:p>
              <a:endParaRPr lang="zh-CN" altLang="en-US"/>
            </a:p>
          </p:txBody>
        </p:sp>
        <p:sp>
          <p:nvSpPr>
            <p:cNvPr id="18" name="Freeform 58"/>
            <p:cNvSpPr/>
            <p:nvPr userDrawn="1"/>
          </p:nvSpPr>
          <p:spPr bwMode="auto">
            <a:xfrm>
              <a:off x="6793261" y="5649912"/>
              <a:ext cx="90488" cy="76200"/>
            </a:xfrm>
            <a:custGeom>
              <a:avLst/>
              <a:gdLst>
                <a:gd name="T0" fmla="*/ 13 w 27"/>
                <a:gd name="T1" fmla="*/ 0 h 23"/>
                <a:gd name="T2" fmla="*/ 8 w 27"/>
                <a:gd name="T3" fmla="*/ 1 h 23"/>
                <a:gd name="T4" fmla="*/ 3 w 27"/>
                <a:gd name="T5" fmla="*/ 17 h 23"/>
                <a:gd name="T6" fmla="*/ 13 w 27"/>
                <a:gd name="T7" fmla="*/ 23 h 23"/>
                <a:gd name="T8" fmla="*/ 19 w 27"/>
                <a:gd name="T9" fmla="*/ 22 h 23"/>
                <a:gd name="T10" fmla="*/ 24 w 27"/>
                <a:gd name="T11" fmla="*/ 6 h 23"/>
                <a:gd name="T12" fmla="*/ 13 w 2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3" y="0"/>
                  </a:moveTo>
                  <a:cubicBezTo>
                    <a:pt x="11" y="0"/>
                    <a:pt x="9" y="0"/>
                    <a:pt x="8" y="1"/>
                  </a:cubicBezTo>
                  <a:cubicBezTo>
                    <a:pt x="2" y="4"/>
                    <a:pt x="0" y="12"/>
                    <a:pt x="3" y="17"/>
                  </a:cubicBezTo>
                  <a:cubicBezTo>
                    <a:pt x="5" y="21"/>
                    <a:pt x="9" y="23"/>
                    <a:pt x="13" y="23"/>
                  </a:cubicBezTo>
                  <a:cubicBezTo>
                    <a:pt x="15" y="23"/>
                    <a:pt x="17" y="23"/>
                    <a:pt x="19" y="22"/>
                  </a:cubicBezTo>
                  <a:cubicBezTo>
                    <a:pt x="25" y="19"/>
                    <a:pt x="27" y="11"/>
                    <a:pt x="24" y="6"/>
                  </a:cubicBezTo>
                  <a:cubicBezTo>
                    <a:pt x="22" y="2"/>
                    <a:pt x="18" y="0"/>
                    <a:pt x="13" y="0"/>
                  </a:cubicBezTo>
                </a:path>
              </a:pathLst>
            </a:custGeom>
            <a:solidFill>
              <a:srgbClr val="629CB6"/>
            </a:solidFill>
            <a:ln>
              <a:noFill/>
            </a:ln>
          </p:spPr>
          <p:txBody>
            <a:bodyPr vert="horz" wrap="square" lIns="91440" tIns="45720" rIns="91440" bIns="45720" numCol="1" anchor="t" anchorCtr="0" compatLnSpc="1"/>
            <a:lstStyle/>
            <a:p>
              <a:endParaRPr lang="zh-CN" altLang="en-US"/>
            </a:p>
          </p:txBody>
        </p:sp>
        <p:sp>
          <p:nvSpPr>
            <p:cNvPr id="19" name="Freeform 59"/>
            <p:cNvSpPr/>
            <p:nvPr userDrawn="1"/>
          </p:nvSpPr>
          <p:spPr bwMode="auto">
            <a:xfrm>
              <a:off x="6886924" y="5595937"/>
              <a:ext cx="88900" cy="76200"/>
            </a:xfrm>
            <a:custGeom>
              <a:avLst/>
              <a:gdLst>
                <a:gd name="T0" fmla="*/ 14 w 27"/>
                <a:gd name="T1" fmla="*/ 0 h 23"/>
                <a:gd name="T2" fmla="*/ 8 w 27"/>
                <a:gd name="T3" fmla="*/ 1 h 23"/>
                <a:gd name="T4" fmla="*/ 4 w 27"/>
                <a:gd name="T5" fmla="*/ 17 h 23"/>
                <a:gd name="T6" fmla="*/ 14 w 27"/>
                <a:gd name="T7" fmla="*/ 23 h 23"/>
                <a:gd name="T8" fmla="*/ 20 w 27"/>
                <a:gd name="T9" fmla="*/ 22 h 23"/>
                <a:gd name="T10" fmla="*/ 24 w 27"/>
                <a:gd name="T11" fmla="*/ 5 h 23"/>
                <a:gd name="T12" fmla="*/ 14 w 2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4" y="0"/>
                  </a:moveTo>
                  <a:cubicBezTo>
                    <a:pt x="12" y="0"/>
                    <a:pt x="10" y="0"/>
                    <a:pt x="8" y="1"/>
                  </a:cubicBezTo>
                  <a:cubicBezTo>
                    <a:pt x="2" y="4"/>
                    <a:pt x="0" y="11"/>
                    <a:pt x="4" y="17"/>
                  </a:cubicBezTo>
                  <a:cubicBezTo>
                    <a:pt x="6" y="21"/>
                    <a:pt x="10" y="23"/>
                    <a:pt x="14" y="23"/>
                  </a:cubicBezTo>
                  <a:cubicBezTo>
                    <a:pt x="16" y="23"/>
                    <a:pt x="18" y="23"/>
                    <a:pt x="20" y="22"/>
                  </a:cubicBezTo>
                  <a:cubicBezTo>
                    <a:pt x="25" y="18"/>
                    <a:pt x="27" y="11"/>
                    <a:pt x="24" y="5"/>
                  </a:cubicBezTo>
                  <a:cubicBezTo>
                    <a:pt x="22" y="2"/>
                    <a:pt x="18" y="0"/>
                    <a:pt x="14" y="0"/>
                  </a:cubicBezTo>
                </a:path>
              </a:pathLst>
            </a:custGeom>
            <a:solidFill>
              <a:srgbClr val="426693"/>
            </a:solidFill>
            <a:ln>
              <a:noFill/>
            </a:ln>
          </p:spPr>
          <p:txBody>
            <a:bodyPr vert="horz" wrap="square" lIns="91440" tIns="45720" rIns="91440" bIns="45720" numCol="1" anchor="t" anchorCtr="0" compatLnSpc="1"/>
            <a:lstStyle/>
            <a:p>
              <a:endParaRPr lang="zh-CN" altLang="en-US"/>
            </a:p>
          </p:txBody>
        </p:sp>
        <p:sp>
          <p:nvSpPr>
            <p:cNvPr id="22" name="Freeform 60"/>
            <p:cNvSpPr/>
            <p:nvPr userDrawn="1"/>
          </p:nvSpPr>
          <p:spPr bwMode="auto">
            <a:xfrm>
              <a:off x="6982174" y="5538787"/>
              <a:ext cx="88900" cy="80962"/>
            </a:xfrm>
            <a:custGeom>
              <a:avLst/>
              <a:gdLst>
                <a:gd name="T0" fmla="*/ 13 w 27"/>
                <a:gd name="T1" fmla="*/ 0 h 24"/>
                <a:gd name="T2" fmla="*/ 8 w 27"/>
                <a:gd name="T3" fmla="*/ 2 h 24"/>
                <a:gd name="T4" fmla="*/ 3 w 27"/>
                <a:gd name="T5" fmla="*/ 18 h 24"/>
                <a:gd name="T6" fmla="*/ 13 w 27"/>
                <a:gd name="T7" fmla="*/ 24 h 24"/>
                <a:gd name="T8" fmla="*/ 19 w 27"/>
                <a:gd name="T9" fmla="*/ 22 h 24"/>
                <a:gd name="T10" fmla="*/ 24 w 27"/>
                <a:gd name="T11" fmla="*/ 6 h 24"/>
                <a:gd name="T12" fmla="*/ 13 w 2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7" h="24">
                  <a:moveTo>
                    <a:pt x="13" y="0"/>
                  </a:moveTo>
                  <a:cubicBezTo>
                    <a:pt x="11" y="0"/>
                    <a:pt x="9" y="1"/>
                    <a:pt x="8" y="2"/>
                  </a:cubicBezTo>
                  <a:cubicBezTo>
                    <a:pt x="2" y="5"/>
                    <a:pt x="0" y="12"/>
                    <a:pt x="3" y="18"/>
                  </a:cubicBezTo>
                  <a:cubicBezTo>
                    <a:pt x="5" y="22"/>
                    <a:pt x="9" y="24"/>
                    <a:pt x="13" y="24"/>
                  </a:cubicBezTo>
                  <a:cubicBezTo>
                    <a:pt x="15" y="24"/>
                    <a:pt x="17" y="23"/>
                    <a:pt x="19" y="22"/>
                  </a:cubicBezTo>
                  <a:cubicBezTo>
                    <a:pt x="25" y="19"/>
                    <a:pt x="27" y="12"/>
                    <a:pt x="24" y="6"/>
                  </a:cubicBezTo>
                  <a:cubicBezTo>
                    <a:pt x="21" y="2"/>
                    <a:pt x="17" y="0"/>
                    <a:pt x="13" y="0"/>
                  </a:cubicBezTo>
                </a:path>
              </a:pathLst>
            </a:custGeom>
            <a:solidFill>
              <a:srgbClr val="426693"/>
            </a:solidFill>
            <a:ln>
              <a:noFill/>
            </a:ln>
          </p:spPr>
          <p:txBody>
            <a:bodyPr vert="horz" wrap="square" lIns="91440" tIns="45720" rIns="91440" bIns="45720" numCol="1" anchor="t" anchorCtr="0" compatLnSpc="1"/>
            <a:lstStyle/>
            <a:p>
              <a:endParaRPr lang="zh-CN" altLang="en-US"/>
            </a:p>
          </p:txBody>
        </p:sp>
        <p:sp>
          <p:nvSpPr>
            <p:cNvPr id="23" name="Freeform 61"/>
            <p:cNvSpPr/>
            <p:nvPr userDrawn="1"/>
          </p:nvSpPr>
          <p:spPr bwMode="auto">
            <a:xfrm>
              <a:off x="7263161" y="5372100"/>
              <a:ext cx="88900" cy="77787"/>
            </a:xfrm>
            <a:custGeom>
              <a:avLst/>
              <a:gdLst>
                <a:gd name="T0" fmla="*/ 14 w 27"/>
                <a:gd name="T1" fmla="*/ 0 h 23"/>
                <a:gd name="T2" fmla="*/ 8 w 27"/>
                <a:gd name="T3" fmla="*/ 1 h 23"/>
                <a:gd name="T4" fmla="*/ 4 w 27"/>
                <a:gd name="T5" fmla="*/ 17 h 23"/>
                <a:gd name="T6" fmla="*/ 14 w 27"/>
                <a:gd name="T7" fmla="*/ 23 h 23"/>
                <a:gd name="T8" fmla="*/ 20 w 27"/>
                <a:gd name="T9" fmla="*/ 22 h 23"/>
                <a:gd name="T10" fmla="*/ 24 w 27"/>
                <a:gd name="T11" fmla="*/ 6 h 23"/>
                <a:gd name="T12" fmla="*/ 14 w 2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4" y="0"/>
                  </a:moveTo>
                  <a:cubicBezTo>
                    <a:pt x="12" y="0"/>
                    <a:pt x="10" y="0"/>
                    <a:pt x="8" y="1"/>
                  </a:cubicBezTo>
                  <a:cubicBezTo>
                    <a:pt x="2" y="5"/>
                    <a:pt x="0" y="12"/>
                    <a:pt x="4" y="17"/>
                  </a:cubicBezTo>
                  <a:cubicBezTo>
                    <a:pt x="6" y="21"/>
                    <a:pt x="10" y="23"/>
                    <a:pt x="14" y="23"/>
                  </a:cubicBezTo>
                  <a:cubicBezTo>
                    <a:pt x="16" y="23"/>
                    <a:pt x="18" y="23"/>
                    <a:pt x="20" y="22"/>
                  </a:cubicBezTo>
                  <a:cubicBezTo>
                    <a:pt x="25" y="19"/>
                    <a:pt x="27" y="11"/>
                    <a:pt x="24" y="6"/>
                  </a:cubicBezTo>
                  <a:cubicBezTo>
                    <a:pt x="22" y="2"/>
                    <a:pt x="18" y="0"/>
                    <a:pt x="14" y="0"/>
                  </a:cubicBezTo>
                </a:path>
              </a:pathLst>
            </a:custGeom>
            <a:solidFill>
              <a:srgbClr val="42E8E0"/>
            </a:solidFill>
            <a:ln>
              <a:noFill/>
            </a:ln>
          </p:spPr>
          <p:txBody>
            <a:bodyPr vert="horz" wrap="square" lIns="91440" tIns="45720" rIns="91440" bIns="45720" numCol="1" anchor="t" anchorCtr="0" compatLnSpc="1"/>
            <a:lstStyle/>
            <a:p>
              <a:endParaRPr lang="zh-CN" altLang="en-US"/>
            </a:p>
          </p:txBody>
        </p:sp>
        <p:sp>
          <p:nvSpPr>
            <p:cNvPr id="24" name="Freeform 62"/>
            <p:cNvSpPr/>
            <p:nvPr userDrawn="1"/>
          </p:nvSpPr>
          <p:spPr bwMode="auto">
            <a:xfrm>
              <a:off x="7171086" y="5426075"/>
              <a:ext cx="88900" cy="79375"/>
            </a:xfrm>
            <a:custGeom>
              <a:avLst/>
              <a:gdLst>
                <a:gd name="T0" fmla="*/ 13 w 27"/>
                <a:gd name="T1" fmla="*/ 0 h 24"/>
                <a:gd name="T2" fmla="*/ 8 w 27"/>
                <a:gd name="T3" fmla="*/ 2 h 24"/>
                <a:gd name="T4" fmla="*/ 3 w 27"/>
                <a:gd name="T5" fmla="*/ 18 h 24"/>
                <a:gd name="T6" fmla="*/ 13 w 27"/>
                <a:gd name="T7" fmla="*/ 24 h 24"/>
                <a:gd name="T8" fmla="*/ 19 w 27"/>
                <a:gd name="T9" fmla="*/ 22 h 24"/>
                <a:gd name="T10" fmla="*/ 24 w 27"/>
                <a:gd name="T11" fmla="*/ 6 h 24"/>
                <a:gd name="T12" fmla="*/ 13 w 2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7" h="24">
                  <a:moveTo>
                    <a:pt x="13" y="0"/>
                  </a:moveTo>
                  <a:cubicBezTo>
                    <a:pt x="11" y="0"/>
                    <a:pt x="9" y="1"/>
                    <a:pt x="8" y="2"/>
                  </a:cubicBezTo>
                  <a:cubicBezTo>
                    <a:pt x="2" y="5"/>
                    <a:pt x="0" y="12"/>
                    <a:pt x="3" y="18"/>
                  </a:cubicBezTo>
                  <a:cubicBezTo>
                    <a:pt x="5" y="21"/>
                    <a:pt x="9" y="24"/>
                    <a:pt x="13" y="24"/>
                  </a:cubicBezTo>
                  <a:cubicBezTo>
                    <a:pt x="15" y="24"/>
                    <a:pt x="17" y="23"/>
                    <a:pt x="19" y="22"/>
                  </a:cubicBezTo>
                  <a:cubicBezTo>
                    <a:pt x="25" y="19"/>
                    <a:pt x="27" y="12"/>
                    <a:pt x="24" y="6"/>
                  </a:cubicBezTo>
                  <a:cubicBezTo>
                    <a:pt x="21" y="2"/>
                    <a:pt x="17" y="0"/>
                    <a:pt x="13" y="0"/>
                  </a:cubicBezTo>
                </a:path>
              </a:pathLst>
            </a:custGeom>
            <a:solidFill>
              <a:srgbClr val="4BC8CE"/>
            </a:solidFill>
            <a:ln>
              <a:noFill/>
            </a:ln>
          </p:spPr>
          <p:txBody>
            <a:bodyPr vert="horz" wrap="square" lIns="91440" tIns="45720" rIns="91440" bIns="45720" numCol="1" anchor="t" anchorCtr="0" compatLnSpc="1"/>
            <a:lstStyle/>
            <a:p>
              <a:endParaRPr lang="zh-CN" altLang="en-US"/>
            </a:p>
          </p:txBody>
        </p:sp>
        <p:sp>
          <p:nvSpPr>
            <p:cNvPr id="25" name="Freeform 63"/>
            <p:cNvSpPr/>
            <p:nvPr userDrawn="1"/>
          </p:nvSpPr>
          <p:spPr bwMode="auto">
            <a:xfrm>
              <a:off x="7074249" y="5480050"/>
              <a:ext cx="88900" cy="79375"/>
            </a:xfrm>
            <a:custGeom>
              <a:avLst/>
              <a:gdLst>
                <a:gd name="T0" fmla="*/ 14 w 27"/>
                <a:gd name="T1" fmla="*/ 0 h 24"/>
                <a:gd name="T2" fmla="*/ 8 w 27"/>
                <a:gd name="T3" fmla="*/ 2 h 24"/>
                <a:gd name="T4" fmla="*/ 4 w 27"/>
                <a:gd name="T5" fmla="*/ 18 h 24"/>
                <a:gd name="T6" fmla="*/ 14 w 27"/>
                <a:gd name="T7" fmla="*/ 24 h 24"/>
                <a:gd name="T8" fmla="*/ 20 w 27"/>
                <a:gd name="T9" fmla="*/ 22 h 24"/>
                <a:gd name="T10" fmla="*/ 24 w 27"/>
                <a:gd name="T11" fmla="*/ 6 h 24"/>
                <a:gd name="T12" fmla="*/ 14 w 2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7" h="24">
                  <a:moveTo>
                    <a:pt x="14" y="0"/>
                  </a:moveTo>
                  <a:cubicBezTo>
                    <a:pt x="12" y="0"/>
                    <a:pt x="10" y="1"/>
                    <a:pt x="8" y="2"/>
                  </a:cubicBezTo>
                  <a:cubicBezTo>
                    <a:pt x="2" y="5"/>
                    <a:pt x="0" y="12"/>
                    <a:pt x="4" y="18"/>
                  </a:cubicBezTo>
                  <a:cubicBezTo>
                    <a:pt x="6" y="22"/>
                    <a:pt x="10" y="24"/>
                    <a:pt x="14" y="24"/>
                  </a:cubicBezTo>
                  <a:cubicBezTo>
                    <a:pt x="16" y="24"/>
                    <a:pt x="18" y="23"/>
                    <a:pt x="20" y="22"/>
                  </a:cubicBezTo>
                  <a:cubicBezTo>
                    <a:pt x="25" y="19"/>
                    <a:pt x="27" y="12"/>
                    <a:pt x="24" y="6"/>
                  </a:cubicBezTo>
                  <a:cubicBezTo>
                    <a:pt x="22" y="2"/>
                    <a:pt x="18" y="0"/>
                    <a:pt x="14" y="0"/>
                  </a:cubicBezTo>
                </a:path>
              </a:pathLst>
            </a:custGeom>
            <a:solidFill>
              <a:srgbClr val="457EA2"/>
            </a:solidFill>
            <a:ln>
              <a:noFill/>
            </a:ln>
          </p:spPr>
          <p:txBody>
            <a:bodyPr vert="horz" wrap="square" lIns="91440" tIns="45720" rIns="91440" bIns="45720" numCol="1" anchor="t" anchorCtr="0" compatLnSpc="1"/>
            <a:lstStyle/>
            <a:p>
              <a:endParaRPr lang="zh-CN" altLang="en-US"/>
            </a:p>
          </p:txBody>
        </p:sp>
        <p:sp>
          <p:nvSpPr>
            <p:cNvPr id="26" name="Freeform 64"/>
            <p:cNvSpPr/>
            <p:nvPr userDrawn="1"/>
          </p:nvSpPr>
          <p:spPr bwMode="auto">
            <a:xfrm>
              <a:off x="7923561" y="5372100"/>
              <a:ext cx="88900" cy="77787"/>
            </a:xfrm>
            <a:custGeom>
              <a:avLst/>
              <a:gdLst>
                <a:gd name="T0" fmla="*/ 13 w 27"/>
                <a:gd name="T1" fmla="*/ 0 h 23"/>
                <a:gd name="T2" fmla="*/ 3 w 27"/>
                <a:gd name="T3" fmla="*/ 5 h 23"/>
                <a:gd name="T4" fmla="*/ 8 w 27"/>
                <a:gd name="T5" fmla="*/ 22 h 23"/>
                <a:gd name="T6" fmla="*/ 13 w 27"/>
                <a:gd name="T7" fmla="*/ 23 h 23"/>
                <a:gd name="T8" fmla="*/ 24 w 27"/>
                <a:gd name="T9" fmla="*/ 17 h 23"/>
                <a:gd name="T10" fmla="*/ 19 w 27"/>
                <a:gd name="T11" fmla="*/ 1 h 23"/>
                <a:gd name="T12" fmla="*/ 13 w 2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3" y="0"/>
                  </a:moveTo>
                  <a:cubicBezTo>
                    <a:pt x="9" y="0"/>
                    <a:pt x="5" y="2"/>
                    <a:pt x="3" y="5"/>
                  </a:cubicBezTo>
                  <a:cubicBezTo>
                    <a:pt x="0" y="11"/>
                    <a:pt x="2" y="18"/>
                    <a:pt x="8" y="22"/>
                  </a:cubicBezTo>
                  <a:cubicBezTo>
                    <a:pt x="9" y="23"/>
                    <a:pt x="11" y="23"/>
                    <a:pt x="13" y="23"/>
                  </a:cubicBezTo>
                  <a:cubicBezTo>
                    <a:pt x="18" y="23"/>
                    <a:pt x="21" y="21"/>
                    <a:pt x="24" y="17"/>
                  </a:cubicBezTo>
                  <a:cubicBezTo>
                    <a:pt x="27" y="11"/>
                    <a:pt x="25" y="4"/>
                    <a:pt x="19" y="1"/>
                  </a:cubicBezTo>
                  <a:cubicBezTo>
                    <a:pt x="17" y="0"/>
                    <a:pt x="15" y="0"/>
                    <a:pt x="13" y="0"/>
                  </a:cubicBezTo>
                </a:path>
              </a:pathLst>
            </a:custGeom>
            <a:solidFill>
              <a:srgbClr val="42E8E0"/>
            </a:solidFill>
            <a:ln>
              <a:noFill/>
            </a:ln>
          </p:spPr>
          <p:txBody>
            <a:bodyPr vert="horz" wrap="square" lIns="91440" tIns="45720" rIns="91440" bIns="45720" numCol="1" anchor="t" anchorCtr="0" compatLnSpc="1"/>
            <a:lstStyle/>
            <a:p>
              <a:endParaRPr lang="zh-CN" altLang="en-US"/>
            </a:p>
          </p:txBody>
        </p:sp>
        <p:sp>
          <p:nvSpPr>
            <p:cNvPr id="27" name="Freeform 65"/>
            <p:cNvSpPr/>
            <p:nvPr userDrawn="1"/>
          </p:nvSpPr>
          <p:spPr bwMode="auto">
            <a:xfrm>
              <a:off x="8015636" y="5426075"/>
              <a:ext cx="88900" cy="76200"/>
            </a:xfrm>
            <a:custGeom>
              <a:avLst/>
              <a:gdLst>
                <a:gd name="T0" fmla="*/ 14 w 27"/>
                <a:gd name="T1" fmla="*/ 0 h 23"/>
                <a:gd name="T2" fmla="*/ 4 w 27"/>
                <a:gd name="T3" fmla="*/ 6 h 23"/>
                <a:gd name="T4" fmla="*/ 8 w 27"/>
                <a:gd name="T5" fmla="*/ 22 h 23"/>
                <a:gd name="T6" fmla="*/ 14 w 27"/>
                <a:gd name="T7" fmla="*/ 23 h 23"/>
                <a:gd name="T8" fmla="*/ 24 w 27"/>
                <a:gd name="T9" fmla="*/ 17 h 23"/>
                <a:gd name="T10" fmla="*/ 20 w 27"/>
                <a:gd name="T11" fmla="*/ 1 h 23"/>
                <a:gd name="T12" fmla="*/ 14 w 2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4" y="0"/>
                  </a:moveTo>
                  <a:cubicBezTo>
                    <a:pt x="10" y="0"/>
                    <a:pt x="6" y="2"/>
                    <a:pt x="4" y="6"/>
                  </a:cubicBezTo>
                  <a:cubicBezTo>
                    <a:pt x="0" y="11"/>
                    <a:pt x="2" y="19"/>
                    <a:pt x="8" y="22"/>
                  </a:cubicBezTo>
                  <a:cubicBezTo>
                    <a:pt x="10" y="23"/>
                    <a:pt x="12" y="23"/>
                    <a:pt x="14" y="23"/>
                  </a:cubicBezTo>
                  <a:cubicBezTo>
                    <a:pt x="18" y="23"/>
                    <a:pt x="22" y="21"/>
                    <a:pt x="24" y="17"/>
                  </a:cubicBezTo>
                  <a:cubicBezTo>
                    <a:pt x="27" y="12"/>
                    <a:pt x="25" y="5"/>
                    <a:pt x="20" y="1"/>
                  </a:cubicBezTo>
                  <a:cubicBezTo>
                    <a:pt x="18" y="0"/>
                    <a:pt x="16" y="0"/>
                    <a:pt x="14" y="0"/>
                  </a:cubicBezTo>
                </a:path>
              </a:pathLst>
            </a:custGeom>
            <a:solidFill>
              <a:srgbClr val="4BC8CE"/>
            </a:solidFill>
            <a:ln>
              <a:noFill/>
            </a:ln>
          </p:spPr>
          <p:txBody>
            <a:bodyPr vert="horz" wrap="square" lIns="91440" tIns="45720" rIns="91440" bIns="45720" numCol="1" anchor="t" anchorCtr="0" compatLnSpc="1"/>
            <a:lstStyle/>
            <a:p>
              <a:endParaRPr lang="zh-CN" altLang="en-US"/>
            </a:p>
          </p:txBody>
        </p:sp>
        <p:sp>
          <p:nvSpPr>
            <p:cNvPr id="28" name="Freeform 66"/>
            <p:cNvSpPr/>
            <p:nvPr userDrawn="1"/>
          </p:nvSpPr>
          <p:spPr bwMode="auto">
            <a:xfrm>
              <a:off x="8110886" y="5480050"/>
              <a:ext cx="88900" cy="79375"/>
            </a:xfrm>
            <a:custGeom>
              <a:avLst/>
              <a:gdLst>
                <a:gd name="T0" fmla="*/ 13 w 27"/>
                <a:gd name="T1" fmla="*/ 0 h 24"/>
                <a:gd name="T2" fmla="*/ 3 w 27"/>
                <a:gd name="T3" fmla="*/ 6 h 24"/>
                <a:gd name="T4" fmla="*/ 8 w 27"/>
                <a:gd name="T5" fmla="*/ 22 h 24"/>
                <a:gd name="T6" fmla="*/ 13 w 27"/>
                <a:gd name="T7" fmla="*/ 24 h 24"/>
                <a:gd name="T8" fmla="*/ 24 w 27"/>
                <a:gd name="T9" fmla="*/ 18 h 24"/>
                <a:gd name="T10" fmla="*/ 19 w 27"/>
                <a:gd name="T11" fmla="*/ 2 h 24"/>
                <a:gd name="T12" fmla="*/ 13 w 2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7" h="24">
                  <a:moveTo>
                    <a:pt x="13" y="0"/>
                  </a:moveTo>
                  <a:cubicBezTo>
                    <a:pt x="9" y="0"/>
                    <a:pt x="5" y="2"/>
                    <a:pt x="3" y="6"/>
                  </a:cubicBezTo>
                  <a:cubicBezTo>
                    <a:pt x="0" y="12"/>
                    <a:pt x="2" y="19"/>
                    <a:pt x="8" y="22"/>
                  </a:cubicBezTo>
                  <a:cubicBezTo>
                    <a:pt x="9" y="23"/>
                    <a:pt x="11" y="24"/>
                    <a:pt x="13" y="24"/>
                  </a:cubicBezTo>
                  <a:cubicBezTo>
                    <a:pt x="17" y="24"/>
                    <a:pt x="21" y="21"/>
                    <a:pt x="24" y="18"/>
                  </a:cubicBezTo>
                  <a:cubicBezTo>
                    <a:pt x="27" y="12"/>
                    <a:pt x="25" y="5"/>
                    <a:pt x="19" y="2"/>
                  </a:cubicBezTo>
                  <a:cubicBezTo>
                    <a:pt x="17" y="0"/>
                    <a:pt x="15" y="0"/>
                    <a:pt x="13" y="0"/>
                  </a:cubicBezTo>
                </a:path>
              </a:pathLst>
            </a:custGeom>
            <a:solidFill>
              <a:srgbClr val="56AFC1"/>
            </a:solidFill>
            <a:ln>
              <a:noFill/>
            </a:ln>
          </p:spPr>
          <p:txBody>
            <a:bodyPr vert="horz" wrap="square" lIns="91440" tIns="45720" rIns="91440" bIns="45720" numCol="1" anchor="t" anchorCtr="0" compatLnSpc="1"/>
            <a:lstStyle/>
            <a:p>
              <a:endParaRPr lang="zh-CN" altLang="en-US"/>
            </a:p>
          </p:txBody>
        </p:sp>
        <p:sp>
          <p:nvSpPr>
            <p:cNvPr id="29" name="Freeform 67"/>
            <p:cNvSpPr/>
            <p:nvPr userDrawn="1"/>
          </p:nvSpPr>
          <p:spPr bwMode="auto">
            <a:xfrm>
              <a:off x="8204549" y="5532437"/>
              <a:ext cx="88900" cy="80962"/>
            </a:xfrm>
            <a:custGeom>
              <a:avLst/>
              <a:gdLst>
                <a:gd name="T0" fmla="*/ 14 w 27"/>
                <a:gd name="T1" fmla="*/ 0 h 24"/>
                <a:gd name="T2" fmla="*/ 4 w 27"/>
                <a:gd name="T3" fmla="*/ 6 h 24"/>
                <a:gd name="T4" fmla="*/ 8 w 27"/>
                <a:gd name="T5" fmla="*/ 22 h 24"/>
                <a:gd name="T6" fmla="*/ 14 w 27"/>
                <a:gd name="T7" fmla="*/ 24 h 24"/>
                <a:gd name="T8" fmla="*/ 24 w 27"/>
                <a:gd name="T9" fmla="*/ 18 h 24"/>
                <a:gd name="T10" fmla="*/ 20 w 27"/>
                <a:gd name="T11" fmla="*/ 2 h 24"/>
                <a:gd name="T12" fmla="*/ 14 w 2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7" h="24">
                  <a:moveTo>
                    <a:pt x="14" y="0"/>
                  </a:moveTo>
                  <a:cubicBezTo>
                    <a:pt x="10" y="0"/>
                    <a:pt x="6" y="2"/>
                    <a:pt x="4" y="6"/>
                  </a:cubicBezTo>
                  <a:cubicBezTo>
                    <a:pt x="0" y="12"/>
                    <a:pt x="2" y="19"/>
                    <a:pt x="8" y="22"/>
                  </a:cubicBezTo>
                  <a:cubicBezTo>
                    <a:pt x="10" y="23"/>
                    <a:pt x="12" y="24"/>
                    <a:pt x="14" y="24"/>
                  </a:cubicBezTo>
                  <a:cubicBezTo>
                    <a:pt x="18" y="24"/>
                    <a:pt x="22" y="22"/>
                    <a:pt x="24" y="18"/>
                  </a:cubicBezTo>
                  <a:cubicBezTo>
                    <a:pt x="27" y="12"/>
                    <a:pt x="25" y="5"/>
                    <a:pt x="20" y="2"/>
                  </a:cubicBezTo>
                  <a:cubicBezTo>
                    <a:pt x="18" y="1"/>
                    <a:pt x="16" y="0"/>
                    <a:pt x="14" y="0"/>
                  </a:cubicBezTo>
                </a:path>
              </a:pathLst>
            </a:custGeom>
            <a:solidFill>
              <a:srgbClr val="6E8EAF"/>
            </a:solidFill>
            <a:ln>
              <a:noFill/>
            </a:ln>
          </p:spPr>
          <p:txBody>
            <a:bodyPr vert="horz" wrap="square" lIns="91440" tIns="45720" rIns="91440" bIns="45720" numCol="1" anchor="t" anchorCtr="0" compatLnSpc="1"/>
            <a:lstStyle/>
            <a:p>
              <a:endParaRPr lang="zh-CN" altLang="en-US"/>
            </a:p>
          </p:txBody>
        </p:sp>
        <p:sp>
          <p:nvSpPr>
            <p:cNvPr id="30" name="Freeform 68"/>
            <p:cNvSpPr/>
            <p:nvPr userDrawn="1"/>
          </p:nvSpPr>
          <p:spPr bwMode="auto">
            <a:xfrm>
              <a:off x="8299799" y="5586412"/>
              <a:ext cx="88900" cy="79375"/>
            </a:xfrm>
            <a:custGeom>
              <a:avLst/>
              <a:gdLst>
                <a:gd name="T0" fmla="*/ 13 w 27"/>
                <a:gd name="T1" fmla="*/ 0 h 24"/>
                <a:gd name="T2" fmla="*/ 3 w 27"/>
                <a:gd name="T3" fmla="*/ 6 h 24"/>
                <a:gd name="T4" fmla="*/ 7 w 27"/>
                <a:gd name="T5" fmla="*/ 22 h 24"/>
                <a:gd name="T6" fmla="*/ 13 w 27"/>
                <a:gd name="T7" fmla="*/ 24 h 24"/>
                <a:gd name="T8" fmla="*/ 24 w 27"/>
                <a:gd name="T9" fmla="*/ 18 h 24"/>
                <a:gd name="T10" fmla="*/ 19 w 27"/>
                <a:gd name="T11" fmla="*/ 2 h 24"/>
                <a:gd name="T12" fmla="*/ 13 w 2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7" h="24">
                  <a:moveTo>
                    <a:pt x="13" y="0"/>
                  </a:moveTo>
                  <a:cubicBezTo>
                    <a:pt x="9" y="0"/>
                    <a:pt x="5" y="3"/>
                    <a:pt x="3" y="6"/>
                  </a:cubicBezTo>
                  <a:cubicBezTo>
                    <a:pt x="0" y="12"/>
                    <a:pt x="2" y="19"/>
                    <a:pt x="7" y="22"/>
                  </a:cubicBezTo>
                  <a:cubicBezTo>
                    <a:pt x="9" y="23"/>
                    <a:pt x="11" y="24"/>
                    <a:pt x="13" y="24"/>
                  </a:cubicBezTo>
                  <a:cubicBezTo>
                    <a:pt x="17" y="24"/>
                    <a:pt x="21" y="22"/>
                    <a:pt x="24" y="18"/>
                  </a:cubicBezTo>
                  <a:cubicBezTo>
                    <a:pt x="27" y="12"/>
                    <a:pt x="25" y="5"/>
                    <a:pt x="19" y="2"/>
                  </a:cubicBezTo>
                  <a:cubicBezTo>
                    <a:pt x="17" y="1"/>
                    <a:pt x="15" y="0"/>
                    <a:pt x="13" y="0"/>
                  </a:cubicBezTo>
                </a:path>
              </a:pathLst>
            </a:custGeom>
            <a:solidFill>
              <a:srgbClr val="7C87AC"/>
            </a:solidFill>
            <a:ln>
              <a:noFill/>
            </a:ln>
          </p:spPr>
          <p:txBody>
            <a:bodyPr vert="horz" wrap="square" lIns="91440" tIns="45720" rIns="91440" bIns="45720" numCol="1" anchor="t" anchorCtr="0" compatLnSpc="1"/>
            <a:lstStyle/>
            <a:p>
              <a:endParaRPr lang="zh-CN" altLang="en-US"/>
            </a:p>
          </p:txBody>
        </p:sp>
        <p:sp>
          <p:nvSpPr>
            <p:cNvPr id="31" name="Freeform 71"/>
            <p:cNvSpPr/>
            <p:nvPr userDrawn="1"/>
          </p:nvSpPr>
          <p:spPr bwMode="auto">
            <a:xfrm>
              <a:off x="8945911" y="5972175"/>
              <a:ext cx="90488" cy="80962"/>
            </a:xfrm>
            <a:custGeom>
              <a:avLst/>
              <a:gdLst>
                <a:gd name="T0" fmla="*/ 14 w 27"/>
                <a:gd name="T1" fmla="*/ 0 h 24"/>
                <a:gd name="T2" fmla="*/ 3 w 27"/>
                <a:gd name="T3" fmla="*/ 6 h 24"/>
                <a:gd name="T4" fmla="*/ 8 w 27"/>
                <a:gd name="T5" fmla="*/ 22 h 24"/>
                <a:gd name="T6" fmla="*/ 14 w 27"/>
                <a:gd name="T7" fmla="*/ 24 h 24"/>
                <a:gd name="T8" fmla="*/ 24 w 27"/>
                <a:gd name="T9" fmla="*/ 18 h 24"/>
                <a:gd name="T10" fmla="*/ 20 w 27"/>
                <a:gd name="T11" fmla="*/ 2 h 24"/>
                <a:gd name="T12" fmla="*/ 14 w 2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7" h="24">
                  <a:moveTo>
                    <a:pt x="14" y="0"/>
                  </a:moveTo>
                  <a:cubicBezTo>
                    <a:pt x="10" y="0"/>
                    <a:pt x="6" y="2"/>
                    <a:pt x="3" y="6"/>
                  </a:cubicBezTo>
                  <a:cubicBezTo>
                    <a:pt x="0" y="12"/>
                    <a:pt x="2" y="19"/>
                    <a:pt x="8" y="22"/>
                  </a:cubicBezTo>
                  <a:cubicBezTo>
                    <a:pt x="10" y="23"/>
                    <a:pt x="12" y="24"/>
                    <a:pt x="14" y="24"/>
                  </a:cubicBezTo>
                  <a:cubicBezTo>
                    <a:pt x="18" y="24"/>
                    <a:pt x="22" y="21"/>
                    <a:pt x="24" y="18"/>
                  </a:cubicBezTo>
                  <a:cubicBezTo>
                    <a:pt x="27" y="12"/>
                    <a:pt x="25" y="5"/>
                    <a:pt x="20" y="2"/>
                  </a:cubicBezTo>
                  <a:cubicBezTo>
                    <a:pt x="18" y="1"/>
                    <a:pt x="16" y="0"/>
                    <a:pt x="14" y="0"/>
                  </a:cubicBezTo>
                </a:path>
              </a:pathLst>
            </a:custGeom>
            <a:solidFill>
              <a:srgbClr val="42E8E0"/>
            </a:solidFill>
            <a:ln>
              <a:noFill/>
            </a:ln>
          </p:spPr>
          <p:txBody>
            <a:bodyPr vert="horz" wrap="square" lIns="91440" tIns="45720" rIns="91440" bIns="45720" numCol="1" anchor="t" anchorCtr="0" compatLnSpc="1"/>
            <a:lstStyle/>
            <a:p>
              <a:endParaRPr lang="zh-CN" altLang="en-US"/>
            </a:p>
          </p:txBody>
        </p:sp>
        <p:sp>
          <p:nvSpPr>
            <p:cNvPr id="32" name="Freeform 72"/>
            <p:cNvSpPr/>
            <p:nvPr userDrawn="1"/>
          </p:nvSpPr>
          <p:spPr bwMode="auto">
            <a:xfrm>
              <a:off x="8853836" y="5919787"/>
              <a:ext cx="88900" cy="76200"/>
            </a:xfrm>
            <a:custGeom>
              <a:avLst/>
              <a:gdLst>
                <a:gd name="T0" fmla="*/ 13 w 27"/>
                <a:gd name="T1" fmla="*/ 0 h 23"/>
                <a:gd name="T2" fmla="*/ 3 w 27"/>
                <a:gd name="T3" fmla="*/ 6 h 23"/>
                <a:gd name="T4" fmla="*/ 7 w 27"/>
                <a:gd name="T5" fmla="*/ 22 h 23"/>
                <a:gd name="T6" fmla="*/ 13 w 27"/>
                <a:gd name="T7" fmla="*/ 23 h 23"/>
                <a:gd name="T8" fmla="*/ 23 w 27"/>
                <a:gd name="T9" fmla="*/ 17 h 23"/>
                <a:gd name="T10" fmla="*/ 19 w 27"/>
                <a:gd name="T11" fmla="*/ 1 h 23"/>
                <a:gd name="T12" fmla="*/ 13 w 2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3" y="0"/>
                  </a:moveTo>
                  <a:cubicBezTo>
                    <a:pt x="9" y="0"/>
                    <a:pt x="5" y="2"/>
                    <a:pt x="3" y="6"/>
                  </a:cubicBezTo>
                  <a:cubicBezTo>
                    <a:pt x="0" y="11"/>
                    <a:pt x="2" y="18"/>
                    <a:pt x="7" y="22"/>
                  </a:cubicBezTo>
                  <a:cubicBezTo>
                    <a:pt x="9" y="23"/>
                    <a:pt x="11" y="23"/>
                    <a:pt x="13" y="23"/>
                  </a:cubicBezTo>
                  <a:cubicBezTo>
                    <a:pt x="17" y="23"/>
                    <a:pt x="21" y="21"/>
                    <a:pt x="23" y="17"/>
                  </a:cubicBezTo>
                  <a:cubicBezTo>
                    <a:pt x="27" y="12"/>
                    <a:pt x="25" y="5"/>
                    <a:pt x="19" y="1"/>
                  </a:cubicBezTo>
                  <a:cubicBezTo>
                    <a:pt x="17" y="0"/>
                    <a:pt x="15" y="0"/>
                    <a:pt x="13" y="0"/>
                  </a:cubicBezTo>
                </a:path>
              </a:pathLst>
            </a:custGeom>
            <a:solidFill>
              <a:srgbClr val="4BC8CE"/>
            </a:solidFill>
            <a:ln>
              <a:noFill/>
            </a:ln>
          </p:spPr>
          <p:txBody>
            <a:bodyPr vert="horz" wrap="square" lIns="91440" tIns="45720" rIns="91440" bIns="45720" numCol="1" anchor="t" anchorCtr="0" compatLnSpc="1"/>
            <a:lstStyle/>
            <a:p>
              <a:endParaRPr lang="zh-CN" altLang="en-US"/>
            </a:p>
          </p:txBody>
        </p:sp>
        <p:sp>
          <p:nvSpPr>
            <p:cNvPr id="33" name="Freeform 73"/>
            <p:cNvSpPr/>
            <p:nvPr userDrawn="1"/>
          </p:nvSpPr>
          <p:spPr bwMode="auto">
            <a:xfrm>
              <a:off x="8758586" y="5862637"/>
              <a:ext cx="88900" cy="80962"/>
            </a:xfrm>
            <a:custGeom>
              <a:avLst/>
              <a:gdLst>
                <a:gd name="T0" fmla="*/ 14 w 27"/>
                <a:gd name="T1" fmla="*/ 0 h 24"/>
                <a:gd name="T2" fmla="*/ 4 w 27"/>
                <a:gd name="T3" fmla="*/ 6 h 24"/>
                <a:gd name="T4" fmla="*/ 8 w 27"/>
                <a:gd name="T5" fmla="*/ 22 h 24"/>
                <a:gd name="T6" fmla="*/ 14 w 27"/>
                <a:gd name="T7" fmla="*/ 24 h 24"/>
                <a:gd name="T8" fmla="*/ 24 w 27"/>
                <a:gd name="T9" fmla="*/ 18 h 24"/>
                <a:gd name="T10" fmla="*/ 20 w 27"/>
                <a:gd name="T11" fmla="*/ 2 h 24"/>
                <a:gd name="T12" fmla="*/ 14 w 2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7" h="24">
                  <a:moveTo>
                    <a:pt x="14" y="0"/>
                  </a:moveTo>
                  <a:cubicBezTo>
                    <a:pt x="10" y="0"/>
                    <a:pt x="6" y="2"/>
                    <a:pt x="4" y="6"/>
                  </a:cubicBezTo>
                  <a:cubicBezTo>
                    <a:pt x="0" y="12"/>
                    <a:pt x="2" y="19"/>
                    <a:pt x="8" y="22"/>
                  </a:cubicBezTo>
                  <a:cubicBezTo>
                    <a:pt x="10" y="23"/>
                    <a:pt x="12" y="24"/>
                    <a:pt x="14" y="24"/>
                  </a:cubicBezTo>
                  <a:cubicBezTo>
                    <a:pt x="18" y="24"/>
                    <a:pt x="22" y="22"/>
                    <a:pt x="24" y="18"/>
                  </a:cubicBezTo>
                  <a:cubicBezTo>
                    <a:pt x="27" y="12"/>
                    <a:pt x="25" y="5"/>
                    <a:pt x="20" y="2"/>
                  </a:cubicBezTo>
                  <a:cubicBezTo>
                    <a:pt x="18" y="1"/>
                    <a:pt x="16" y="0"/>
                    <a:pt x="14" y="0"/>
                  </a:cubicBezTo>
                </a:path>
              </a:pathLst>
            </a:custGeom>
            <a:solidFill>
              <a:srgbClr val="56AFC1"/>
            </a:solidFill>
            <a:ln>
              <a:noFill/>
            </a:ln>
          </p:spPr>
          <p:txBody>
            <a:bodyPr vert="horz" wrap="square" lIns="91440" tIns="45720" rIns="91440" bIns="45720" numCol="1" anchor="t" anchorCtr="0" compatLnSpc="1"/>
            <a:lstStyle/>
            <a:p>
              <a:endParaRPr lang="zh-CN" altLang="en-US"/>
            </a:p>
          </p:txBody>
        </p:sp>
        <p:sp>
          <p:nvSpPr>
            <p:cNvPr id="34" name="Freeform 74"/>
            <p:cNvSpPr/>
            <p:nvPr userDrawn="1"/>
          </p:nvSpPr>
          <p:spPr bwMode="auto">
            <a:xfrm>
              <a:off x="8666511" y="5810250"/>
              <a:ext cx="88900" cy="76200"/>
            </a:xfrm>
            <a:custGeom>
              <a:avLst/>
              <a:gdLst>
                <a:gd name="T0" fmla="*/ 14 w 27"/>
                <a:gd name="T1" fmla="*/ 0 h 23"/>
                <a:gd name="T2" fmla="*/ 3 w 27"/>
                <a:gd name="T3" fmla="*/ 6 h 23"/>
                <a:gd name="T4" fmla="*/ 8 w 27"/>
                <a:gd name="T5" fmla="*/ 22 h 23"/>
                <a:gd name="T6" fmla="*/ 14 w 27"/>
                <a:gd name="T7" fmla="*/ 23 h 23"/>
                <a:gd name="T8" fmla="*/ 24 w 27"/>
                <a:gd name="T9" fmla="*/ 18 h 23"/>
                <a:gd name="T10" fmla="*/ 19 w 27"/>
                <a:gd name="T11" fmla="*/ 2 h 23"/>
                <a:gd name="T12" fmla="*/ 14 w 2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4" y="0"/>
                  </a:moveTo>
                  <a:cubicBezTo>
                    <a:pt x="10" y="0"/>
                    <a:pt x="6" y="2"/>
                    <a:pt x="3" y="6"/>
                  </a:cubicBezTo>
                  <a:cubicBezTo>
                    <a:pt x="0" y="11"/>
                    <a:pt x="2" y="19"/>
                    <a:pt x="8" y="22"/>
                  </a:cubicBezTo>
                  <a:cubicBezTo>
                    <a:pt x="10" y="23"/>
                    <a:pt x="12" y="23"/>
                    <a:pt x="14" y="23"/>
                  </a:cubicBezTo>
                  <a:cubicBezTo>
                    <a:pt x="18" y="23"/>
                    <a:pt x="22" y="21"/>
                    <a:pt x="24" y="18"/>
                  </a:cubicBezTo>
                  <a:cubicBezTo>
                    <a:pt x="27" y="12"/>
                    <a:pt x="25" y="5"/>
                    <a:pt x="19" y="2"/>
                  </a:cubicBezTo>
                  <a:cubicBezTo>
                    <a:pt x="18" y="0"/>
                    <a:pt x="16" y="0"/>
                    <a:pt x="14" y="0"/>
                  </a:cubicBezTo>
                </a:path>
              </a:pathLst>
            </a:custGeom>
            <a:solidFill>
              <a:srgbClr val="629CB6"/>
            </a:solidFill>
            <a:ln>
              <a:noFill/>
            </a:ln>
          </p:spPr>
          <p:txBody>
            <a:bodyPr vert="horz" wrap="square" lIns="91440" tIns="45720" rIns="91440" bIns="45720" numCol="1" anchor="t" anchorCtr="0" compatLnSpc="1"/>
            <a:lstStyle/>
            <a:p>
              <a:endParaRPr lang="zh-CN" altLang="en-US"/>
            </a:p>
          </p:txBody>
        </p:sp>
        <p:sp>
          <p:nvSpPr>
            <p:cNvPr id="35" name="Freeform 75"/>
            <p:cNvSpPr/>
            <p:nvPr userDrawn="1"/>
          </p:nvSpPr>
          <p:spPr bwMode="auto">
            <a:xfrm>
              <a:off x="8572849" y="5756275"/>
              <a:ext cx="90488" cy="76200"/>
            </a:xfrm>
            <a:custGeom>
              <a:avLst/>
              <a:gdLst>
                <a:gd name="T0" fmla="*/ 13 w 27"/>
                <a:gd name="T1" fmla="*/ 0 h 23"/>
                <a:gd name="T2" fmla="*/ 3 w 27"/>
                <a:gd name="T3" fmla="*/ 5 h 23"/>
                <a:gd name="T4" fmla="*/ 7 w 27"/>
                <a:gd name="T5" fmla="*/ 22 h 23"/>
                <a:gd name="T6" fmla="*/ 13 w 27"/>
                <a:gd name="T7" fmla="*/ 23 h 23"/>
                <a:gd name="T8" fmla="*/ 23 w 27"/>
                <a:gd name="T9" fmla="*/ 17 h 23"/>
                <a:gd name="T10" fmla="*/ 19 w 27"/>
                <a:gd name="T11" fmla="*/ 1 h 23"/>
                <a:gd name="T12" fmla="*/ 13 w 2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3" y="0"/>
                  </a:moveTo>
                  <a:cubicBezTo>
                    <a:pt x="9" y="0"/>
                    <a:pt x="5" y="2"/>
                    <a:pt x="3" y="5"/>
                  </a:cubicBezTo>
                  <a:cubicBezTo>
                    <a:pt x="0" y="11"/>
                    <a:pt x="2" y="18"/>
                    <a:pt x="7" y="22"/>
                  </a:cubicBezTo>
                  <a:cubicBezTo>
                    <a:pt x="9" y="23"/>
                    <a:pt x="11" y="23"/>
                    <a:pt x="13" y="23"/>
                  </a:cubicBezTo>
                  <a:cubicBezTo>
                    <a:pt x="17" y="23"/>
                    <a:pt x="21" y="21"/>
                    <a:pt x="23" y="17"/>
                  </a:cubicBezTo>
                  <a:cubicBezTo>
                    <a:pt x="27" y="12"/>
                    <a:pt x="25" y="4"/>
                    <a:pt x="19" y="1"/>
                  </a:cubicBezTo>
                  <a:cubicBezTo>
                    <a:pt x="17" y="0"/>
                    <a:pt x="15" y="0"/>
                    <a:pt x="13" y="0"/>
                  </a:cubicBezTo>
                </a:path>
              </a:pathLst>
            </a:custGeom>
            <a:solidFill>
              <a:srgbClr val="6E8EAF"/>
            </a:solidFill>
            <a:ln>
              <a:noFill/>
            </a:ln>
          </p:spPr>
          <p:txBody>
            <a:bodyPr vert="horz" wrap="square" lIns="91440" tIns="45720" rIns="91440" bIns="45720" numCol="1" anchor="t" anchorCtr="0" compatLnSpc="1"/>
            <a:lstStyle/>
            <a:p>
              <a:endParaRPr lang="zh-CN" altLang="en-US"/>
            </a:p>
          </p:txBody>
        </p:sp>
        <p:sp>
          <p:nvSpPr>
            <p:cNvPr id="36" name="Freeform 77"/>
            <p:cNvSpPr/>
            <p:nvPr userDrawn="1"/>
          </p:nvSpPr>
          <p:spPr bwMode="auto">
            <a:xfrm>
              <a:off x="8487124" y="5699125"/>
              <a:ext cx="79375" cy="73025"/>
            </a:xfrm>
            <a:custGeom>
              <a:avLst/>
              <a:gdLst>
                <a:gd name="T0" fmla="*/ 11 w 24"/>
                <a:gd name="T1" fmla="*/ 0 h 22"/>
                <a:gd name="T2" fmla="*/ 6 w 24"/>
                <a:gd name="T3" fmla="*/ 1 h 22"/>
                <a:gd name="T4" fmla="*/ 3 w 24"/>
                <a:gd name="T5" fmla="*/ 5 h 22"/>
                <a:gd name="T6" fmla="*/ 7 w 24"/>
                <a:gd name="T7" fmla="*/ 21 h 22"/>
                <a:gd name="T8" fmla="*/ 13 w 24"/>
                <a:gd name="T9" fmla="*/ 22 h 22"/>
                <a:gd name="T10" fmla="*/ 18 w 24"/>
                <a:gd name="T11" fmla="*/ 21 h 22"/>
                <a:gd name="T12" fmla="*/ 21 w 24"/>
                <a:gd name="T13" fmla="*/ 18 h 22"/>
                <a:gd name="T14" fmla="*/ 17 w 24"/>
                <a:gd name="T15" fmla="*/ 2 h 22"/>
                <a:gd name="T16" fmla="*/ 11 w 24"/>
                <a:gd name="T1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2">
                  <a:moveTo>
                    <a:pt x="11" y="0"/>
                  </a:moveTo>
                  <a:cubicBezTo>
                    <a:pt x="9" y="0"/>
                    <a:pt x="8" y="0"/>
                    <a:pt x="6" y="1"/>
                  </a:cubicBezTo>
                  <a:cubicBezTo>
                    <a:pt x="5" y="2"/>
                    <a:pt x="4" y="3"/>
                    <a:pt x="3" y="5"/>
                  </a:cubicBezTo>
                  <a:cubicBezTo>
                    <a:pt x="0" y="10"/>
                    <a:pt x="2" y="18"/>
                    <a:pt x="7" y="21"/>
                  </a:cubicBezTo>
                  <a:cubicBezTo>
                    <a:pt x="9" y="22"/>
                    <a:pt x="11" y="22"/>
                    <a:pt x="13" y="22"/>
                  </a:cubicBezTo>
                  <a:cubicBezTo>
                    <a:pt x="15" y="22"/>
                    <a:pt x="16" y="22"/>
                    <a:pt x="18" y="21"/>
                  </a:cubicBezTo>
                  <a:cubicBezTo>
                    <a:pt x="19" y="21"/>
                    <a:pt x="20" y="19"/>
                    <a:pt x="21" y="18"/>
                  </a:cubicBezTo>
                  <a:cubicBezTo>
                    <a:pt x="24" y="12"/>
                    <a:pt x="22" y="5"/>
                    <a:pt x="17" y="2"/>
                  </a:cubicBezTo>
                  <a:cubicBezTo>
                    <a:pt x="15" y="1"/>
                    <a:pt x="13" y="0"/>
                    <a:pt x="11" y="0"/>
                  </a:cubicBezTo>
                </a:path>
              </a:pathLst>
            </a:custGeom>
            <a:solidFill>
              <a:srgbClr val="7C87AC"/>
            </a:solidFill>
            <a:ln>
              <a:noFill/>
            </a:ln>
          </p:spPr>
          <p:txBody>
            <a:bodyPr vert="horz" wrap="square" lIns="91440" tIns="45720" rIns="91440" bIns="45720" numCol="1" anchor="t" anchorCtr="0" compatLnSpc="1"/>
            <a:lstStyle/>
            <a:p>
              <a:endParaRPr lang="zh-CN" altLang="en-US"/>
            </a:p>
          </p:txBody>
        </p:sp>
        <p:sp>
          <p:nvSpPr>
            <p:cNvPr id="37" name="Freeform 79"/>
            <p:cNvSpPr/>
            <p:nvPr userDrawn="1"/>
          </p:nvSpPr>
          <p:spPr bwMode="auto">
            <a:xfrm>
              <a:off x="8391874" y="5646737"/>
              <a:ext cx="82550" cy="73025"/>
            </a:xfrm>
            <a:custGeom>
              <a:avLst/>
              <a:gdLst>
                <a:gd name="T0" fmla="*/ 11 w 25"/>
                <a:gd name="T1" fmla="*/ 0 h 22"/>
                <a:gd name="T2" fmla="*/ 7 w 25"/>
                <a:gd name="T3" fmla="*/ 1 h 22"/>
                <a:gd name="T4" fmla="*/ 4 w 25"/>
                <a:gd name="T5" fmla="*/ 5 h 22"/>
                <a:gd name="T6" fmla="*/ 8 w 25"/>
                <a:gd name="T7" fmla="*/ 21 h 22"/>
                <a:gd name="T8" fmla="*/ 14 w 25"/>
                <a:gd name="T9" fmla="*/ 22 h 22"/>
                <a:gd name="T10" fmla="*/ 18 w 25"/>
                <a:gd name="T11" fmla="*/ 21 h 22"/>
                <a:gd name="T12" fmla="*/ 22 w 25"/>
                <a:gd name="T13" fmla="*/ 17 h 22"/>
                <a:gd name="T14" fmla="*/ 17 w 25"/>
                <a:gd name="T15" fmla="*/ 1 h 22"/>
                <a:gd name="T16" fmla="*/ 11 w 25"/>
                <a:gd name="T1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2">
                  <a:moveTo>
                    <a:pt x="11" y="0"/>
                  </a:moveTo>
                  <a:cubicBezTo>
                    <a:pt x="10" y="0"/>
                    <a:pt x="9" y="0"/>
                    <a:pt x="7" y="1"/>
                  </a:cubicBezTo>
                  <a:cubicBezTo>
                    <a:pt x="6" y="2"/>
                    <a:pt x="4" y="3"/>
                    <a:pt x="4" y="5"/>
                  </a:cubicBezTo>
                  <a:cubicBezTo>
                    <a:pt x="0" y="10"/>
                    <a:pt x="2" y="17"/>
                    <a:pt x="8" y="21"/>
                  </a:cubicBezTo>
                  <a:cubicBezTo>
                    <a:pt x="10" y="22"/>
                    <a:pt x="12" y="22"/>
                    <a:pt x="14" y="22"/>
                  </a:cubicBezTo>
                  <a:cubicBezTo>
                    <a:pt x="15" y="22"/>
                    <a:pt x="17" y="22"/>
                    <a:pt x="18" y="21"/>
                  </a:cubicBezTo>
                  <a:cubicBezTo>
                    <a:pt x="19" y="20"/>
                    <a:pt x="21" y="19"/>
                    <a:pt x="22" y="17"/>
                  </a:cubicBezTo>
                  <a:cubicBezTo>
                    <a:pt x="25" y="12"/>
                    <a:pt x="23" y="5"/>
                    <a:pt x="17" y="1"/>
                  </a:cubicBezTo>
                  <a:cubicBezTo>
                    <a:pt x="15" y="0"/>
                    <a:pt x="13" y="0"/>
                    <a:pt x="11" y="0"/>
                  </a:cubicBezTo>
                </a:path>
              </a:pathLst>
            </a:custGeom>
            <a:solidFill>
              <a:srgbClr val="514984"/>
            </a:solidFill>
            <a:ln>
              <a:noFill/>
            </a:ln>
          </p:spPr>
          <p:txBody>
            <a:bodyPr vert="horz" wrap="square" lIns="91440" tIns="45720" rIns="91440" bIns="45720" numCol="1" anchor="t" anchorCtr="0" compatLnSpc="1"/>
            <a:lstStyle/>
            <a:p>
              <a:endParaRPr lang="zh-CN" altLang="en-US"/>
            </a:p>
          </p:txBody>
        </p:sp>
        <p:sp>
          <p:nvSpPr>
            <p:cNvPr id="38" name="Freeform 80"/>
            <p:cNvSpPr/>
            <p:nvPr userDrawn="1"/>
          </p:nvSpPr>
          <p:spPr bwMode="auto">
            <a:xfrm>
              <a:off x="10030174" y="5626100"/>
              <a:ext cx="88900" cy="76200"/>
            </a:xfrm>
            <a:custGeom>
              <a:avLst/>
              <a:gdLst>
                <a:gd name="T0" fmla="*/ 13 w 27"/>
                <a:gd name="T1" fmla="*/ 0 h 23"/>
                <a:gd name="T2" fmla="*/ 8 w 27"/>
                <a:gd name="T3" fmla="*/ 1 h 23"/>
                <a:gd name="T4" fmla="*/ 3 w 27"/>
                <a:gd name="T5" fmla="*/ 17 h 23"/>
                <a:gd name="T6" fmla="*/ 13 w 27"/>
                <a:gd name="T7" fmla="*/ 23 h 23"/>
                <a:gd name="T8" fmla="*/ 19 w 27"/>
                <a:gd name="T9" fmla="*/ 22 h 23"/>
                <a:gd name="T10" fmla="*/ 24 w 27"/>
                <a:gd name="T11" fmla="*/ 6 h 23"/>
                <a:gd name="T12" fmla="*/ 13 w 2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3" y="0"/>
                  </a:moveTo>
                  <a:cubicBezTo>
                    <a:pt x="11" y="0"/>
                    <a:pt x="9" y="0"/>
                    <a:pt x="8" y="1"/>
                  </a:cubicBezTo>
                  <a:cubicBezTo>
                    <a:pt x="2" y="5"/>
                    <a:pt x="0" y="12"/>
                    <a:pt x="3" y="17"/>
                  </a:cubicBezTo>
                  <a:cubicBezTo>
                    <a:pt x="5" y="21"/>
                    <a:pt x="9" y="23"/>
                    <a:pt x="13" y="23"/>
                  </a:cubicBezTo>
                  <a:cubicBezTo>
                    <a:pt x="15" y="23"/>
                    <a:pt x="17" y="23"/>
                    <a:pt x="19" y="22"/>
                  </a:cubicBezTo>
                  <a:cubicBezTo>
                    <a:pt x="25" y="19"/>
                    <a:pt x="27" y="11"/>
                    <a:pt x="24" y="6"/>
                  </a:cubicBezTo>
                  <a:cubicBezTo>
                    <a:pt x="21" y="2"/>
                    <a:pt x="18" y="0"/>
                    <a:pt x="13" y="0"/>
                  </a:cubicBezTo>
                </a:path>
              </a:pathLst>
            </a:custGeom>
            <a:solidFill>
              <a:srgbClr val="42E8E0"/>
            </a:solidFill>
            <a:ln>
              <a:noFill/>
            </a:ln>
          </p:spPr>
          <p:txBody>
            <a:bodyPr vert="horz" wrap="square" lIns="91440" tIns="45720" rIns="91440" bIns="45720" numCol="1" anchor="t" anchorCtr="0" compatLnSpc="1"/>
            <a:lstStyle/>
            <a:p>
              <a:endParaRPr lang="zh-CN" altLang="en-US"/>
            </a:p>
          </p:txBody>
        </p:sp>
        <p:sp>
          <p:nvSpPr>
            <p:cNvPr id="39" name="Freeform 81"/>
            <p:cNvSpPr/>
            <p:nvPr userDrawn="1"/>
          </p:nvSpPr>
          <p:spPr bwMode="auto">
            <a:xfrm>
              <a:off x="10122249" y="5568950"/>
              <a:ext cx="88900" cy="80962"/>
            </a:xfrm>
            <a:custGeom>
              <a:avLst/>
              <a:gdLst>
                <a:gd name="T0" fmla="*/ 14 w 27"/>
                <a:gd name="T1" fmla="*/ 0 h 24"/>
                <a:gd name="T2" fmla="*/ 8 w 27"/>
                <a:gd name="T3" fmla="*/ 2 h 24"/>
                <a:gd name="T4" fmla="*/ 4 w 27"/>
                <a:gd name="T5" fmla="*/ 18 h 24"/>
                <a:gd name="T6" fmla="*/ 14 w 27"/>
                <a:gd name="T7" fmla="*/ 24 h 24"/>
                <a:gd name="T8" fmla="*/ 20 w 27"/>
                <a:gd name="T9" fmla="*/ 22 h 24"/>
                <a:gd name="T10" fmla="*/ 24 w 27"/>
                <a:gd name="T11" fmla="*/ 6 h 24"/>
                <a:gd name="T12" fmla="*/ 14 w 2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7" h="24">
                  <a:moveTo>
                    <a:pt x="14" y="0"/>
                  </a:moveTo>
                  <a:cubicBezTo>
                    <a:pt x="12" y="0"/>
                    <a:pt x="10" y="1"/>
                    <a:pt x="8" y="2"/>
                  </a:cubicBezTo>
                  <a:cubicBezTo>
                    <a:pt x="2" y="5"/>
                    <a:pt x="0" y="12"/>
                    <a:pt x="4" y="18"/>
                  </a:cubicBezTo>
                  <a:cubicBezTo>
                    <a:pt x="6" y="22"/>
                    <a:pt x="10" y="24"/>
                    <a:pt x="14" y="24"/>
                  </a:cubicBezTo>
                  <a:cubicBezTo>
                    <a:pt x="16" y="24"/>
                    <a:pt x="18" y="23"/>
                    <a:pt x="20" y="22"/>
                  </a:cubicBezTo>
                  <a:cubicBezTo>
                    <a:pt x="25" y="19"/>
                    <a:pt x="27" y="12"/>
                    <a:pt x="24" y="6"/>
                  </a:cubicBezTo>
                  <a:cubicBezTo>
                    <a:pt x="22" y="3"/>
                    <a:pt x="18" y="0"/>
                    <a:pt x="14" y="0"/>
                  </a:cubicBezTo>
                </a:path>
              </a:pathLst>
            </a:custGeom>
            <a:solidFill>
              <a:srgbClr val="4BC8CE"/>
            </a:solidFill>
            <a:ln>
              <a:noFill/>
            </a:ln>
          </p:spPr>
          <p:txBody>
            <a:bodyPr vert="horz" wrap="square" lIns="91440" tIns="45720" rIns="91440" bIns="45720" numCol="1" anchor="t" anchorCtr="0" compatLnSpc="1"/>
            <a:lstStyle/>
            <a:p>
              <a:endParaRPr lang="zh-CN" altLang="en-US"/>
            </a:p>
          </p:txBody>
        </p:sp>
        <p:sp>
          <p:nvSpPr>
            <p:cNvPr id="40" name="Freeform 82"/>
            <p:cNvSpPr/>
            <p:nvPr userDrawn="1"/>
          </p:nvSpPr>
          <p:spPr bwMode="auto">
            <a:xfrm>
              <a:off x="10217499" y="5516562"/>
              <a:ext cx="88900" cy="79375"/>
            </a:xfrm>
            <a:custGeom>
              <a:avLst/>
              <a:gdLst>
                <a:gd name="T0" fmla="*/ 13 w 27"/>
                <a:gd name="T1" fmla="*/ 0 h 24"/>
                <a:gd name="T2" fmla="*/ 7 w 27"/>
                <a:gd name="T3" fmla="*/ 2 h 24"/>
                <a:gd name="T4" fmla="*/ 3 w 27"/>
                <a:gd name="T5" fmla="*/ 18 h 24"/>
                <a:gd name="T6" fmla="*/ 13 w 27"/>
                <a:gd name="T7" fmla="*/ 24 h 24"/>
                <a:gd name="T8" fmla="*/ 19 w 27"/>
                <a:gd name="T9" fmla="*/ 22 h 24"/>
                <a:gd name="T10" fmla="*/ 23 w 27"/>
                <a:gd name="T11" fmla="*/ 6 h 24"/>
                <a:gd name="T12" fmla="*/ 13 w 2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7" h="24">
                  <a:moveTo>
                    <a:pt x="13" y="0"/>
                  </a:moveTo>
                  <a:cubicBezTo>
                    <a:pt x="11" y="0"/>
                    <a:pt x="9" y="1"/>
                    <a:pt x="7" y="2"/>
                  </a:cubicBezTo>
                  <a:cubicBezTo>
                    <a:pt x="2" y="5"/>
                    <a:pt x="0" y="12"/>
                    <a:pt x="3" y="18"/>
                  </a:cubicBezTo>
                  <a:cubicBezTo>
                    <a:pt x="5" y="21"/>
                    <a:pt x="9" y="24"/>
                    <a:pt x="13" y="24"/>
                  </a:cubicBezTo>
                  <a:cubicBezTo>
                    <a:pt x="15" y="24"/>
                    <a:pt x="17" y="23"/>
                    <a:pt x="19" y="22"/>
                  </a:cubicBezTo>
                  <a:cubicBezTo>
                    <a:pt x="25" y="19"/>
                    <a:pt x="27" y="12"/>
                    <a:pt x="23" y="6"/>
                  </a:cubicBezTo>
                  <a:cubicBezTo>
                    <a:pt x="21" y="2"/>
                    <a:pt x="17" y="0"/>
                    <a:pt x="13" y="0"/>
                  </a:cubicBezTo>
                </a:path>
              </a:pathLst>
            </a:custGeom>
            <a:solidFill>
              <a:srgbClr val="56AFC1"/>
            </a:solidFill>
            <a:ln>
              <a:noFill/>
            </a:ln>
          </p:spPr>
          <p:txBody>
            <a:bodyPr vert="horz" wrap="square" lIns="91440" tIns="45720" rIns="91440" bIns="45720" numCol="1" anchor="t" anchorCtr="0" compatLnSpc="1"/>
            <a:lstStyle/>
            <a:p>
              <a:endParaRPr lang="zh-CN" altLang="en-US"/>
            </a:p>
          </p:txBody>
        </p:sp>
        <p:sp>
          <p:nvSpPr>
            <p:cNvPr id="41" name="Freeform 83"/>
            <p:cNvSpPr/>
            <p:nvPr userDrawn="1"/>
          </p:nvSpPr>
          <p:spPr bwMode="auto">
            <a:xfrm>
              <a:off x="10309574" y="5462587"/>
              <a:ext cx="88900" cy="76200"/>
            </a:xfrm>
            <a:custGeom>
              <a:avLst/>
              <a:gdLst>
                <a:gd name="T0" fmla="*/ 14 w 27"/>
                <a:gd name="T1" fmla="*/ 0 h 23"/>
                <a:gd name="T2" fmla="*/ 8 w 27"/>
                <a:gd name="T3" fmla="*/ 1 h 23"/>
                <a:gd name="T4" fmla="*/ 3 w 27"/>
                <a:gd name="T5" fmla="*/ 17 h 23"/>
                <a:gd name="T6" fmla="*/ 14 w 27"/>
                <a:gd name="T7" fmla="*/ 23 h 23"/>
                <a:gd name="T8" fmla="*/ 19 w 27"/>
                <a:gd name="T9" fmla="*/ 22 h 23"/>
                <a:gd name="T10" fmla="*/ 24 w 27"/>
                <a:gd name="T11" fmla="*/ 6 h 23"/>
                <a:gd name="T12" fmla="*/ 14 w 2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4" y="0"/>
                  </a:moveTo>
                  <a:cubicBezTo>
                    <a:pt x="12" y="0"/>
                    <a:pt x="10" y="0"/>
                    <a:pt x="8" y="1"/>
                  </a:cubicBezTo>
                  <a:cubicBezTo>
                    <a:pt x="2" y="5"/>
                    <a:pt x="0" y="12"/>
                    <a:pt x="3" y="17"/>
                  </a:cubicBezTo>
                  <a:cubicBezTo>
                    <a:pt x="6" y="21"/>
                    <a:pt x="10" y="23"/>
                    <a:pt x="14" y="23"/>
                  </a:cubicBezTo>
                  <a:cubicBezTo>
                    <a:pt x="16" y="23"/>
                    <a:pt x="18" y="23"/>
                    <a:pt x="19" y="22"/>
                  </a:cubicBezTo>
                  <a:cubicBezTo>
                    <a:pt x="25" y="18"/>
                    <a:pt x="27" y="11"/>
                    <a:pt x="24" y="6"/>
                  </a:cubicBezTo>
                  <a:cubicBezTo>
                    <a:pt x="22" y="2"/>
                    <a:pt x="18" y="0"/>
                    <a:pt x="14" y="0"/>
                  </a:cubicBezTo>
                </a:path>
              </a:pathLst>
            </a:custGeom>
            <a:solidFill>
              <a:srgbClr val="629CB6"/>
            </a:solidFill>
            <a:ln>
              <a:noFill/>
            </a:ln>
          </p:spPr>
          <p:txBody>
            <a:bodyPr vert="horz" wrap="square" lIns="91440" tIns="45720" rIns="91440" bIns="45720" numCol="1" anchor="t" anchorCtr="0" compatLnSpc="1"/>
            <a:lstStyle/>
            <a:p>
              <a:endParaRPr lang="zh-CN" altLang="en-US"/>
            </a:p>
          </p:txBody>
        </p:sp>
        <p:sp>
          <p:nvSpPr>
            <p:cNvPr id="42" name="Freeform 84"/>
            <p:cNvSpPr/>
            <p:nvPr userDrawn="1"/>
          </p:nvSpPr>
          <p:spPr bwMode="auto">
            <a:xfrm>
              <a:off x="10406411" y="5405437"/>
              <a:ext cx="85725" cy="80962"/>
            </a:xfrm>
            <a:custGeom>
              <a:avLst/>
              <a:gdLst>
                <a:gd name="T0" fmla="*/ 13 w 26"/>
                <a:gd name="T1" fmla="*/ 0 h 24"/>
                <a:gd name="T2" fmla="*/ 7 w 26"/>
                <a:gd name="T3" fmla="*/ 2 h 24"/>
                <a:gd name="T4" fmla="*/ 3 w 26"/>
                <a:gd name="T5" fmla="*/ 18 h 24"/>
                <a:gd name="T6" fmla="*/ 13 w 26"/>
                <a:gd name="T7" fmla="*/ 24 h 24"/>
                <a:gd name="T8" fmla="*/ 19 w 26"/>
                <a:gd name="T9" fmla="*/ 22 h 24"/>
                <a:gd name="T10" fmla="*/ 23 w 26"/>
                <a:gd name="T11" fmla="*/ 6 h 24"/>
                <a:gd name="T12" fmla="*/ 13 w 26"/>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6" h="24">
                  <a:moveTo>
                    <a:pt x="13" y="0"/>
                  </a:moveTo>
                  <a:cubicBezTo>
                    <a:pt x="11" y="0"/>
                    <a:pt x="9" y="1"/>
                    <a:pt x="7" y="2"/>
                  </a:cubicBezTo>
                  <a:cubicBezTo>
                    <a:pt x="1" y="5"/>
                    <a:pt x="0" y="12"/>
                    <a:pt x="3" y="18"/>
                  </a:cubicBezTo>
                  <a:cubicBezTo>
                    <a:pt x="5" y="22"/>
                    <a:pt x="9" y="24"/>
                    <a:pt x="13" y="24"/>
                  </a:cubicBezTo>
                  <a:cubicBezTo>
                    <a:pt x="15" y="24"/>
                    <a:pt x="17" y="23"/>
                    <a:pt x="19" y="22"/>
                  </a:cubicBezTo>
                  <a:cubicBezTo>
                    <a:pt x="24" y="19"/>
                    <a:pt x="26" y="12"/>
                    <a:pt x="23" y="6"/>
                  </a:cubicBezTo>
                  <a:cubicBezTo>
                    <a:pt x="21" y="2"/>
                    <a:pt x="17" y="0"/>
                    <a:pt x="13" y="0"/>
                  </a:cubicBezTo>
                </a:path>
              </a:pathLst>
            </a:custGeom>
            <a:solidFill>
              <a:srgbClr val="6E8EAF"/>
            </a:solidFill>
            <a:ln>
              <a:noFill/>
            </a:ln>
          </p:spPr>
          <p:txBody>
            <a:bodyPr vert="horz" wrap="square" lIns="91440" tIns="45720" rIns="91440" bIns="45720" numCol="1" anchor="t" anchorCtr="0" compatLnSpc="1"/>
            <a:lstStyle/>
            <a:p>
              <a:endParaRPr lang="zh-CN" altLang="en-US"/>
            </a:p>
          </p:txBody>
        </p:sp>
        <p:sp>
          <p:nvSpPr>
            <p:cNvPr id="43" name="Freeform 85"/>
            <p:cNvSpPr/>
            <p:nvPr userDrawn="1"/>
          </p:nvSpPr>
          <p:spPr bwMode="auto">
            <a:xfrm>
              <a:off x="10498486" y="5353050"/>
              <a:ext cx="88900" cy="76200"/>
            </a:xfrm>
            <a:custGeom>
              <a:avLst/>
              <a:gdLst>
                <a:gd name="T0" fmla="*/ 13 w 27"/>
                <a:gd name="T1" fmla="*/ 0 h 23"/>
                <a:gd name="T2" fmla="*/ 7 w 27"/>
                <a:gd name="T3" fmla="*/ 2 h 23"/>
                <a:gd name="T4" fmla="*/ 3 w 27"/>
                <a:gd name="T5" fmla="*/ 18 h 23"/>
                <a:gd name="T6" fmla="*/ 13 w 27"/>
                <a:gd name="T7" fmla="*/ 23 h 23"/>
                <a:gd name="T8" fmla="*/ 19 w 27"/>
                <a:gd name="T9" fmla="*/ 22 h 23"/>
                <a:gd name="T10" fmla="*/ 24 w 27"/>
                <a:gd name="T11" fmla="*/ 6 h 23"/>
                <a:gd name="T12" fmla="*/ 13 w 2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3" y="0"/>
                  </a:moveTo>
                  <a:cubicBezTo>
                    <a:pt x="11" y="0"/>
                    <a:pt x="9" y="0"/>
                    <a:pt x="7" y="2"/>
                  </a:cubicBezTo>
                  <a:cubicBezTo>
                    <a:pt x="2" y="5"/>
                    <a:pt x="0" y="12"/>
                    <a:pt x="3" y="18"/>
                  </a:cubicBezTo>
                  <a:cubicBezTo>
                    <a:pt x="5" y="21"/>
                    <a:pt x="9" y="23"/>
                    <a:pt x="13" y="23"/>
                  </a:cubicBezTo>
                  <a:cubicBezTo>
                    <a:pt x="15" y="23"/>
                    <a:pt x="17" y="23"/>
                    <a:pt x="19" y="22"/>
                  </a:cubicBezTo>
                  <a:cubicBezTo>
                    <a:pt x="25" y="19"/>
                    <a:pt x="27" y="11"/>
                    <a:pt x="24" y="6"/>
                  </a:cubicBezTo>
                  <a:cubicBezTo>
                    <a:pt x="21" y="2"/>
                    <a:pt x="17" y="0"/>
                    <a:pt x="13" y="0"/>
                  </a:cubicBezTo>
                </a:path>
              </a:pathLst>
            </a:custGeom>
            <a:solidFill>
              <a:srgbClr val="7C87AC"/>
            </a:solidFill>
            <a:ln>
              <a:noFill/>
            </a:ln>
          </p:spPr>
          <p:txBody>
            <a:bodyPr vert="horz" wrap="square" lIns="91440" tIns="45720" rIns="91440" bIns="45720" numCol="1" anchor="t" anchorCtr="0" compatLnSpc="1"/>
            <a:lstStyle/>
            <a:p>
              <a:endParaRPr lang="zh-CN" altLang="en-US"/>
            </a:p>
          </p:txBody>
        </p:sp>
        <p:sp>
          <p:nvSpPr>
            <p:cNvPr id="44" name="Freeform 86"/>
            <p:cNvSpPr/>
            <p:nvPr userDrawn="1"/>
          </p:nvSpPr>
          <p:spPr bwMode="auto">
            <a:xfrm>
              <a:off x="10590561" y="5299075"/>
              <a:ext cx="88900" cy="76200"/>
            </a:xfrm>
            <a:custGeom>
              <a:avLst/>
              <a:gdLst>
                <a:gd name="T0" fmla="*/ 14 w 27"/>
                <a:gd name="T1" fmla="*/ 0 h 23"/>
                <a:gd name="T2" fmla="*/ 8 w 27"/>
                <a:gd name="T3" fmla="*/ 1 h 23"/>
                <a:gd name="T4" fmla="*/ 4 w 27"/>
                <a:gd name="T5" fmla="*/ 17 h 23"/>
                <a:gd name="T6" fmla="*/ 14 w 27"/>
                <a:gd name="T7" fmla="*/ 23 h 23"/>
                <a:gd name="T8" fmla="*/ 20 w 27"/>
                <a:gd name="T9" fmla="*/ 22 h 23"/>
                <a:gd name="T10" fmla="*/ 24 w 27"/>
                <a:gd name="T11" fmla="*/ 5 h 23"/>
                <a:gd name="T12" fmla="*/ 14 w 2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4" y="0"/>
                  </a:moveTo>
                  <a:cubicBezTo>
                    <a:pt x="12" y="0"/>
                    <a:pt x="10" y="0"/>
                    <a:pt x="8" y="1"/>
                  </a:cubicBezTo>
                  <a:cubicBezTo>
                    <a:pt x="2" y="4"/>
                    <a:pt x="0" y="12"/>
                    <a:pt x="4" y="17"/>
                  </a:cubicBezTo>
                  <a:cubicBezTo>
                    <a:pt x="6" y="21"/>
                    <a:pt x="10" y="23"/>
                    <a:pt x="14" y="23"/>
                  </a:cubicBezTo>
                  <a:cubicBezTo>
                    <a:pt x="16" y="23"/>
                    <a:pt x="18" y="23"/>
                    <a:pt x="20" y="22"/>
                  </a:cubicBezTo>
                  <a:cubicBezTo>
                    <a:pt x="25" y="18"/>
                    <a:pt x="27" y="11"/>
                    <a:pt x="24" y="5"/>
                  </a:cubicBezTo>
                  <a:cubicBezTo>
                    <a:pt x="22" y="2"/>
                    <a:pt x="18" y="0"/>
                    <a:pt x="14" y="0"/>
                  </a:cubicBezTo>
                </a:path>
              </a:pathLst>
            </a:custGeom>
            <a:solidFill>
              <a:srgbClr val="8B86AD"/>
            </a:solidFill>
            <a:ln>
              <a:noFill/>
            </a:ln>
          </p:spPr>
          <p:txBody>
            <a:bodyPr vert="horz" wrap="square" lIns="91440" tIns="45720" rIns="91440" bIns="45720" numCol="1" anchor="t" anchorCtr="0" compatLnSpc="1"/>
            <a:lstStyle/>
            <a:p>
              <a:endParaRPr lang="zh-CN" altLang="en-US"/>
            </a:p>
          </p:txBody>
        </p:sp>
        <p:cxnSp>
          <p:nvCxnSpPr>
            <p:cNvPr id="45" name="直接连接符 44"/>
            <p:cNvCxnSpPr/>
            <p:nvPr userDrawn="1"/>
          </p:nvCxnSpPr>
          <p:spPr>
            <a:xfrm>
              <a:off x="5641802" y="5287830"/>
              <a:ext cx="827436" cy="501914"/>
            </a:xfrm>
            <a:prstGeom prst="line">
              <a:avLst/>
            </a:prstGeom>
            <a:ln w="25400" cap="rnd">
              <a:gradFill>
                <a:gsLst>
                  <a:gs pos="0">
                    <a:srgbClr val="180D5B"/>
                  </a:gs>
                  <a:gs pos="53000">
                    <a:srgbClr val="255184"/>
                  </a:gs>
                  <a:gs pos="100000">
                    <a:srgbClr val="42E8E0"/>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userDrawn="1"/>
          </p:nvCxnSpPr>
          <p:spPr>
            <a:xfrm flipV="1">
              <a:off x="7352276" y="5405437"/>
              <a:ext cx="618290" cy="398594"/>
            </a:xfrm>
            <a:prstGeom prst="line">
              <a:avLst/>
            </a:prstGeom>
            <a:ln w="25400" cap="rnd">
              <a:gradFill>
                <a:gsLst>
                  <a:gs pos="0">
                    <a:srgbClr val="180D5B"/>
                  </a:gs>
                  <a:gs pos="53000">
                    <a:srgbClr val="255184"/>
                  </a:gs>
                  <a:gs pos="100000">
                    <a:srgbClr val="42E8E0"/>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userDrawn="1"/>
          </p:nvCxnSpPr>
          <p:spPr>
            <a:xfrm flipV="1">
              <a:off x="7731243" y="5471253"/>
              <a:ext cx="328843" cy="211996"/>
            </a:xfrm>
            <a:prstGeom prst="line">
              <a:avLst/>
            </a:prstGeom>
            <a:ln w="25400" cap="rnd">
              <a:gradFill>
                <a:gsLst>
                  <a:gs pos="0">
                    <a:srgbClr val="180D5B"/>
                  </a:gs>
                  <a:gs pos="53000">
                    <a:srgbClr val="255184"/>
                  </a:gs>
                  <a:gs pos="100000">
                    <a:srgbClr val="42E8E0"/>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userDrawn="1"/>
          </p:nvCxnSpPr>
          <p:spPr>
            <a:xfrm flipH="1" flipV="1">
              <a:off x="10065044" y="5664134"/>
              <a:ext cx="618290" cy="398594"/>
            </a:xfrm>
            <a:prstGeom prst="line">
              <a:avLst/>
            </a:prstGeom>
            <a:ln w="25400" cap="rnd">
              <a:gradFill>
                <a:gsLst>
                  <a:gs pos="0">
                    <a:srgbClr val="180D5B"/>
                  </a:gs>
                  <a:gs pos="53000">
                    <a:srgbClr val="255184"/>
                  </a:gs>
                  <a:gs pos="100000">
                    <a:srgbClr val="42E8E0"/>
                  </a:gs>
                </a:gsLst>
                <a:lin ang="5400000" scaled="1"/>
              </a:gradFill>
              <a:round/>
            </a:ln>
          </p:spPr>
          <p:style>
            <a:lnRef idx="1">
              <a:schemeClr val="accent1"/>
            </a:lnRef>
            <a:fillRef idx="0">
              <a:schemeClr val="accent1"/>
            </a:fillRef>
            <a:effectRef idx="0">
              <a:schemeClr val="accent1"/>
            </a:effectRef>
            <a:fontRef idx="minor">
              <a:schemeClr val="tx1"/>
            </a:fontRef>
          </p:style>
        </p:cxnSp>
        <p:sp>
          <p:nvSpPr>
            <p:cNvPr id="49" name="椭圆 48"/>
            <p:cNvSpPr/>
            <p:nvPr userDrawn="1"/>
          </p:nvSpPr>
          <p:spPr>
            <a:xfrm>
              <a:off x="10861128" y="4188135"/>
              <a:ext cx="361456" cy="203605"/>
            </a:xfrm>
            <a:prstGeom prst="ellipse">
              <a:avLst/>
            </a:prstGeom>
            <a:gradFill flip="none" rotWithShape="1">
              <a:gsLst>
                <a:gs pos="100000">
                  <a:srgbClr val="1D296C"/>
                </a:gs>
                <a:gs pos="52000">
                  <a:srgbClr val="2B6C95"/>
                </a:gs>
                <a:gs pos="68000">
                  <a:srgbClr val="265989"/>
                </a:gs>
                <a:gs pos="17000">
                  <a:srgbClr val="36A6B8"/>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0" name="直接连接符 49"/>
            <p:cNvCxnSpPr/>
            <p:nvPr userDrawn="1"/>
          </p:nvCxnSpPr>
          <p:spPr>
            <a:xfrm flipV="1">
              <a:off x="10552112" y="4285080"/>
              <a:ext cx="483328" cy="289130"/>
            </a:xfrm>
            <a:prstGeom prst="line">
              <a:avLst/>
            </a:prstGeom>
            <a:ln w="25400" cap="rnd">
              <a:gradFill>
                <a:gsLst>
                  <a:gs pos="0">
                    <a:srgbClr val="180D5B"/>
                  </a:gs>
                  <a:gs pos="53000">
                    <a:srgbClr val="255184"/>
                  </a:gs>
                  <a:gs pos="100000">
                    <a:srgbClr val="42E8E0"/>
                  </a:gs>
                </a:gsLst>
                <a:lin ang="5400000" scaled="1"/>
              </a:gradFill>
              <a:round/>
            </a:ln>
          </p:spPr>
          <p:style>
            <a:lnRef idx="1">
              <a:schemeClr val="accent1"/>
            </a:lnRef>
            <a:fillRef idx="0">
              <a:schemeClr val="accent1"/>
            </a:fillRef>
            <a:effectRef idx="0">
              <a:schemeClr val="accent1"/>
            </a:effectRef>
            <a:fontRef idx="minor">
              <a:schemeClr val="tx1"/>
            </a:fontRef>
          </p:style>
        </p:cxnSp>
        <p:sp>
          <p:nvSpPr>
            <p:cNvPr id="51" name="椭圆 50"/>
            <p:cNvSpPr/>
            <p:nvPr userDrawn="1"/>
          </p:nvSpPr>
          <p:spPr>
            <a:xfrm>
              <a:off x="9754989" y="3713379"/>
              <a:ext cx="361456" cy="203605"/>
            </a:xfrm>
            <a:prstGeom prst="ellipse">
              <a:avLst/>
            </a:prstGeom>
            <a:gradFill flip="none" rotWithShape="1">
              <a:gsLst>
                <a:gs pos="100000">
                  <a:srgbClr val="1D296C"/>
                </a:gs>
                <a:gs pos="52000">
                  <a:srgbClr val="2B6C95"/>
                </a:gs>
                <a:gs pos="68000">
                  <a:srgbClr val="265989"/>
                </a:gs>
                <a:gs pos="17000">
                  <a:srgbClr val="36A6B8"/>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2" name="直接连接符 51"/>
            <p:cNvCxnSpPr/>
            <p:nvPr userDrawn="1"/>
          </p:nvCxnSpPr>
          <p:spPr>
            <a:xfrm flipV="1">
              <a:off x="9445973" y="3810324"/>
              <a:ext cx="483328" cy="289130"/>
            </a:xfrm>
            <a:prstGeom prst="line">
              <a:avLst/>
            </a:prstGeom>
            <a:ln w="25400" cap="rnd">
              <a:gradFill>
                <a:gsLst>
                  <a:gs pos="0">
                    <a:srgbClr val="180D5B"/>
                  </a:gs>
                  <a:gs pos="53000">
                    <a:srgbClr val="255184"/>
                  </a:gs>
                  <a:gs pos="100000">
                    <a:srgbClr val="42E8E0"/>
                  </a:gs>
                </a:gsLst>
                <a:lin ang="5400000" scaled="1"/>
              </a:gradFill>
              <a:round/>
            </a:ln>
          </p:spPr>
          <p:style>
            <a:lnRef idx="1">
              <a:schemeClr val="accent1"/>
            </a:lnRef>
            <a:fillRef idx="0">
              <a:schemeClr val="accent1"/>
            </a:fillRef>
            <a:effectRef idx="0">
              <a:schemeClr val="accent1"/>
            </a:effectRef>
            <a:fontRef idx="minor">
              <a:schemeClr val="tx1"/>
            </a:fontRef>
          </p:style>
        </p:cxnSp>
        <p:sp>
          <p:nvSpPr>
            <p:cNvPr id="53" name="椭圆 52"/>
            <p:cNvSpPr/>
            <p:nvPr userDrawn="1"/>
          </p:nvSpPr>
          <p:spPr>
            <a:xfrm>
              <a:off x="10020604" y="4130676"/>
              <a:ext cx="358974" cy="202206"/>
            </a:xfrm>
            <a:prstGeom prst="ellipse">
              <a:avLst/>
            </a:prstGeom>
            <a:gradFill flip="none" rotWithShape="1">
              <a:gsLst>
                <a:gs pos="100000">
                  <a:srgbClr val="1D296C">
                    <a:alpha val="20000"/>
                  </a:srgbClr>
                </a:gs>
                <a:gs pos="59000">
                  <a:srgbClr val="2B6C95">
                    <a:alpha val="50000"/>
                  </a:srgbClr>
                </a:gs>
                <a:gs pos="30000">
                  <a:srgbClr val="36A6B8">
                    <a:alpha val="5000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4" name="直接连接符 53"/>
            <p:cNvCxnSpPr/>
            <p:nvPr userDrawn="1"/>
          </p:nvCxnSpPr>
          <p:spPr>
            <a:xfrm flipV="1">
              <a:off x="9906261" y="4226956"/>
              <a:ext cx="287454" cy="171956"/>
            </a:xfrm>
            <a:prstGeom prst="line">
              <a:avLst/>
            </a:prstGeom>
            <a:ln w="25400" cap="rnd">
              <a:gradFill>
                <a:gsLst>
                  <a:gs pos="0">
                    <a:srgbClr val="180D5B">
                      <a:alpha val="20000"/>
                    </a:srgbClr>
                  </a:gs>
                  <a:gs pos="53000">
                    <a:srgbClr val="255184">
                      <a:alpha val="20000"/>
                    </a:srgbClr>
                  </a:gs>
                  <a:gs pos="100000">
                    <a:srgbClr val="42E8E0">
                      <a:alpha val="20000"/>
                    </a:srgbClr>
                  </a:gs>
                </a:gsLst>
                <a:lin ang="5400000" scaled="1"/>
              </a:gradFill>
              <a:round/>
            </a:ln>
          </p:spPr>
          <p:style>
            <a:lnRef idx="1">
              <a:schemeClr val="accent1"/>
            </a:lnRef>
            <a:fillRef idx="0">
              <a:schemeClr val="accent1"/>
            </a:fillRef>
            <a:effectRef idx="0">
              <a:schemeClr val="accent1"/>
            </a:effectRef>
            <a:fontRef idx="minor">
              <a:schemeClr val="tx1"/>
            </a:fontRef>
          </p:style>
        </p:cxnSp>
        <p:sp>
          <p:nvSpPr>
            <p:cNvPr id="55" name="椭圆 54"/>
            <p:cNvSpPr/>
            <p:nvPr userDrawn="1"/>
          </p:nvSpPr>
          <p:spPr>
            <a:xfrm>
              <a:off x="7626655" y="4176741"/>
              <a:ext cx="358974" cy="202206"/>
            </a:xfrm>
            <a:prstGeom prst="ellipse">
              <a:avLst/>
            </a:prstGeom>
            <a:gradFill flip="none" rotWithShape="1">
              <a:gsLst>
                <a:gs pos="100000">
                  <a:srgbClr val="1D296C">
                    <a:alpha val="20000"/>
                  </a:srgbClr>
                </a:gs>
                <a:gs pos="59000">
                  <a:srgbClr val="2B6C95">
                    <a:alpha val="50000"/>
                  </a:srgbClr>
                </a:gs>
                <a:gs pos="30000">
                  <a:srgbClr val="36A6B8">
                    <a:alpha val="5000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6" name="直接连接符 55"/>
            <p:cNvCxnSpPr/>
            <p:nvPr userDrawn="1"/>
          </p:nvCxnSpPr>
          <p:spPr>
            <a:xfrm flipV="1">
              <a:off x="7512312" y="4273021"/>
              <a:ext cx="287454" cy="171956"/>
            </a:xfrm>
            <a:prstGeom prst="line">
              <a:avLst/>
            </a:prstGeom>
            <a:ln w="25400" cap="rnd">
              <a:gradFill>
                <a:gsLst>
                  <a:gs pos="0">
                    <a:srgbClr val="180D5B">
                      <a:alpha val="20000"/>
                    </a:srgbClr>
                  </a:gs>
                  <a:gs pos="53000">
                    <a:srgbClr val="255184">
                      <a:alpha val="20000"/>
                    </a:srgbClr>
                  </a:gs>
                  <a:gs pos="100000">
                    <a:srgbClr val="42E8E0">
                      <a:alpha val="20000"/>
                    </a:srgbClr>
                  </a:gs>
                </a:gsLst>
                <a:lin ang="5400000" scaled="1"/>
              </a:gradFill>
              <a:round/>
            </a:ln>
          </p:spPr>
          <p:style>
            <a:lnRef idx="1">
              <a:schemeClr val="accent1"/>
            </a:lnRef>
            <a:fillRef idx="0">
              <a:schemeClr val="accent1"/>
            </a:fillRef>
            <a:effectRef idx="0">
              <a:schemeClr val="accent1"/>
            </a:effectRef>
            <a:fontRef idx="minor">
              <a:schemeClr val="tx1"/>
            </a:fontRef>
          </p:style>
        </p:cxnSp>
        <p:sp>
          <p:nvSpPr>
            <p:cNvPr id="57" name="椭圆 56"/>
            <p:cNvSpPr/>
            <p:nvPr userDrawn="1"/>
          </p:nvSpPr>
          <p:spPr>
            <a:xfrm>
              <a:off x="8387012" y="3360161"/>
              <a:ext cx="358974" cy="202206"/>
            </a:xfrm>
            <a:prstGeom prst="ellipse">
              <a:avLst/>
            </a:prstGeom>
            <a:gradFill flip="none" rotWithShape="1">
              <a:gsLst>
                <a:gs pos="100000">
                  <a:srgbClr val="1D296C">
                    <a:alpha val="20000"/>
                  </a:srgbClr>
                </a:gs>
                <a:gs pos="59000">
                  <a:srgbClr val="2B6C95">
                    <a:alpha val="50000"/>
                  </a:srgbClr>
                </a:gs>
                <a:gs pos="30000">
                  <a:srgbClr val="36A6B8">
                    <a:alpha val="5000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8" name="直接连接符 57"/>
            <p:cNvCxnSpPr/>
            <p:nvPr userDrawn="1"/>
          </p:nvCxnSpPr>
          <p:spPr>
            <a:xfrm flipV="1">
              <a:off x="8272669" y="3456441"/>
              <a:ext cx="287454" cy="171956"/>
            </a:xfrm>
            <a:prstGeom prst="line">
              <a:avLst/>
            </a:prstGeom>
            <a:ln w="25400" cap="rnd">
              <a:gradFill>
                <a:gsLst>
                  <a:gs pos="0">
                    <a:srgbClr val="180D5B">
                      <a:alpha val="20000"/>
                    </a:srgbClr>
                  </a:gs>
                  <a:gs pos="53000">
                    <a:srgbClr val="255184">
                      <a:alpha val="20000"/>
                    </a:srgbClr>
                  </a:gs>
                  <a:gs pos="100000">
                    <a:srgbClr val="42E8E0">
                      <a:alpha val="20000"/>
                    </a:srgbClr>
                  </a:gs>
                </a:gsLst>
                <a:lin ang="5400000" scaled="1"/>
              </a:gradFill>
              <a:round/>
            </a:ln>
          </p:spPr>
          <p:style>
            <a:lnRef idx="1">
              <a:schemeClr val="accent1"/>
            </a:lnRef>
            <a:fillRef idx="0">
              <a:schemeClr val="accent1"/>
            </a:fillRef>
            <a:effectRef idx="0">
              <a:schemeClr val="accent1"/>
            </a:effectRef>
            <a:fontRef idx="minor">
              <a:schemeClr val="tx1"/>
            </a:fontRef>
          </p:style>
        </p:cxnSp>
        <p:sp>
          <p:nvSpPr>
            <p:cNvPr id="59" name="椭圆 58"/>
            <p:cNvSpPr/>
            <p:nvPr userDrawn="1"/>
          </p:nvSpPr>
          <p:spPr>
            <a:xfrm>
              <a:off x="8071311" y="3424099"/>
              <a:ext cx="361456" cy="203605"/>
            </a:xfrm>
            <a:prstGeom prst="ellipse">
              <a:avLst/>
            </a:prstGeom>
            <a:gradFill flip="none" rotWithShape="1">
              <a:gsLst>
                <a:gs pos="100000">
                  <a:srgbClr val="1D296C"/>
                </a:gs>
                <a:gs pos="52000">
                  <a:srgbClr val="2B6C95"/>
                </a:gs>
                <a:gs pos="68000">
                  <a:srgbClr val="265989"/>
                </a:gs>
                <a:gs pos="17000">
                  <a:srgbClr val="36A6B8"/>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0" name="直接连接符 59"/>
            <p:cNvCxnSpPr/>
            <p:nvPr userDrawn="1"/>
          </p:nvCxnSpPr>
          <p:spPr>
            <a:xfrm flipV="1">
              <a:off x="7762295" y="3521044"/>
              <a:ext cx="483328" cy="289130"/>
            </a:xfrm>
            <a:prstGeom prst="line">
              <a:avLst/>
            </a:prstGeom>
            <a:ln w="25400" cap="rnd">
              <a:gradFill>
                <a:gsLst>
                  <a:gs pos="0">
                    <a:srgbClr val="180D5B"/>
                  </a:gs>
                  <a:gs pos="53000">
                    <a:srgbClr val="255184"/>
                  </a:gs>
                  <a:gs pos="100000">
                    <a:srgbClr val="42E8E0"/>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userDrawn="1"/>
          </p:nvCxnSpPr>
          <p:spPr>
            <a:xfrm flipH="1" flipV="1">
              <a:off x="8216506" y="2821117"/>
              <a:ext cx="5025" cy="2074259"/>
            </a:xfrm>
            <a:prstGeom prst="line">
              <a:avLst/>
            </a:prstGeom>
            <a:ln w="25400" cap="rnd">
              <a:gradFill>
                <a:gsLst>
                  <a:gs pos="0">
                    <a:srgbClr val="180D5B"/>
                  </a:gs>
                  <a:gs pos="53000">
                    <a:srgbClr val="255184"/>
                  </a:gs>
                  <a:gs pos="100000">
                    <a:srgbClr val="42E8E0"/>
                  </a:gs>
                </a:gsLst>
                <a:lin ang="16200000" scaled="0"/>
              </a:gradFill>
              <a:round/>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userDrawn="1"/>
          </p:nvCxnSpPr>
          <p:spPr>
            <a:xfrm flipH="1" flipV="1">
              <a:off x="10208402" y="2813165"/>
              <a:ext cx="5025" cy="2074259"/>
            </a:xfrm>
            <a:prstGeom prst="line">
              <a:avLst/>
            </a:prstGeom>
            <a:ln w="25400" cap="rnd">
              <a:gradFill>
                <a:gsLst>
                  <a:gs pos="0">
                    <a:srgbClr val="180D5B"/>
                  </a:gs>
                  <a:gs pos="53000">
                    <a:srgbClr val="255184"/>
                  </a:gs>
                  <a:gs pos="100000">
                    <a:srgbClr val="42E8E0"/>
                  </a:gs>
                </a:gsLst>
                <a:lin ang="16200000" scaled="0"/>
              </a:gradFill>
              <a:round/>
            </a:ln>
          </p:spPr>
          <p:style>
            <a:lnRef idx="1">
              <a:schemeClr val="accent1"/>
            </a:lnRef>
            <a:fillRef idx="0">
              <a:schemeClr val="accent1"/>
            </a:fillRef>
            <a:effectRef idx="0">
              <a:schemeClr val="accent1"/>
            </a:effectRef>
            <a:fontRef idx="minor">
              <a:schemeClr val="tx1"/>
            </a:fontRef>
          </p:style>
        </p:cxnSp>
        <p:sp>
          <p:nvSpPr>
            <p:cNvPr id="63" name="Freeform 90"/>
            <p:cNvSpPr/>
            <p:nvPr userDrawn="1"/>
          </p:nvSpPr>
          <p:spPr bwMode="auto">
            <a:xfrm>
              <a:off x="8148638" y="4267200"/>
              <a:ext cx="2168525" cy="1239838"/>
            </a:xfrm>
            <a:custGeom>
              <a:avLst/>
              <a:gdLst>
                <a:gd name="T0" fmla="*/ 270 w 538"/>
                <a:gd name="T1" fmla="*/ 0 h 307"/>
                <a:gd name="T2" fmla="*/ 249 w 538"/>
                <a:gd name="T3" fmla="*/ 6 h 307"/>
                <a:gd name="T4" fmla="*/ 13 w 538"/>
                <a:gd name="T5" fmla="*/ 142 h 307"/>
                <a:gd name="T6" fmla="*/ 10 w 538"/>
                <a:gd name="T7" fmla="*/ 164 h 307"/>
                <a:gd name="T8" fmla="*/ 251 w 538"/>
                <a:gd name="T9" fmla="*/ 303 h 307"/>
                <a:gd name="T10" fmla="*/ 268 w 538"/>
                <a:gd name="T11" fmla="*/ 307 h 307"/>
                <a:gd name="T12" fmla="*/ 290 w 538"/>
                <a:gd name="T13" fmla="*/ 302 h 307"/>
                <a:gd name="T14" fmla="*/ 525 w 538"/>
                <a:gd name="T15" fmla="*/ 166 h 307"/>
                <a:gd name="T16" fmla="*/ 528 w 538"/>
                <a:gd name="T17" fmla="*/ 144 h 307"/>
                <a:gd name="T18" fmla="*/ 287 w 538"/>
                <a:gd name="T19" fmla="*/ 4 h 307"/>
                <a:gd name="T20" fmla="*/ 270 w 538"/>
                <a:gd name="T21"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8" h="307">
                  <a:moveTo>
                    <a:pt x="270" y="0"/>
                  </a:moveTo>
                  <a:cubicBezTo>
                    <a:pt x="263" y="0"/>
                    <a:pt x="255" y="2"/>
                    <a:pt x="249" y="6"/>
                  </a:cubicBezTo>
                  <a:cubicBezTo>
                    <a:pt x="13" y="142"/>
                    <a:pt x="13" y="142"/>
                    <a:pt x="13" y="142"/>
                  </a:cubicBezTo>
                  <a:cubicBezTo>
                    <a:pt x="2" y="149"/>
                    <a:pt x="0" y="158"/>
                    <a:pt x="10" y="164"/>
                  </a:cubicBezTo>
                  <a:cubicBezTo>
                    <a:pt x="251" y="303"/>
                    <a:pt x="251" y="303"/>
                    <a:pt x="251" y="303"/>
                  </a:cubicBezTo>
                  <a:cubicBezTo>
                    <a:pt x="256" y="306"/>
                    <a:pt x="262" y="307"/>
                    <a:pt x="268" y="307"/>
                  </a:cubicBezTo>
                  <a:cubicBezTo>
                    <a:pt x="275" y="307"/>
                    <a:pt x="283" y="305"/>
                    <a:pt x="290" y="302"/>
                  </a:cubicBezTo>
                  <a:cubicBezTo>
                    <a:pt x="525" y="166"/>
                    <a:pt x="525" y="166"/>
                    <a:pt x="525" y="166"/>
                  </a:cubicBezTo>
                  <a:cubicBezTo>
                    <a:pt x="537" y="159"/>
                    <a:pt x="538" y="149"/>
                    <a:pt x="528" y="144"/>
                  </a:cubicBezTo>
                  <a:cubicBezTo>
                    <a:pt x="287" y="4"/>
                    <a:pt x="287" y="4"/>
                    <a:pt x="287" y="4"/>
                  </a:cubicBezTo>
                  <a:cubicBezTo>
                    <a:pt x="282" y="2"/>
                    <a:pt x="276" y="0"/>
                    <a:pt x="270" y="0"/>
                  </a:cubicBezTo>
                </a:path>
              </a:pathLst>
            </a:custGeom>
            <a:solidFill>
              <a:srgbClr val="736E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91"/>
            <p:cNvSpPr/>
            <p:nvPr userDrawn="1"/>
          </p:nvSpPr>
          <p:spPr bwMode="auto">
            <a:xfrm>
              <a:off x="8148638" y="4264025"/>
              <a:ext cx="2168525" cy="714375"/>
            </a:xfrm>
            <a:custGeom>
              <a:avLst/>
              <a:gdLst>
                <a:gd name="T0" fmla="*/ 10 w 538"/>
                <a:gd name="T1" fmla="*/ 165 h 177"/>
                <a:gd name="T2" fmla="*/ 31 w 538"/>
                <a:gd name="T3" fmla="*/ 177 h 177"/>
                <a:gd name="T4" fmla="*/ 249 w 538"/>
                <a:gd name="T5" fmla="*/ 52 h 177"/>
                <a:gd name="T6" fmla="*/ 287 w 538"/>
                <a:gd name="T7" fmla="*/ 50 h 177"/>
                <a:gd name="T8" fmla="*/ 507 w 538"/>
                <a:gd name="T9" fmla="*/ 177 h 177"/>
                <a:gd name="T10" fmla="*/ 525 w 538"/>
                <a:gd name="T11" fmla="*/ 167 h 177"/>
                <a:gd name="T12" fmla="*/ 528 w 538"/>
                <a:gd name="T13" fmla="*/ 145 h 177"/>
                <a:gd name="T14" fmla="*/ 287 w 538"/>
                <a:gd name="T15" fmla="*/ 5 h 177"/>
                <a:gd name="T16" fmla="*/ 249 w 538"/>
                <a:gd name="T17" fmla="*/ 7 h 177"/>
                <a:gd name="T18" fmla="*/ 13 w 538"/>
                <a:gd name="T19" fmla="*/ 143 h 177"/>
                <a:gd name="T20" fmla="*/ 10 w 538"/>
                <a:gd name="T21" fmla="*/ 165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8" h="177">
                  <a:moveTo>
                    <a:pt x="10" y="165"/>
                  </a:moveTo>
                  <a:cubicBezTo>
                    <a:pt x="31" y="177"/>
                    <a:pt x="31" y="177"/>
                    <a:pt x="31" y="177"/>
                  </a:cubicBezTo>
                  <a:cubicBezTo>
                    <a:pt x="249" y="52"/>
                    <a:pt x="249" y="52"/>
                    <a:pt x="249" y="52"/>
                  </a:cubicBezTo>
                  <a:cubicBezTo>
                    <a:pt x="260" y="45"/>
                    <a:pt x="277" y="45"/>
                    <a:pt x="287" y="50"/>
                  </a:cubicBezTo>
                  <a:cubicBezTo>
                    <a:pt x="507" y="177"/>
                    <a:pt x="507" y="177"/>
                    <a:pt x="507" y="177"/>
                  </a:cubicBezTo>
                  <a:cubicBezTo>
                    <a:pt x="525" y="167"/>
                    <a:pt x="525" y="167"/>
                    <a:pt x="525" y="167"/>
                  </a:cubicBezTo>
                  <a:cubicBezTo>
                    <a:pt x="537" y="160"/>
                    <a:pt x="538" y="150"/>
                    <a:pt x="528" y="145"/>
                  </a:cubicBezTo>
                  <a:cubicBezTo>
                    <a:pt x="287" y="5"/>
                    <a:pt x="287" y="5"/>
                    <a:pt x="287" y="5"/>
                  </a:cubicBezTo>
                  <a:cubicBezTo>
                    <a:pt x="277" y="0"/>
                    <a:pt x="260" y="0"/>
                    <a:pt x="249" y="7"/>
                  </a:cubicBezTo>
                  <a:cubicBezTo>
                    <a:pt x="13" y="143"/>
                    <a:pt x="13" y="143"/>
                    <a:pt x="13" y="143"/>
                  </a:cubicBezTo>
                  <a:cubicBezTo>
                    <a:pt x="2" y="150"/>
                    <a:pt x="0" y="159"/>
                    <a:pt x="10" y="165"/>
                  </a:cubicBezTo>
                  <a:close/>
                </a:path>
              </a:pathLst>
            </a:custGeom>
            <a:solidFill>
              <a:srgbClr val="42E8E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90"/>
            <p:cNvSpPr/>
            <p:nvPr userDrawn="1"/>
          </p:nvSpPr>
          <p:spPr bwMode="auto">
            <a:xfrm>
              <a:off x="8142017" y="4267200"/>
              <a:ext cx="2168525" cy="1239838"/>
            </a:xfrm>
            <a:custGeom>
              <a:avLst/>
              <a:gdLst>
                <a:gd name="T0" fmla="*/ 270 w 538"/>
                <a:gd name="T1" fmla="*/ 0 h 307"/>
                <a:gd name="T2" fmla="*/ 249 w 538"/>
                <a:gd name="T3" fmla="*/ 6 h 307"/>
                <a:gd name="T4" fmla="*/ 13 w 538"/>
                <a:gd name="T5" fmla="*/ 142 h 307"/>
                <a:gd name="T6" fmla="*/ 10 w 538"/>
                <a:gd name="T7" fmla="*/ 164 h 307"/>
                <a:gd name="T8" fmla="*/ 251 w 538"/>
                <a:gd name="T9" fmla="*/ 303 h 307"/>
                <a:gd name="T10" fmla="*/ 268 w 538"/>
                <a:gd name="T11" fmla="*/ 307 h 307"/>
                <a:gd name="T12" fmla="*/ 290 w 538"/>
                <a:gd name="T13" fmla="*/ 302 h 307"/>
                <a:gd name="T14" fmla="*/ 525 w 538"/>
                <a:gd name="T15" fmla="*/ 166 h 307"/>
                <a:gd name="T16" fmla="*/ 528 w 538"/>
                <a:gd name="T17" fmla="*/ 144 h 307"/>
                <a:gd name="T18" fmla="*/ 287 w 538"/>
                <a:gd name="T19" fmla="*/ 4 h 307"/>
                <a:gd name="T20" fmla="*/ 270 w 538"/>
                <a:gd name="T21"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8" h="307">
                  <a:moveTo>
                    <a:pt x="270" y="0"/>
                  </a:moveTo>
                  <a:cubicBezTo>
                    <a:pt x="263" y="0"/>
                    <a:pt x="255" y="2"/>
                    <a:pt x="249" y="6"/>
                  </a:cubicBezTo>
                  <a:cubicBezTo>
                    <a:pt x="13" y="142"/>
                    <a:pt x="13" y="142"/>
                    <a:pt x="13" y="142"/>
                  </a:cubicBezTo>
                  <a:cubicBezTo>
                    <a:pt x="2" y="149"/>
                    <a:pt x="0" y="158"/>
                    <a:pt x="10" y="164"/>
                  </a:cubicBezTo>
                  <a:cubicBezTo>
                    <a:pt x="251" y="303"/>
                    <a:pt x="251" y="303"/>
                    <a:pt x="251" y="303"/>
                  </a:cubicBezTo>
                  <a:cubicBezTo>
                    <a:pt x="256" y="306"/>
                    <a:pt x="262" y="307"/>
                    <a:pt x="268" y="307"/>
                  </a:cubicBezTo>
                  <a:cubicBezTo>
                    <a:pt x="275" y="307"/>
                    <a:pt x="283" y="305"/>
                    <a:pt x="290" y="302"/>
                  </a:cubicBezTo>
                  <a:cubicBezTo>
                    <a:pt x="525" y="166"/>
                    <a:pt x="525" y="166"/>
                    <a:pt x="525" y="166"/>
                  </a:cubicBezTo>
                  <a:cubicBezTo>
                    <a:pt x="537" y="159"/>
                    <a:pt x="538" y="149"/>
                    <a:pt x="528" y="144"/>
                  </a:cubicBezTo>
                  <a:cubicBezTo>
                    <a:pt x="287" y="4"/>
                    <a:pt x="287" y="4"/>
                    <a:pt x="287" y="4"/>
                  </a:cubicBezTo>
                  <a:cubicBezTo>
                    <a:pt x="282" y="2"/>
                    <a:pt x="276" y="0"/>
                    <a:pt x="270" y="0"/>
                  </a:cubicBezTo>
                </a:path>
              </a:pathLst>
            </a:custGeom>
            <a:gradFill>
              <a:gsLst>
                <a:gs pos="22000">
                  <a:srgbClr val="180D5B">
                    <a:alpha val="34000"/>
                  </a:srgbClr>
                </a:gs>
                <a:gs pos="100000">
                  <a:srgbClr val="42E8E0">
                    <a:alpha val="74000"/>
                  </a:srgbClr>
                </a:gs>
              </a:gsLst>
              <a:lin ang="5400000" scaled="0"/>
            </a:gradFill>
            <a:ln>
              <a:noFill/>
            </a:ln>
          </p:spPr>
          <p:txBody>
            <a:bodyPr vert="horz" wrap="square" lIns="91440" tIns="45720" rIns="91440" bIns="45720" numCol="1" anchor="t" anchorCtr="0" compatLnSpc="1"/>
            <a:lstStyle/>
            <a:p>
              <a:endParaRPr lang="zh-CN" altLang="en-US" dirty="0"/>
            </a:p>
          </p:txBody>
        </p:sp>
        <p:sp>
          <p:nvSpPr>
            <p:cNvPr id="66" name="任意多边形: 形状 65" hidden="1"/>
            <p:cNvSpPr/>
            <p:nvPr userDrawn="1"/>
          </p:nvSpPr>
          <p:spPr bwMode="auto">
            <a:xfrm>
              <a:off x="9278938" y="3259138"/>
              <a:ext cx="120650" cy="2243743"/>
            </a:xfrm>
            <a:custGeom>
              <a:avLst/>
              <a:gdLst>
                <a:gd name="connsiteX0" fmla="*/ 33514 w 120650"/>
                <a:gd name="connsiteY0" fmla="*/ 0 h 2243743"/>
                <a:gd name="connsiteX1" fmla="*/ 56974 w 120650"/>
                <a:gd name="connsiteY1" fmla="*/ 6605 h 2243743"/>
                <a:gd name="connsiteX2" fmla="*/ 63676 w 120650"/>
                <a:gd name="connsiteY2" fmla="*/ 9908 h 2243743"/>
                <a:gd name="connsiteX3" fmla="*/ 120650 w 120650"/>
                <a:gd name="connsiteY3" fmla="*/ 115587 h 2243743"/>
                <a:gd name="connsiteX4" fmla="*/ 120650 w 120650"/>
                <a:gd name="connsiteY4" fmla="*/ 2080273 h 2243743"/>
                <a:gd name="connsiteX5" fmla="*/ 120650 w 120650"/>
                <a:gd name="connsiteY5" fmla="*/ 2177592 h 2243743"/>
                <a:gd name="connsiteX6" fmla="*/ 0 w 120650"/>
                <a:gd name="connsiteY6" fmla="*/ 2243743 h 2243743"/>
                <a:gd name="connsiteX7" fmla="*/ 0 w 120650"/>
                <a:gd name="connsiteY7" fmla="*/ 2132585 h 2243743"/>
                <a:gd name="connsiteX8" fmla="*/ 0 w 120650"/>
                <a:gd name="connsiteY8" fmla="*/ 46235 h 2243743"/>
                <a:gd name="connsiteX9" fmla="*/ 33514 w 120650"/>
                <a:gd name="connsiteY9" fmla="*/ 0 h 2243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0650" h="2243743">
                  <a:moveTo>
                    <a:pt x="33514" y="0"/>
                  </a:moveTo>
                  <a:cubicBezTo>
                    <a:pt x="40217" y="0"/>
                    <a:pt x="46919" y="0"/>
                    <a:pt x="56974" y="6605"/>
                  </a:cubicBezTo>
                  <a:cubicBezTo>
                    <a:pt x="56974" y="6605"/>
                    <a:pt x="56974" y="6605"/>
                    <a:pt x="63676" y="9908"/>
                  </a:cubicBezTo>
                  <a:cubicBezTo>
                    <a:pt x="97190" y="26420"/>
                    <a:pt x="120650" y="75957"/>
                    <a:pt x="120650" y="115587"/>
                  </a:cubicBezTo>
                  <a:cubicBezTo>
                    <a:pt x="120650" y="115587"/>
                    <a:pt x="120650" y="115587"/>
                    <a:pt x="120650" y="2080273"/>
                  </a:cubicBezTo>
                  <a:lnTo>
                    <a:pt x="120650" y="2177592"/>
                  </a:lnTo>
                  <a:lnTo>
                    <a:pt x="0" y="2243743"/>
                  </a:lnTo>
                  <a:lnTo>
                    <a:pt x="0" y="2132585"/>
                  </a:lnTo>
                  <a:cubicBezTo>
                    <a:pt x="0" y="1834535"/>
                    <a:pt x="0" y="1238435"/>
                    <a:pt x="0" y="46235"/>
                  </a:cubicBezTo>
                  <a:cubicBezTo>
                    <a:pt x="0" y="16513"/>
                    <a:pt x="13406" y="0"/>
                    <a:pt x="33514" y="0"/>
                  </a:cubicBezTo>
                  <a:close/>
                </a:path>
              </a:pathLst>
            </a:custGeom>
            <a:gradFill>
              <a:gsLst>
                <a:gs pos="51000">
                  <a:srgbClr val="42E6E0">
                    <a:alpha val="40000"/>
                  </a:srgbClr>
                </a:gs>
                <a:gs pos="0">
                  <a:srgbClr val="566BD8">
                    <a:alpha val="20000"/>
                  </a:srgbClr>
                </a:gs>
                <a:gs pos="98000">
                  <a:srgbClr val="5666D7">
                    <a:alpha val="20000"/>
                  </a:srgbClr>
                </a:gs>
              </a:gsLst>
              <a:lin ang="5400000" scaled="0"/>
            </a:gradFill>
            <a:ln>
              <a:noFill/>
            </a:ln>
          </p:spPr>
          <p:txBody>
            <a:bodyPr vert="horz" wrap="square" lIns="91440" tIns="45720" rIns="91440" bIns="45720" numCol="1" anchor="t" anchorCtr="0" compatLnSpc="1">
              <a:noAutofit/>
            </a:bodyPr>
            <a:lstStyle/>
            <a:p>
              <a:endParaRPr lang="zh-CN" altLang="en-US"/>
            </a:p>
          </p:txBody>
        </p:sp>
        <p:sp>
          <p:nvSpPr>
            <p:cNvPr id="67" name="任意多边形: 形状 66" hidden="1"/>
            <p:cNvSpPr/>
            <p:nvPr userDrawn="1"/>
          </p:nvSpPr>
          <p:spPr bwMode="auto">
            <a:xfrm>
              <a:off x="9501188" y="3767138"/>
              <a:ext cx="119063" cy="1621772"/>
            </a:xfrm>
            <a:custGeom>
              <a:avLst/>
              <a:gdLst>
                <a:gd name="connsiteX0" fmla="*/ 33073 w 119063"/>
                <a:gd name="connsiteY0" fmla="*/ 0 h 1621772"/>
                <a:gd name="connsiteX1" fmla="*/ 56224 w 119063"/>
                <a:gd name="connsiteY1" fmla="*/ 6607 h 1621772"/>
                <a:gd name="connsiteX2" fmla="*/ 66146 w 119063"/>
                <a:gd name="connsiteY2" fmla="*/ 9910 h 1621772"/>
                <a:gd name="connsiteX3" fmla="*/ 119063 w 119063"/>
                <a:gd name="connsiteY3" fmla="*/ 115614 h 1621772"/>
                <a:gd name="connsiteX4" fmla="*/ 119063 w 119063"/>
                <a:gd name="connsiteY4" fmla="*/ 1458860 h 1621772"/>
                <a:gd name="connsiteX5" fmla="*/ 119063 w 119063"/>
                <a:gd name="connsiteY5" fmla="*/ 1553686 h 1621772"/>
                <a:gd name="connsiteX6" fmla="*/ 0 w 119063"/>
                <a:gd name="connsiteY6" fmla="*/ 1621772 h 1621772"/>
                <a:gd name="connsiteX7" fmla="*/ 0 w 119063"/>
                <a:gd name="connsiteY7" fmla="*/ 1561802 h 1621772"/>
                <a:gd name="connsiteX8" fmla="*/ 0 w 119063"/>
                <a:gd name="connsiteY8" fmla="*/ 46246 h 1621772"/>
                <a:gd name="connsiteX9" fmla="*/ 33073 w 119063"/>
                <a:gd name="connsiteY9" fmla="*/ 0 h 1621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9063" h="1621772">
                  <a:moveTo>
                    <a:pt x="33073" y="0"/>
                  </a:moveTo>
                  <a:cubicBezTo>
                    <a:pt x="39688" y="0"/>
                    <a:pt x="49610" y="0"/>
                    <a:pt x="56224" y="6607"/>
                  </a:cubicBezTo>
                  <a:cubicBezTo>
                    <a:pt x="56224" y="6607"/>
                    <a:pt x="56224" y="6607"/>
                    <a:pt x="66146" y="9910"/>
                  </a:cubicBezTo>
                  <a:cubicBezTo>
                    <a:pt x="95912" y="26426"/>
                    <a:pt x="119063" y="75975"/>
                    <a:pt x="119063" y="115614"/>
                  </a:cubicBezTo>
                  <a:cubicBezTo>
                    <a:pt x="119063" y="115614"/>
                    <a:pt x="119063" y="115614"/>
                    <a:pt x="119063" y="1458860"/>
                  </a:cubicBezTo>
                  <a:lnTo>
                    <a:pt x="119063" y="1553686"/>
                  </a:lnTo>
                  <a:lnTo>
                    <a:pt x="0" y="1621772"/>
                  </a:lnTo>
                  <a:lnTo>
                    <a:pt x="0" y="1561802"/>
                  </a:lnTo>
                  <a:cubicBezTo>
                    <a:pt x="0" y="1268090"/>
                    <a:pt x="0" y="798150"/>
                    <a:pt x="0" y="46246"/>
                  </a:cubicBezTo>
                  <a:cubicBezTo>
                    <a:pt x="0" y="16516"/>
                    <a:pt x="16537" y="0"/>
                    <a:pt x="33073" y="0"/>
                  </a:cubicBezTo>
                  <a:close/>
                </a:path>
              </a:pathLst>
            </a:custGeom>
            <a:gradFill>
              <a:gsLst>
                <a:gs pos="51000">
                  <a:srgbClr val="42E6E0">
                    <a:alpha val="40000"/>
                  </a:srgbClr>
                </a:gs>
                <a:gs pos="0">
                  <a:srgbClr val="566BD8">
                    <a:alpha val="20000"/>
                  </a:srgbClr>
                </a:gs>
                <a:gs pos="98000">
                  <a:srgbClr val="5666D7">
                    <a:alpha val="20000"/>
                  </a:srgbClr>
                </a:gs>
              </a:gsLst>
              <a:lin ang="5400000" scaled="0"/>
            </a:gradFill>
            <a:ln>
              <a:noFill/>
            </a:ln>
          </p:spPr>
          <p:txBody>
            <a:bodyPr vert="horz" wrap="square" lIns="91440" tIns="45720" rIns="91440" bIns="45720" numCol="1" anchor="t" anchorCtr="0" compatLnSpc="1">
              <a:noAutofit/>
            </a:bodyPr>
            <a:lstStyle/>
            <a:p>
              <a:endParaRPr lang="zh-CN" altLang="en-US"/>
            </a:p>
          </p:txBody>
        </p:sp>
        <p:sp>
          <p:nvSpPr>
            <p:cNvPr id="68" name="任意多边形: 形状 67" hidden="1"/>
            <p:cNvSpPr/>
            <p:nvPr userDrawn="1"/>
          </p:nvSpPr>
          <p:spPr bwMode="auto">
            <a:xfrm>
              <a:off x="9726613" y="4365625"/>
              <a:ext cx="115888" cy="874224"/>
            </a:xfrm>
            <a:custGeom>
              <a:avLst/>
              <a:gdLst>
                <a:gd name="connsiteX0" fmla="*/ 33111 w 115888"/>
                <a:gd name="connsiteY0" fmla="*/ 0 h 874224"/>
                <a:gd name="connsiteX1" fmla="*/ 52977 w 115888"/>
                <a:gd name="connsiteY1" fmla="*/ 6602 h 874224"/>
                <a:gd name="connsiteX2" fmla="*/ 62911 w 115888"/>
                <a:gd name="connsiteY2" fmla="*/ 13203 h 874224"/>
                <a:gd name="connsiteX3" fmla="*/ 115888 w 115888"/>
                <a:gd name="connsiteY3" fmla="*/ 118823 h 874224"/>
                <a:gd name="connsiteX4" fmla="*/ 115888 w 115888"/>
                <a:gd name="connsiteY4" fmla="*/ 620757 h 874224"/>
                <a:gd name="connsiteX5" fmla="*/ 115888 w 115888"/>
                <a:gd name="connsiteY5" fmla="*/ 825103 h 874224"/>
                <a:gd name="connsiteX6" fmla="*/ 26514 w 115888"/>
                <a:gd name="connsiteY6" fmla="*/ 874224 h 874224"/>
                <a:gd name="connsiteX7" fmla="*/ 15314 w 115888"/>
                <a:gd name="connsiteY7" fmla="*/ 861465 h 874224"/>
                <a:gd name="connsiteX8" fmla="*/ 0 w 115888"/>
                <a:gd name="connsiteY8" fmla="*/ 798753 h 874224"/>
                <a:gd name="connsiteX9" fmla="*/ 0 w 115888"/>
                <a:gd name="connsiteY9" fmla="*/ 49510 h 874224"/>
                <a:gd name="connsiteX10" fmla="*/ 33111 w 115888"/>
                <a:gd name="connsiteY10" fmla="*/ 0 h 874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5888" h="874224">
                  <a:moveTo>
                    <a:pt x="33111" y="0"/>
                  </a:moveTo>
                  <a:cubicBezTo>
                    <a:pt x="39733" y="0"/>
                    <a:pt x="46355" y="3301"/>
                    <a:pt x="52977" y="6602"/>
                  </a:cubicBezTo>
                  <a:cubicBezTo>
                    <a:pt x="52977" y="6602"/>
                    <a:pt x="52977" y="6602"/>
                    <a:pt x="62911" y="13203"/>
                  </a:cubicBezTo>
                  <a:cubicBezTo>
                    <a:pt x="92710" y="29706"/>
                    <a:pt x="115888" y="75915"/>
                    <a:pt x="115888" y="118823"/>
                  </a:cubicBezTo>
                  <a:cubicBezTo>
                    <a:pt x="115888" y="118823"/>
                    <a:pt x="115888" y="118823"/>
                    <a:pt x="115888" y="620757"/>
                  </a:cubicBezTo>
                  <a:lnTo>
                    <a:pt x="115888" y="825103"/>
                  </a:lnTo>
                  <a:lnTo>
                    <a:pt x="26514" y="874224"/>
                  </a:lnTo>
                  <a:lnTo>
                    <a:pt x="15314" y="861465"/>
                  </a:lnTo>
                  <a:cubicBezTo>
                    <a:pt x="5795" y="842486"/>
                    <a:pt x="0" y="820207"/>
                    <a:pt x="0" y="798753"/>
                  </a:cubicBezTo>
                  <a:cubicBezTo>
                    <a:pt x="0" y="798753"/>
                    <a:pt x="0" y="798753"/>
                    <a:pt x="0" y="49510"/>
                  </a:cubicBezTo>
                  <a:cubicBezTo>
                    <a:pt x="0" y="19804"/>
                    <a:pt x="13244" y="0"/>
                    <a:pt x="33111" y="0"/>
                  </a:cubicBezTo>
                  <a:close/>
                </a:path>
              </a:pathLst>
            </a:custGeom>
            <a:gradFill>
              <a:gsLst>
                <a:gs pos="51000">
                  <a:srgbClr val="42E6E0">
                    <a:alpha val="40000"/>
                  </a:srgbClr>
                </a:gs>
                <a:gs pos="0">
                  <a:srgbClr val="566BD8">
                    <a:alpha val="20000"/>
                  </a:srgbClr>
                </a:gs>
                <a:gs pos="98000">
                  <a:srgbClr val="5666D7">
                    <a:alpha val="20000"/>
                  </a:srgbClr>
                </a:gs>
              </a:gsLst>
              <a:lin ang="5400000" scaled="0"/>
            </a:gradFill>
            <a:ln>
              <a:noFill/>
            </a:ln>
          </p:spPr>
          <p:txBody>
            <a:bodyPr vert="horz" wrap="square" lIns="91440" tIns="45720" rIns="91440" bIns="45720" numCol="1" anchor="t" anchorCtr="0" compatLnSpc="1">
              <a:noAutofit/>
            </a:bodyPr>
            <a:lstStyle/>
            <a:p>
              <a:endParaRPr lang="zh-CN" altLang="en-US"/>
            </a:p>
          </p:txBody>
        </p:sp>
        <p:sp>
          <p:nvSpPr>
            <p:cNvPr id="69" name="任意多边形: 形状 68" hidden="1"/>
            <p:cNvSpPr/>
            <p:nvPr userDrawn="1"/>
          </p:nvSpPr>
          <p:spPr bwMode="auto">
            <a:xfrm>
              <a:off x="9945688" y="4695825"/>
              <a:ext cx="119063" cy="414899"/>
            </a:xfrm>
            <a:custGeom>
              <a:avLst/>
              <a:gdLst>
                <a:gd name="connsiteX0" fmla="*/ 33073 w 119063"/>
                <a:gd name="connsiteY0" fmla="*/ 0 h 414899"/>
                <a:gd name="connsiteX1" fmla="*/ 56224 w 119063"/>
                <a:gd name="connsiteY1" fmla="*/ 6605 h 414899"/>
                <a:gd name="connsiteX2" fmla="*/ 62839 w 119063"/>
                <a:gd name="connsiteY2" fmla="*/ 9908 h 414899"/>
                <a:gd name="connsiteX3" fmla="*/ 119063 w 119063"/>
                <a:gd name="connsiteY3" fmla="*/ 115586 h 414899"/>
                <a:gd name="connsiteX4" fmla="*/ 119063 w 119063"/>
                <a:gd name="connsiteY4" fmla="*/ 310277 h 414899"/>
                <a:gd name="connsiteX5" fmla="*/ 119063 w 119063"/>
                <a:gd name="connsiteY5" fmla="*/ 363731 h 414899"/>
                <a:gd name="connsiteX6" fmla="*/ 29159 w 119063"/>
                <a:gd name="connsiteY6" fmla="*/ 414899 h 414899"/>
                <a:gd name="connsiteX7" fmla="*/ 16950 w 119063"/>
                <a:gd name="connsiteY7" fmla="*/ 397121 h 414899"/>
                <a:gd name="connsiteX8" fmla="*/ 0 w 119063"/>
                <a:gd name="connsiteY8" fmla="*/ 336851 h 414899"/>
                <a:gd name="connsiteX9" fmla="*/ 0 w 119063"/>
                <a:gd name="connsiteY9" fmla="*/ 49537 h 414899"/>
                <a:gd name="connsiteX10" fmla="*/ 33073 w 119063"/>
                <a:gd name="connsiteY10" fmla="*/ 0 h 414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9063" h="414899">
                  <a:moveTo>
                    <a:pt x="33073" y="0"/>
                  </a:moveTo>
                  <a:cubicBezTo>
                    <a:pt x="39688" y="0"/>
                    <a:pt x="49610" y="3303"/>
                    <a:pt x="56224" y="6605"/>
                  </a:cubicBezTo>
                  <a:cubicBezTo>
                    <a:pt x="56224" y="6605"/>
                    <a:pt x="56224" y="6605"/>
                    <a:pt x="62839" y="9908"/>
                  </a:cubicBezTo>
                  <a:cubicBezTo>
                    <a:pt x="95912" y="29722"/>
                    <a:pt x="119063" y="75957"/>
                    <a:pt x="119063" y="115586"/>
                  </a:cubicBezTo>
                  <a:cubicBezTo>
                    <a:pt x="119063" y="115586"/>
                    <a:pt x="119063" y="115586"/>
                    <a:pt x="119063" y="310277"/>
                  </a:cubicBezTo>
                  <a:lnTo>
                    <a:pt x="119063" y="363731"/>
                  </a:lnTo>
                  <a:lnTo>
                    <a:pt x="29159" y="414899"/>
                  </a:lnTo>
                  <a:lnTo>
                    <a:pt x="16950" y="397121"/>
                  </a:lnTo>
                  <a:cubicBezTo>
                    <a:pt x="6615" y="378132"/>
                    <a:pt x="0" y="356666"/>
                    <a:pt x="0" y="336851"/>
                  </a:cubicBezTo>
                  <a:cubicBezTo>
                    <a:pt x="0" y="336851"/>
                    <a:pt x="0" y="336851"/>
                    <a:pt x="0" y="49537"/>
                  </a:cubicBezTo>
                  <a:cubicBezTo>
                    <a:pt x="0" y="16513"/>
                    <a:pt x="13229" y="0"/>
                    <a:pt x="33073" y="0"/>
                  </a:cubicBezTo>
                  <a:close/>
                </a:path>
              </a:pathLst>
            </a:custGeom>
            <a:gradFill>
              <a:gsLst>
                <a:gs pos="51000">
                  <a:srgbClr val="42E6E0">
                    <a:alpha val="40000"/>
                  </a:srgbClr>
                </a:gs>
                <a:gs pos="0">
                  <a:srgbClr val="566BD8">
                    <a:alpha val="20000"/>
                  </a:srgbClr>
                </a:gs>
                <a:gs pos="98000">
                  <a:srgbClr val="5666D7">
                    <a:alpha val="20000"/>
                  </a:srgbClr>
                </a:gs>
              </a:gsLst>
              <a:lin ang="5400000" scaled="0"/>
            </a:gradFill>
            <a:ln>
              <a:noFill/>
            </a:ln>
          </p:spPr>
          <p:txBody>
            <a:bodyPr vert="horz" wrap="square" lIns="91440" tIns="45720" rIns="91440" bIns="45720" numCol="1" anchor="t" anchorCtr="0" compatLnSpc="1">
              <a:noAutofit/>
            </a:bodyPr>
            <a:lstStyle/>
            <a:p>
              <a:endParaRPr lang="zh-CN" altLang="en-US"/>
            </a:p>
          </p:txBody>
        </p:sp>
        <p:sp>
          <p:nvSpPr>
            <p:cNvPr id="70" name="任意多边形: 形状 69" hidden="1"/>
            <p:cNvSpPr/>
            <p:nvPr userDrawn="1"/>
          </p:nvSpPr>
          <p:spPr bwMode="auto">
            <a:xfrm flipH="1">
              <a:off x="9056822" y="3261347"/>
              <a:ext cx="120650" cy="2243743"/>
            </a:xfrm>
            <a:custGeom>
              <a:avLst/>
              <a:gdLst>
                <a:gd name="connsiteX0" fmla="*/ 33514 w 120650"/>
                <a:gd name="connsiteY0" fmla="*/ 0 h 2243743"/>
                <a:gd name="connsiteX1" fmla="*/ 56974 w 120650"/>
                <a:gd name="connsiteY1" fmla="*/ 6605 h 2243743"/>
                <a:gd name="connsiteX2" fmla="*/ 63676 w 120650"/>
                <a:gd name="connsiteY2" fmla="*/ 9908 h 2243743"/>
                <a:gd name="connsiteX3" fmla="*/ 120650 w 120650"/>
                <a:gd name="connsiteY3" fmla="*/ 115587 h 2243743"/>
                <a:gd name="connsiteX4" fmla="*/ 120650 w 120650"/>
                <a:gd name="connsiteY4" fmla="*/ 2080273 h 2243743"/>
                <a:gd name="connsiteX5" fmla="*/ 120650 w 120650"/>
                <a:gd name="connsiteY5" fmla="*/ 2177592 h 2243743"/>
                <a:gd name="connsiteX6" fmla="*/ 0 w 120650"/>
                <a:gd name="connsiteY6" fmla="*/ 2243743 h 2243743"/>
                <a:gd name="connsiteX7" fmla="*/ 0 w 120650"/>
                <a:gd name="connsiteY7" fmla="*/ 2132585 h 2243743"/>
                <a:gd name="connsiteX8" fmla="*/ 0 w 120650"/>
                <a:gd name="connsiteY8" fmla="*/ 46235 h 2243743"/>
                <a:gd name="connsiteX9" fmla="*/ 33514 w 120650"/>
                <a:gd name="connsiteY9" fmla="*/ 0 h 2243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0650" h="2243743">
                  <a:moveTo>
                    <a:pt x="33514" y="0"/>
                  </a:moveTo>
                  <a:cubicBezTo>
                    <a:pt x="40217" y="0"/>
                    <a:pt x="46919" y="0"/>
                    <a:pt x="56974" y="6605"/>
                  </a:cubicBezTo>
                  <a:cubicBezTo>
                    <a:pt x="56974" y="6605"/>
                    <a:pt x="56974" y="6605"/>
                    <a:pt x="63676" y="9908"/>
                  </a:cubicBezTo>
                  <a:cubicBezTo>
                    <a:pt x="97190" y="26420"/>
                    <a:pt x="120650" y="75957"/>
                    <a:pt x="120650" y="115587"/>
                  </a:cubicBezTo>
                  <a:cubicBezTo>
                    <a:pt x="120650" y="115587"/>
                    <a:pt x="120650" y="115587"/>
                    <a:pt x="120650" y="2080273"/>
                  </a:cubicBezTo>
                  <a:lnTo>
                    <a:pt x="120650" y="2177592"/>
                  </a:lnTo>
                  <a:lnTo>
                    <a:pt x="0" y="2243743"/>
                  </a:lnTo>
                  <a:lnTo>
                    <a:pt x="0" y="2132585"/>
                  </a:lnTo>
                  <a:cubicBezTo>
                    <a:pt x="0" y="1834535"/>
                    <a:pt x="0" y="1238435"/>
                    <a:pt x="0" y="46235"/>
                  </a:cubicBezTo>
                  <a:cubicBezTo>
                    <a:pt x="0" y="16513"/>
                    <a:pt x="13406" y="0"/>
                    <a:pt x="33514" y="0"/>
                  </a:cubicBezTo>
                  <a:close/>
                </a:path>
              </a:pathLst>
            </a:custGeom>
            <a:gradFill>
              <a:gsLst>
                <a:gs pos="51000">
                  <a:srgbClr val="42E6E0">
                    <a:alpha val="40000"/>
                  </a:srgbClr>
                </a:gs>
                <a:gs pos="0">
                  <a:srgbClr val="566BD8">
                    <a:alpha val="20000"/>
                  </a:srgbClr>
                </a:gs>
                <a:gs pos="98000">
                  <a:srgbClr val="5666D7">
                    <a:alpha val="20000"/>
                  </a:srgbClr>
                </a:gs>
              </a:gsLst>
              <a:lin ang="5400000" scaled="0"/>
            </a:gradFill>
            <a:ln>
              <a:noFill/>
            </a:ln>
          </p:spPr>
          <p:txBody>
            <a:bodyPr vert="horz" wrap="square" lIns="91440" tIns="45720" rIns="91440" bIns="45720" numCol="1" anchor="t" anchorCtr="0" compatLnSpc="1">
              <a:noAutofit/>
            </a:bodyPr>
            <a:lstStyle/>
            <a:p>
              <a:endParaRPr lang="zh-CN" altLang="en-US"/>
            </a:p>
          </p:txBody>
        </p:sp>
        <p:sp>
          <p:nvSpPr>
            <p:cNvPr id="71" name="任意多边形: 形状 70" hidden="1"/>
            <p:cNvSpPr/>
            <p:nvPr userDrawn="1"/>
          </p:nvSpPr>
          <p:spPr bwMode="auto">
            <a:xfrm flipH="1">
              <a:off x="8836159" y="3769347"/>
              <a:ext cx="119063" cy="1621772"/>
            </a:xfrm>
            <a:custGeom>
              <a:avLst/>
              <a:gdLst>
                <a:gd name="connsiteX0" fmla="*/ 33073 w 119063"/>
                <a:gd name="connsiteY0" fmla="*/ 0 h 1621772"/>
                <a:gd name="connsiteX1" fmla="*/ 56224 w 119063"/>
                <a:gd name="connsiteY1" fmla="*/ 6607 h 1621772"/>
                <a:gd name="connsiteX2" fmla="*/ 66146 w 119063"/>
                <a:gd name="connsiteY2" fmla="*/ 9910 h 1621772"/>
                <a:gd name="connsiteX3" fmla="*/ 119063 w 119063"/>
                <a:gd name="connsiteY3" fmla="*/ 115614 h 1621772"/>
                <a:gd name="connsiteX4" fmla="*/ 119063 w 119063"/>
                <a:gd name="connsiteY4" fmla="*/ 1458860 h 1621772"/>
                <a:gd name="connsiteX5" fmla="*/ 119063 w 119063"/>
                <a:gd name="connsiteY5" fmla="*/ 1553686 h 1621772"/>
                <a:gd name="connsiteX6" fmla="*/ 0 w 119063"/>
                <a:gd name="connsiteY6" fmla="*/ 1621772 h 1621772"/>
                <a:gd name="connsiteX7" fmla="*/ 0 w 119063"/>
                <a:gd name="connsiteY7" fmla="*/ 1561802 h 1621772"/>
                <a:gd name="connsiteX8" fmla="*/ 0 w 119063"/>
                <a:gd name="connsiteY8" fmla="*/ 46246 h 1621772"/>
                <a:gd name="connsiteX9" fmla="*/ 33073 w 119063"/>
                <a:gd name="connsiteY9" fmla="*/ 0 h 1621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9063" h="1621772">
                  <a:moveTo>
                    <a:pt x="33073" y="0"/>
                  </a:moveTo>
                  <a:cubicBezTo>
                    <a:pt x="39688" y="0"/>
                    <a:pt x="49610" y="0"/>
                    <a:pt x="56224" y="6607"/>
                  </a:cubicBezTo>
                  <a:cubicBezTo>
                    <a:pt x="56224" y="6607"/>
                    <a:pt x="56224" y="6607"/>
                    <a:pt x="66146" y="9910"/>
                  </a:cubicBezTo>
                  <a:cubicBezTo>
                    <a:pt x="95912" y="26426"/>
                    <a:pt x="119063" y="75975"/>
                    <a:pt x="119063" y="115614"/>
                  </a:cubicBezTo>
                  <a:cubicBezTo>
                    <a:pt x="119063" y="115614"/>
                    <a:pt x="119063" y="115614"/>
                    <a:pt x="119063" y="1458860"/>
                  </a:cubicBezTo>
                  <a:lnTo>
                    <a:pt x="119063" y="1553686"/>
                  </a:lnTo>
                  <a:lnTo>
                    <a:pt x="0" y="1621772"/>
                  </a:lnTo>
                  <a:lnTo>
                    <a:pt x="0" y="1561802"/>
                  </a:lnTo>
                  <a:cubicBezTo>
                    <a:pt x="0" y="1268090"/>
                    <a:pt x="0" y="798150"/>
                    <a:pt x="0" y="46246"/>
                  </a:cubicBezTo>
                  <a:cubicBezTo>
                    <a:pt x="0" y="16516"/>
                    <a:pt x="16537" y="0"/>
                    <a:pt x="33073" y="0"/>
                  </a:cubicBezTo>
                  <a:close/>
                </a:path>
              </a:pathLst>
            </a:custGeom>
            <a:gradFill>
              <a:gsLst>
                <a:gs pos="51000">
                  <a:srgbClr val="42E6E0">
                    <a:alpha val="40000"/>
                  </a:srgbClr>
                </a:gs>
                <a:gs pos="0">
                  <a:srgbClr val="566BD8">
                    <a:alpha val="20000"/>
                  </a:srgbClr>
                </a:gs>
                <a:gs pos="98000">
                  <a:srgbClr val="5666D7">
                    <a:alpha val="20000"/>
                  </a:srgbClr>
                </a:gs>
              </a:gsLst>
              <a:lin ang="5400000" scaled="0"/>
            </a:gradFill>
            <a:ln>
              <a:noFill/>
            </a:ln>
          </p:spPr>
          <p:txBody>
            <a:bodyPr vert="horz" wrap="square" lIns="91440" tIns="45720" rIns="91440" bIns="45720" numCol="1" anchor="t" anchorCtr="0" compatLnSpc="1">
              <a:noAutofit/>
            </a:bodyPr>
            <a:lstStyle/>
            <a:p>
              <a:endParaRPr lang="zh-CN" altLang="en-US"/>
            </a:p>
          </p:txBody>
        </p:sp>
        <p:sp>
          <p:nvSpPr>
            <p:cNvPr id="72" name="任意多边形: 形状 71" hidden="1"/>
            <p:cNvSpPr/>
            <p:nvPr userDrawn="1"/>
          </p:nvSpPr>
          <p:spPr bwMode="auto">
            <a:xfrm flipH="1">
              <a:off x="8613909" y="4367834"/>
              <a:ext cx="115888" cy="874224"/>
            </a:xfrm>
            <a:custGeom>
              <a:avLst/>
              <a:gdLst>
                <a:gd name="connsiteX0" fmla="*/ 33111 w 115888"/>
                <a:gd name="connsiteY0" fmla="*/ 0 h 874224"/>
                <a:gd name="connsiteX1" fmla="*/ 52977 w 115888"/>
                <a:gd name="connsiteY1" fmla="*/ 6602 h 874224"/>
                <a:gd name="connsiteX2" fmla="*/ 62911 w 115888"/>
                <a:gd name="connsiteY2" fmla="*/ 13203 h 874224"/>
                <a:gd name="connsiteX3" fmla="*/ 115888 w 115888"/>
                <a:gd name="connsiteY3" fmla="*/ 118823 h 874224"/>
                <a:gd name="connsiteX4" fmla="*/ 115888 w 115888"/>
                <a:gd name="connsiteY4" fmla="*/ 620757 h 874224"/>
                <a:gd name="connsiteX5" fmla="*/ 115888 w 115888"/>
                <a:gd name="connsiteY5" fmla="*/ 825103 h 874224"/>
                <a:gd name="connsiteX6" fmla="*/ 26514 w 115888"/>
                <a:gd name="connsiteY6" fmla="*/ 874224 h 874224"/>
                <a:gd name="connsiteX7" fmla="*/ 15314 w 115888"/>
                <a:gd name="connsiteY7" fmla="*/ 861465 h 874224"/>
                <a:gd name="connsiteX8" fmla="*/ 0 w 115888"/>
                <a:gd name="connsiteY8" fmla="*/ 798753 h 874224"/>
                <a:gd name="connsiteX9" fmla="*/ 0 w 115888"/>
                <a:gd name="connsiteY9" fmla="*/ 49510 h 874224"/>
                <a:gd name="connsiteX10" fmla="*/ 33111 w 115888"/>
                <a:gd name="connsiteY10" fmla="*/ 0 h 874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5888" h="874224">
                  <a:moveTo>
                    <a:pt x="33111" y="0"/>
                  </a:moveTo>
                  <a:cubicBezTo>
                    <a:pt x="39733" y="0"/>
                    <a:pt x="46355" y="3301"/>
                    <a:pt x="52977" y="6602"/>
                  </a:cubicBezTo>
                  <a:cubicBezTo>
                    <a:pt x="52977" y="6602"/>
                    <a:pt x="52977" y="6602"/>
                    <a:pt x="62911" y="13203"/>
                  </a:cubicBezTo>
                  <a:cubicBezTo>
                    <a:pt x="92710" y="29706"/>
                    <a:pt x="115888" y="75915"/>
                    <a:pt x="115888" y="118823"/>
                  </a:cubicBezTo>
                  <a:cubicBezTo>
                    <a:pt x="115888" y="118823"/>
                    <a:pt x="115888" y="118823"/>
                    <a:pt x="115888" y="620757"/>
                  </a:cubicBezTo>
                  <a:lnTo>
                    <a:pt x="115888" y="825103"/>
                  </a:lnTo>
                  <a:lnTo>
                    <a:pt x="26514" y="874224"/>
                  </a:lnTo>
                  <a:lnTo>
                    <a:pt x="15314" y="861465"/>
                  </a:lnTo>
                  <a:cubicBezTo>
                    <a:pt x="5795" y="842486"/>
                    <a:pt x="0" y="820207"/>
                    <a:pt x="0" y="798753"/>
                  </a:cubicBezTo>
                  <a:cubicBezTo>
                    <a:pt x="0" y="798753"/>
                    <a:pt x="0" y="798753"/>
                    <a:pt x="0" y="49510"/>
                  </a:cubicBezTo>
                  <a:cubicBezTo>
                    <a:pt x="0" y="19804"/>
                    <a:pt x="13244" y="0"/>
                    <a:pt x="33111" y="0"/>
                  </a:cubicBezTo>
                  <a:close/>
                </a:path>
              </a:pathLst>
            </a:custGeom>
            <a:gradFill>
              <a:gsLst>
                <a:gs pos="51000">
                  <a:srgbClr val="42E6E0">
                    <a:alpha val="40000"/>
                  </a:srgbClr>
                </a:gs>
                <a:gs pos="0">
                  <a:srgbClr val="566BD8">
                    <a:alpha val="20000"/>
                  </a:srgbClr>
                </a:gs>
                <a:gs pos="98000">
                  <a:srgbClr val="5666D7">
                    <a:alpha val="20000"/>
                  </a:srgbClr>
                </a:gs>
              </a:gsLst>
              <a:lin ang="5400000" scaled="0"/>
            </a:gradFill>
            <a:ln>
              <a:noFill/>
            </a:ln>
          </p:spPr>
          <p:txBody>
            <a:bodyPr vert="horz" wrap="square" lIns="91440" tIns="45720" rIns="91440" bIns="45720" numCol="1" anchor="t" anchorCtr="0" compatLnSpc="1">
              <a:noAutofit/>
            </a:bodyPr>
            <a:lstStyle/>
            <a:p>
              <a:endParaRPr lang="zh-CN" altLang="en-US"/>
            </a:p>
          </p:txBody>
        </p:sp>
        <p:sp>
          <p:nvSpPr>
            <p:cNvPr id="73" name="任意多边形: 形状 72" hidden="1"/>
            <p:cNvSpPr/>
            <p:nvPr userDrawn="1"/>
          </p:nvSpPr>
          <p:spPr bwMode="auto">
            <a:xfrm flipH="1">
              <a:off x="8391659" y="4698034"/>
              <a:ext cx="119063" cy="414899"/>
            </a:xfrm>
            <a:custGeom>
              <a:avLst/>
              <a:gdLst>
                <a:gd name="connsiteX0" fmla="*/ 33073 w 119063"/>
                <a:gd name="connsiteY0" fmla="*/ 0 h 414899"/>
                <a:gd name="connsiteX1" fmla="*/ 56224 w 119063"/>
                <a:gd name="connsiteY1" fmla="*/ 6605 h 414899"/>
                <a:gd name="connsiteX2" fmla="*/ 62839 w 119063"/>
                <a:gd name="connsiteY2" fmla="*/ 9908 h 414899"/>
                <a:gd name="connsiteX3" fmla="*/ 119063 w 119063"/>
                <a:gd name="connsiteY3" fmla="*/ 115586 h 414899"/>
                <a:gd name="connsiteX4" fmla="*/ 119063 w 119063"/>
                <a:gd name="connsiteY4" fmla="*/ 310277 h 414899"/>
                <a:gd name="connsiteX5" fmla="*/ 119063 w 119063"/>
                <a:gd name="connsiteY5" fmla="*/ 363731 h 414899"/>
                <a:gd name="connsiteX6" fmla="*/ 29159 w 119063"/>
                <a:gd name="connsiteY6" fmla="*/ 414899 h 414899"/>
                <a:gd name="connsiteX7" fmla="*/ 16950 w 119063"/>
                <a:gd name="connsiteY7" fmla="*/ 397121 h 414899"/>
                <a:gd name="connsiteX8" fmla="*/ 0 w 119063"/>
                <a:gd name="connsiteY8" fmla="*/ 336851 h 414899"/>
                <a:gd name="connsiteX9" fmla="*/ 0 w 119063"/>
                <a:gd name="connsiteY9" fmla="*/ 49537 h 414899"/>
                <a:gd name="connsiteX10" fmla="*/ 33073 w 119063"/>
                <a:gd name="connsiteY10" fmla="*/ 0 h 414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9063" h="414899">
                  <a:moveTo>
                    <a:pt x="33073" y="0"/>
                  </a:moveTo>
                  <a:cubicBezTo>
                    <a:pt x="39688" y="0"/>
                    <a:pt x="49610" y="3303"/>
                    <a:pt x="56224" y="6605"/>
                  </a:cubicBezTo>
                  <a:cubicBezTo>
                    <a:pt x="56224" y="6605"/>
                    <a:pt x="56224" y="6605"/>
                    <a:pt x="62839" y="9908"/>
                  </a:cubicBezTo>
                  <a:cubicBezTo>
                    <a:pt x="95912" y="29722"/>
                    <a:pt x="119063" y="75957"/>
                    <a:pt x="119063" y="115586"/>
                  </a:cubicBezTo>
                  <a:cubicBezTo>
                    <a:pt x="119063" y="115586"/>
                    <a:pt x="119063" y="115586"/>
                    <a:pt x="119063" y="310277"/>
                  </a:cubicBezTo>
                  <a:lnTo>
                    <a:pt x="119063" y="363731"/>
                  </a:lnTo>
                  <a:lnTo>
                    <a:pt x="29159" y="414899"/>
                  </a:lnTo>
                  <a:lnTo>
                    <a:pt x="16950" y="397121"/>
                  </a:lnTo>
                  <a:cubicBezTo>
                    <a:pt x="6615" y="378132"/>
                    <a:pt x="0" y="356666"/>
                    <a:pt x="0" y="336851"/>
                  </a:cubicBezTo>
                  <a:cubicBezTo>
                    <a:pt x="0" y="336851"/>
                    <a:pt x="0" y="336851"/>
                    <a:pt x="0" y="49537"/>
                  </a:cubicBezTo>
                  <a:cubicBezTo>
                    <a:pt x="0" y="16513"/>
                    <a:pt x="13229" y="0"/>
                    <a:pt x="33073" y="0"/>
                  </a:cubicBezTo>
                  <a:close/>
                </a:path>
              </a:pathLst>
            </a:custGeom>
            <a:gradFill>
              <a:gsLst>
                <a:gs pos="51000">
                  <a:srgbClr val="42E6E0">
                    <a:alpha val="40000"/>
                  </a:srgbClr>
                </a:gs>
                <a:gs pos="0">
                  <a:srgbClr val="566BD8">
                    <a:alpha val="20000"/>
                  </a:srgbClr>
                </a:gs>
                <a:gs pos="98000">
                  <a:srgbClr val="5666D7">
                    <a:alpha val="20000"/>
                  </a:srgbClr>
                </a:gs>
              </a:gsLst>
              <a:lin ang="5400000" scaled="0"/>
            </a:gradFill>
            <a:ln>
              <a:noFill/>
            </a:ln>
          </p:spPr>
          <p:txBody>
            <a:bodyPr vert="horz" wrap="square" lIns="91440" tIns="45720" rIns="91440" bIns="45720" numCol="1" anchor="t" anchorCtr="0" compatLnSpc="1">
              <a:noAutofit/>
            </a:bodyPr>
            <a:lstStyle/>
            <a:p>
              <a:endParaRPr lang="zh-CN" altLang="en-US"/>
            </a:p>
          </p:txBody>
        </p:sp>
        <p:sp>
          <p:nvSpPr>
            <p:cNvPr id="74" name="Freeform 106"/>
            <p:cNvSpPr/>
            <p:nvPr userDrawn="1"/>
          </p:nvSpPr>
          <p:spPr bwMode="auto">
            <a:xfrm>
              <a:off x="8255909" y="2437995"/>
              <a:ext cx="1951037" cy="3057525"/>
            </a:xfrm>
            <a:custGeom>
              <a:avLst/>
              <a:gdLst>
                <a:gd name="T0" fmla="*/ 531 w 531"/>
                <a:gd name="T1" fmla="*/ 0 h 835"/>
                <a:gd name="T2" fmla="*/ 0 w 531"/>
                <a:gd name="T3" fmla="*/ 0 h 835"/>
                <a:gd name="T4" fmla="*/ 0 w 531"/>
                <a:gd name="T5" fmla="*/ 682 h 835"/>
                <a:gd name="T6" fmla="*/ 0 w 531"/>
                <a:gd name="T7" fmla="*/ 682 h 835"/>
                <a:gd name="T8" fmla="*/ 6 w 531"/>
                <a:gd name="T9" fmla="*/ 692 h 835"/>
                <a:gd name="T10" fmla="*/ 248 w 531"/>
                <a:gd name="T11" fmla="*/ 831 h 835"/>
                <a:gd name="T12" fmla="*/ 264 w 531"/>
                <a:gd name="T13" fmla="*/ 835 h 835"/>
                <a:gd name="T14" fmla="*/ 286 w 531"/>
                <a:gd name="T15" fmla="*/ 830 h 835"/>
                <a:gd name="T16" fmla="*/ 522 w 531"/>
                <a:gd name="T17" fmla="*/ 693 h 835"/>
                <a:gd name="T18" fmla="*/ 531 w 531"/>
                <a:gd name="T19" fmla="*/ 682 h 835"/>
                <a:gd name="T20" fmla="*/ 531 w 531"/>
                <a:gd name="T21" fmla="*/ 682 h 835"/>
                <a:gd name="T22" fmla="*/ 531 w 531"/>
                <a:gd name="T23" fmla="*/ 0 h 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1" h="835">
                  <a:moveTo>
                    <a:pt x="531" y="0"/>
                  </a:moveTo>
                  <a:cubicBezTo>
                    <a:pt x="0" y="0"/>
                    <a:pt x="0" y="0"/>
                    <a:pt x="0" y="0"/>
                  </a:cubicBezTo>
                  <a:cubicBezTo>
                    <a:pt x="0" y="682"/>
                    <a:pt x="0" y="682"/>
                    <a:pt x="0" y="682"/>
                  </a:cubicBezTo>
                  <a:cubicBezTo>
                    <a:pt x="0" y="682"/>
                    <a:pt x="0" y="682"/>
                    <a:pt x="0" y="682"/>
                  </a:cubicBezTo>
                  <a:cubicBezTo>
                    <a:pt x="0" y="685"/>
                    <a:pt x="2" y="689"/>
                    <a:pt x="6" y="692"/>
                  </a:cubicBezTo>
                  <a:cubicBezTo>
                    <a:pt x="248" y="831"/>
                    <a:pt x="248" y="831"/>
                    <a:pt x="248" y="831"/>
                  </a:cubicBezTo>
                  <a:cubicBezTo>
                    <a:pt x="252" y="834"/>
                    <a:pt x="258" y="835"/>
                    <a:pt x="264" y="835"/>
                  </a:cubicBezTo>
                  <a:cubicBezTo>
                    <a:pt x="272" y="835"/>
                    <a:pt x="280" y="833"/>
                    <a:pt x="286" y="830"/>
                  </a:cubicBezTo>
                  <a:cubicBezTo>
                    <a:pt x="522" y="693"/>
                    <a:pt x="522" y="693"/>
                    <a:pt x="522" y="693"/>
                  </a:cubicBezTo>
                  <a:cubicBezTo>
                    <a:pt x="528" y="690"/>
                    <a:pt x="531" y="686"/>
                    <a:pt x="531" y="682"/>
                  </a:cubicBezTo>
                  <a:cubicBezTo>
                    <a:pt x="531" y="682"/>
                    <a:pt x="531" y="682"/>
                    <a:pt x="531" y="682"/>
                  </a:cubicBezTo>
                  <a:cubicBezTo>
                    <a:pt x="531" y="0"/>
                    <a:pt x="531" y="0"/>
                    <a:pt x="531" y="0"/>
                  </a:cubicBezTo>
                </a:path>
              </a:pathLst>
            </a:custGeom>
            <a:gradFill>
              <a:gsLst>
                <a:gs pos="100000">
                  <a:srgbClr val="42E6E0">
                    <a:alpha val="20000"/>
                  </a:srgbClr>
                </a:gs>
                <a:gs pos="0">
                  <a:srgbClr val="180D5B">
                    <a:alpha val="5000"/>
                  </a:srgbClr>
                </a:gs>
              </a:gsLst>
              <a:lin ang="5400000" scaled="0"/>
            </a:gradFill>
            <a:ln>
              <a:noFill/>
            </a:ln>
          </p:spPr>
          <p:txBody>
            <a:bodyPr vert="horz" wrap="square" lIns="91440" tIns="45720" rIns="91440" bIns="45720" numCol="1" anchor="t" anchorCtr="0" compatLnSpc="1"/>
            <a:lstStyle/>
            <a:p>
              <a:endParaRPr lang="zh-CN" altLang="en-US" dirty="0"/>
            </a:p>
          </p:txBody>
        </p:sp>
      </p:gr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6489D9C7-5DC6-4263-87FF-7C99F6FB63C3}" type="datetime1">
              <a:rPr lang="zh-CN" altLang="en-US" smtClean="0"/>
            </a:fld>
            <a:endParaRPr lang="zh-CN" altLang="en-US"/>
          </a:p>
        </p:txBody>
      </p:sp>
      <p:sp>
        <p:nvSpPr>
          <p:cNvPr id="4" name="页脚占位符 3"/>
          <p:cNvSpPr>
            <a:spLocks noGrp="1"/>
          </p:cNvSpPr>
          <p:nvPr>
            <p:ph type="ftr" sz="quarter" idx="11"/>
          </p:nvPr>
        </p:nvSpPr>
        <p:spPr/>
        <p:txBody>
          <a:bodyPr/>
          <a:lstStyle/>
          <a:p>
            <a:r>
              <a:rPr lang="en-US" altLang="zh-CN" dirty="0"/>
              <a:t>www.islide.cc</a:t>
            </a:r>
            <a:endParaRPr lang="zh-CN" altLang="en-US" dirty="0"/>
          </a:p>
        </p:txBody>
      </p:sp>
      <p:sp>
        <p:nvSpPr>
          <p:cNvPr id="5" name="灯片编号占位符 4"/>
          <p:cNvSpPr>
            <a:spLocks noGrp="1"/>
          </p:cNvSpPr>
          <p:nvPr>
            <p:ph type="sldNum" sz="quarter" idx="12"/>
          </p:nvPr>
        </p:nvSpPr>
        <p:spPr/>
        <p:txBody>
          <a:bodyPr/>
          <a:lstStyle/>
          <a:p>
            <a:fld id="{5DD3DB80-B894-403A-B48E-6FDC1A72010E}" type="slidenum">
              <a:rPr lang="zh-CN" altLang="en-US" smtClean="0"/>
            </a:fld>
            <a:endParaRPr lang="zh-CN" altLang="en-US"/>
          </a:p>
        </p:txBody>
      </p:sp>
      <p:sp>
        <p:nvSpPr>
          <p:cNvPr id="6" name="标题 5"/>
          <p:cNvSpPr>
            <a:spLocks noGrp="1"/>
          </p:cNvSpPr>
          <p:nvPr>
            <p:ph type="title"/>
          </p:nvPr>
        </p:nvSpPr>
        <p:spPr/>
        <p:txBody>
          <a:bodyPr/>
          <a:lstStyle>
            <a:lvl1pPr>
              <a:defRPr/>
            </a:lvl1pPr>
          </a:lstStyle>
          <a:p>
            <a:r>
              <a:rPr lang="en-US" altLang="zh-CN" dirty="0"/>
              <a:t>Click to edit Master title style</a:t>
            </a:r>
            <a:endParaRPr lang="zh-CN" altLang="en-US" dirty="0"/>
          </a:p>
        </p:txBody>
      </p:sp>
      <p:sp>
        <p:nvSpPr>
          <p:cNvPr id="8" name="内容占位符 7"/>
          <p:cNvSpPr>
            <a:spLocks noGrp="1"/>
          </p:cNvSpPr>
          <p:nvPr>
            <p:ph sz="quarter" idx="13"/>
          </p:nvPr>
        </p:nvSpPr>
        <p:spPr>
          <a:xfrm>
            <a:off x="669925" y="1130299"/>
            <a:ext cx="10850563" cy="5006975"/>
          </a:xfrm>
        </p:spPr>
        <p:txBody>
          <a:bodyPr/>
          <a:lstStyle>
            <a:lvl1pPr>
              <a:defRPr/>
            </a:lvl1pPr>
            <a:lvl2pPr>
              <a:defRPr/>
            </a:lvl2pPr>
            <a:lvl3pPr>
              <a:defRPr/>
            </a:lvl3pPr>
            <a:lvl4pPr>
              <a:defRPr/>
            </a:lvl4pPr>
            <a:lvl5pPr>
              <a:defRPr/>
            </a:lvl5pPr>
          </a:lstStyle>
          <a:p>
            <a:pPr lvl="0"/>
            <a:r>
              <a:rPr lang="en-US" altLang="zh-CN" dirty="0"/>
              <a:t>Edit Master text styles</a:t>
            </a:r>
            <a:endParaRPr lang="en-US" altLang="zh-CN" dirty="0"/>
          </a:p>
          <a:p>
            <a:pPr lvl="1"/>
            <a:r>
              <a:rPr lang="en-US" altLang="zh-CN" dirty="0"/>
              <a:t>Second level</a:t>
            </a:r>
            <a:endParaRPr lang="en-US" altLang="zh-CN" dirty="0"/>
          </a:p>
          <a:p>
            <a:pPr lvl="2"/>
            <a:r>
              <a:rPr lang="en-US" altLang="zh-CN" dirty="0"/>
              <a:t>Third level</a:t>
            </a:r>
            <a:endParaRPr lang="en-US" altLang="zh-CN" dirty="0"/>
          </a:p>
          <a:p>
            <a:pPr lvl="3"/>
            <a:r>
              <a:rPr lang="en-US" altLang="zh-CN" dirty="0"/>
              <a:t>Fourth level</a:t>
            </a:r>
            <a:endParaRPr lang="en-US" altLang="zh-CN" dirty="0"/>
          </a:p>
          <a:p>
            <a:pPr lvl="4"/>
            <a:r>
              <a:rPr lang="en-US" altLang="zh-CN" dirty="0"/>
              <a:t>Fifth level</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userDrawn="1">
  <p:cSld name="仅标题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ltLang="zh-CN" dirty="0"/>
              <a:t>Click to edit Master title style</a:t>
            </a:r>
            <a:endParaRPr lang="en-US" dirty="0"/>
          </a:p>
        </p:txBody>
      </p:sp>
      <p:sp>
        <p:nvSpPr>
          <p:cNvPr id="3" name="Date Placeholder 2"/>
          <p:cNvSpPr>
            <a:spLocks noGrp="1"/>
          </p:cNvSpPr>
          <p:nvPr>
            <p:ph type="dt" sz="half" idx="10"/>
          </p:nvPr>
        </p:nvSpPr>
        <p:spPr/>
        <p:txBody>
          <a:bodyPr/>
          <a:lstStyle/>
          <a:p>
            <a:fld id="{6489D9C7-5DC6-4263-87FF-7C99F6FB63C3}" type="datetime1">
              <a:rPr lang="zh-CN" altLang="en-US" smtClean="0"/>
            </a:fld>
            <a:endParaRPr lang="zh-CN" altLang="en-US"/>
          </a:p>
        </p:txBody>
      </p:sp>
      <p:sp>
        <p:nvSpPr>
          <p:cNvPr id="4" name="Footer Placeholder 3"/>
          <p:cNvSpPr>
            <a:spLocks noGrp="1"/>
          </p:cNvSpPr>
          <p:nvPr>
            <p:ph type="ftr" sz="quarter" idx="11"/>
          </p:nvPr>
        </p:nvSpPr>
        <p:spPr/>
        <p:txBody>
          <a:bodyPr/>
          <a:lstStyle/>
          <a:p>
            <a:r>
              <a:rPr lang="en-US" altLang="zh-CN" dirty="0"/>
              <a:t>www.islide.cc</a:t>
            </a:r>
            <a:endParaRPr lang="zh-CN" altLang="en-US" dirty="0"/>
          </a:p>
        </p:txBody>
      </p:sp>
      <p:sp>
        <p:nvSpPr>
          <p:cNvPr id="5" name="Slide Number Placeholder 4"/>
          <p:cNvSpPr>
            <a:spLocks noGrp="1"/>
          </p:cNvSpPr>
          <p:nvPr>
            <p:ph type="sldNum" sz="quarter" idx="12"/>
          </p:nvPr>
        </p:nvSpPr>
        <p:spPr/>
        <p:txBody>
          <a:bodyPr/>
          <a:lstStyle/>
          <a:p>
            <a:fld id="{5DD3DB80-B894-403A-B48E-6FDC1A72010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showMasterSp="0">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1" name=""/>
        <p:cNvGrpSpPr/>
        <p:nvPr/>
      </p:nvGrpSpPr>
      <p:grpSpPr>
        <a:xfrm>
          <a:off x="0" y="0"/>
          <a:ext cx="0" cy="0"/>
          <a:chOff x="0" y="0"/>
          <a:chExt cx="0" cy="0"/>
        </a:xfrm>
      </p:grpSpPr>
      <p:sp>
        <p:nvSpPr>
          <p:cNvPr id="76" name="矩形 75"/>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标题 1"/>
          <p:cNvSpPr>
            <a:spLocks noGrp="1"/>
          </p:cNvSpPr>
          <p:nvPr userDrawn="1">
            <p:ph type="ctrTitle" hasCustomPrompt="1"/>
          </p:nvPr>
        </p:nvSpPr>
        <p:spPr>
          <a:xfrm>
            <a:off x="6405683" y="1846467"/>
            <a:ext cx="5079462" cy="1621509"/>
          </a:xfrm>
        </p:spPr>
        <p:txBody>
          <a:bodyPr anchor="b">
            <a:normAutofit/>
          </a:bodyPr>
          <a:lstStyle>
            <a:lvl1pPr marL="0" indent="0" algn="l">
              <a:buFont typeface="Arial" panose="020B0604020202020204" pitchFamily="34" charset="0"/>
              <a:buNone/>
              <a:defRPr sz="3200">
                <a:solidFill>
                  <a:schemeClr val="bg1"/>
                </a:solidFill>
              </a:defRPr>
            </a:lvl1pPr>
          </a:lstStyle>
          <a:p>
            <a:r>
              <a:rPr lang="en-US" altLang="zh-CN" dirty="0"/>
              <a:t>Conclusion</a:t>
            </a:r>
            <a:endParaRPr lang="zh-CN" altLang="en-US" dirty="0"/>
          </a:p>
        </p:txBody>
      </p:sp>
      <p:sp>
        <p:nvSpPr>
          <p:cNvPr id="15" name="文本占位符 62"/>
          <p:cNvSpPr>
            <a:spLocks noGrp="1"/>
          </p:cNvSpPr>
          <p:nvPr userDrawn="1">
            <p:ph type="body" sz="quarter" idx="18" hasCustomPrompt="1"/>
          </p:nvPr>
        </p:nvSpPr>
        <p:spPr>
          <a:xfrm>
            <a:off x="6405683" y="4152703"/>
            <a:ext cx="5079462" cy="310871"/>
          </a:xfrm>
        </p:spPr>
        <p:txBody>
          <a:bodyPr vert="horz" lIns="91440" tIns="45720" rIns="91440" bIns="45720" rtlCol="0">
            <a:normAutofit/>
          </a:bodyPr>
          <a:lstStyle>
            <a:lvl1pPr marL="0" indent="0" algn="l">
              <a:buNone/>
              <a:defRPr lang="zh-CN" altLang="en-US" sz="1500" smtClean="0">
                <a:solidFill>
                  <a:schemeClr val="bg1"/>
                </a:solidFill>
              </a:defRPr>
            </a:lvl1pPr>
            <a:lvl2pPr>
              <a:defRPr lang="zh-CN" altLang="en-US" sz="2000" smtClean="0"/>
            </a:lvl2pPr>
            <a:lvl3pPr>
              <a:defRPr lang="zh-CN" altLang="en-US" sz="1800" smtClean="0"/>
            </a:lvl3pPr>
            <a:lvl4pPr>
              <a:defRPr lang="zh-CN" altLang="en-US" sz="1600" smtClean="0"/>
            </a:lvl4pPr>
            <a:lvl5pPr>
              <a:defRPr lang="zh-CN" altLang="en-US" sz="1600"/>
            </a:lvl5pPr>
          </a:lstStyle>
          <a:p>
            <a:pPr marL="228600" marR="0" lvl="0" indent="-228600" fontAlgn="auto">
              <a:spcAft>
                <a:spcPts val="0"/>
              </a:spcAft>
              <a:buClrTx/>
              <a:buSzTx/>
            </a:pPr>
            <a:r>
              <a:rPr lang="en-US" altLang="zh-CN" dirty="0"/>
              <a:t>Data</a:t>
            </a:r>
            <a:endParaRPr lang="en-US" altLang="zh-CN" dirty="0"/>
          </a:p>
        </p:txBody>
      </p:sp>
      <p:sp>
        <p:nvSpPr>
          <p:cNvPr id="6" name="文本占位符 13"/>
          <p:cNvSpPr>
            <a:spLocks noGrp="1"/>
          </p:cNvSpPr>
          <p:nvPr>
            <p:ph type="body" sz="quarter" idx="10" hasCustomPrompt="1"/>
          </p:nvPr>
        </p:nvSpPr>
        <p:spPr>
          <a:xfrm>
            <a:off x="6405685" y="3856432"/>
            <a:ext cx="5079462" cy="296271"/>
          </a:xfrm>
        </p:spPr>
        <p:txBody>
          <a:bodyPr vert="horz" anchor="ctr">
            <a:noAutofit/>
          </a:bodyPr>
          <a:lstStyle>
            <a:lvl1pPr marL="0" indent="0" algn="l">
              <a:buNone/>
              <a:defRPr sz="1500" b="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dirty="0"/>
              <a:t>Signature</a:t>
            </a:r>
            <a:endParaRPr lang="en-US" altLang="zh-CN" dirty="0"/>
          </a:p>
        </p:txBody>
      </p:sp>
      <p:grpSp>
        <p:nvGrpSpPr>
          <p:cNvPr id="5" name="组合 4"/>
          <p:cNvGrpSpPr/>
          <p:nvPr userDrawn="1"/>
        </p:nvGrpSpPr>
        <p:grpSpPr>
          <a:xfrm flipH="1">
            <a:off x="140435" y="835838"/>
            <a:ext cx="9680127" cy="5377577"/>
            <a:chOff x="4656138" y="2437995"/>
            <a:chExt cx="6846887" cy="3803634"/>
          </a:xfrm>
        </p:grpSpPr>
        <p:sp>
          <p:nvSpPr>
            <p:cNvPr id="7" name="椭圆 6"/>
            <p:cNvSpPr/>
            <p:nvPr userDrawn="1"/>
          </p:nvSpPr>
          <p:spPr>
            <a:xfrm>
              <a:off x="9791994" y="5509651"/>
              <a:ext cx="564315" cy="317874"/>
            </a:xfrm>
            <a:prstGeom prst="ellipse">
              <a:avLst/>
            </a:prstGeom>
            <a:gradFill flip="none" rotWithShape="1">
              <a:gsLst>
                <a:gs pos="100000">
                  <a:srgbClr val="1D296C"/>
                </a:gs>
                <a:gs pos="52000">
                  <a:srgbClr val="2B6C95"/>
                </a:gs>
                <a:gs pos="68000">
                  <a:srgbClr val="265989"/>
                </a:gs>
                <a:gs pos="17000">
                  <a:srgbClr val="36A6B8"/>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userDrawn="1"/>
          </p:nvSpPr>
          <p:spPr>
            <a:xfrm>
              <a:off x="8951536" y="5923755"/>
              <a:ext cx="564315" cy="317874"/>
            </a:xfrm>
            <a:prstGeom prst="ellipse">
              <a:avLst/>
            </a:prstGeom>
            <a:gradFill flip="none" rotWithShape="1">
              <a:gsLst>
                <a:gs pos="100000">
                  <a:srgbClr val="1D296C"/>
                </a:gs>
                <a:gs pos="52000">
                  <a:srgbClr val="2B6C95"/>
                </a:gs>
                <a:gs pos="68000">
                  <a:srgbClr val="265989"/>
                </a:gs>
                <a:gs pos="17000">
                  <a:srgbClr val="36A6B8"/>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userDrawn="1"/>
          </p:nvSpPr>
          <p:spPr>
            <a:xfrm>
              <a:off x="7681196" y="5266157"/>
              <a:ext cx="564315" cy="317874"/>
            </a:xfrm>
            <a:prstGeom prst="ellipse">
              <a:avLst/>
            </a:prstGeom>
            <a:gradFill flip="none" rotWithShape="1">
              <a:gsLst>
                <a:gs pos="100000">
                  <a:srgbClr val="1D296C"/>
                </a:gs>
                <a:gs pos="52000">
                  <a:srgbClr val="2B6C95"/>
                </a:gs>
                <a:gs pos="68000">
                  <a:srgbClr val="265989"/>
                </a:gs>
                <a:gs pos="17000">
                  <a:srgbClr val="36A6B8"/>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userDrawn="1"/>
          </p:nvSpPr>
          <p:spPr>
            <a:xfrm>
              <a:off x="6269331" y="5704329"/>
              <a:ext cx="564315" cy="317874"/>
            </a:xfrm>
            <a:prstGeom prst="ellipse">
              <a:avLst/>
            </a:prstGeom>
            <a:gradFill flip="none" rotWithShape="1">
              <a:gsLst>
                <a:gs pos="100000">
                  <a:srgbClr val="1D296C"/>
                </a:gs>
                <a:gs pos="52000">
                  <a:srgbClr val="2B6C95"/>
                </a:gs>
                <a:gs pos="68000">
                  <a:srgbClr val="265989"/>
                </a:gs>
                <a:gs pos="20000">
                  <a:srgbClr val="36A6B8"/>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5"/>
            <p:cNvSpPr/>
            <p:nvPr userDrawn="1"/>
          </p:nvSpPr>
          <p:spPr bwMode="auto">
            <a:xfrm>
              <a:off x="4656138" y="4818063"/>
              <a:ext cx="6846887" cy="1335087"/>
            </a:xfrm>
            <a:custGeom>
              <a:avLst/>
              <a:gdLst>
                <a:gd name="T0" fmla="*/ 2059 w 2076"/>
                <a:gd name="T1" fmla="*/ 0 h 404"/>
                <a:gd name="T2" fmla="*/ 2053 w 2076"/>
                <a:gd name="T3" fmla="*/ 2 h 404"/>
                <a:gd name="T4" fmla="*/ 1420 w 2076"/>
                <a:gd name="T5" fmla="*/ 368 h 404"/>
                <a:gd name="T6" fmla="*/ 1388 w 2076"/>
                <a:gd name="T7" fmla="*/ 376 h 404"/>
                <a:gd name="T8" fmla="*/ 1357 w 2076"/>
                <a:gd name="T9" fmla="*/ 368 h 404"/>
                <a:gd name="T10" fmla="*/ 949 w 2076"/>
                <a:gd name="T11" fmla="*/ 132 h 404"/>
                <a:gd name="T12" fmla="*/ 903 w 2076"/>
                <a:gd name="T13" fmla="*/ 120 h 404"/>
                <a:gd name="T14" fmla="*/ 858 w 2076"/>
                <a:gd name="T15" fmla="*/ 132 h 404"/>
                <a:gd name="T16" fmla="*/ 521 w 2076"/>
                <a:gd name="T17" fmla="*/ 326 h 404"/>
                <a:gd name="T18" fmla="*/ 490 w 2076"/>
                <a:gd name="T19" fmla="*/ 335 h 404"/>
                <a:gd name="T20" fmla="*/ 459 w 2076"/>
                <a:gd name="T21" fmla="*/ 326 h 404"/>
                <a:gd name="T22" fmla="*/ 23 w 2076"/>
                <a:gd name="T23" fmla="*/ 75 h 404"/>
                <a:gd name="T24" fmla="*/ 16 w 2076"/>
                <a:gd name="T25" fmla="*/ 73 h 404"/>
                <a:gd name="T26" fmla="*/ 4 w 2076"/>
                <a:gd name="T27" fmla="*/ 80 h 404"/>
                <a:gd name="T28" fmla="*/ 9 w 2076"/>
                <a:gd name="T29" fmla="*/ 99 h 404"/>
                <a:gd name="T30" fmla="*/ 445 w 2076"/>
                <a:gd name="T31" fmla="*/ 351 h 404"/>
                <a:gd name="T32" fmla="*/ 490 w 2076"/>
                <a:gd name="T33" fmla="*/ 363 h 404"/>
                <a:gd name="T34" fmla="*/ 535 w 2076"/>
                <a:gd name="T35" fmla="*/ 351 h 404"/>
                <a:gd name="T36" fmla="*/ 872 w 2076"/>
                <a:gd name="T37" fmla="*/ 156 h 404"/>
                <a:gd name="T38" fmla="*/ 903 w 2076"/>
                <a:gd name="T39" fmla="*/ 148 h 404"/>
                <a:gd name="T40" fmla="*/ 935 w 2076"/>
                <a:gd name="T41" fmla="*/ 156 h 404"/>
                <a:gd name="T42" fmla="*/ 1343 w 2076"/>
                <a:gd name="T43" fmla="*/ 392 h 404"/>
                <a:gd name="T44" fmla="*/ 1388 w 2076"/>
                <a:gd name="T45" fmla="*/ 404 h 404"/>
                <a:gd name="T46" fmla="*/ 1434 w 2076"/>
                <a:gd name="T47" fmla="*/ 392 h 404"/>
                <a:gd name="T48" fmla="*/ 2067 w 2076"/>
                <a:gd name="T49" fmla="*/ 26 h 404"/>
                <a:gd name="T50" fmla="*/ 2072 w 2076"/>
                <a:gd name="T51" fmla="*/ 7 h 404"/>
                <a:gd name="T52" fmla="*/ 2059 w 2076"/>
                <a:gd name="T53" fmla="*/ 0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76" h="404">
                  <a:moveTo>
                    <a:pt x="2059" y="0"/>
                  </a:moveTo>
                  <a:cubicBezTo>
                    <a:pt x="2057" y="0"/>
                    <a:pt x="2055" y="1"/>
                    <a:pt x="2053" y="2"/>
                  </a:cubicBezTo>
                  <a:cubicBezTo>
                    <a:pt x="1420" y="368"/>
                    <a:pt x="1420" y="368"/>
                    <a:pt x="1420" y="368"/>
                  </a:cubicBezTo>
                  <a:cubicBezTo>
                    <a:pt x="1410" y="373"/>
                    <a:pt x="1399" y="376"/>
                    <a:pt x="1388" y="376"/>
                  </a:cubicBezTo>
                  <a:cubicBezTo>
                    <a:pt x="1378" y="376"/>
                    <a:pt x="1367" y="373"/>
                    <a:pt x="1357" y="368"/>
                  </a:cubicBezTo>
                  <a:cubicBezTo>
                    <a:pt x="949" y="132"/>
                    <a:pt x="949" y="132"/>
                    <a:pt x="949" y="132"/>
                  </a:cubicBezTo>
                  <a:cubicBezTo>
                    <a:pt x="935" y="124"/>
                    <a:pt x="919" y="120"/>
                    <a:pt x="903" y="120"/>
                  </a:cubicBezTo>
                  <a:cubicBezTo>
                    <a:pt x="888" y="120"/>
                    <a:pt x="872" y="124"/>
                    <a:pt x="858" y="132"/>
                  </a:cubicBezTo>
                  <a:cubicBezTo>
                    <a:pt x="521" y="326"/>
                    <a:pt x="521" y="326"/>
                    <a:pt x="521" y="326"/>
                  </a:cubicBezTo>
                  <a:cubicBezTo>
                    <a:pt x="511" y="332"/>
                    <a:pt x="501" y="335"/>
                    <a:pt x="490" y="335"/>
                  </a:cubicBezTo>
                  <a:cubicBezTo>
                    <a:pt x="479" y="335"/>
                    <a:pt x="468" y="332"/>
                    <a:pt x="459" y="326"/>
                  </a:cubicBezTo>
                  <a:cubicBezTo>
                    <a:pt x="23" y="75"/>
                    <a:pt x="23" y="75"/>
                    <a:pt x="23" y="75"/>
                  </a:cubicBezTo>
                  <a:cubicBezTo>
                    <a:pt x="21" y="74"/>
                    <a:pt x="19" y="73"/>
                    <a:pt x="16" y="73"/>
                  </a:cubicBezTo>
                  <a:cubicBezTo>
                    <a:pt x="11" y="73"/>
                    <a:pt x="7" y="76"/>
                    <a:pt x="4" y="80"/>
                  </a:cubicBezTo>
                  <a:cubicBezTo>
                    <a:pt x="0" y="87"/>
                    <a:pt x="3" y="95"/>
                    <a:pt x="9" y="99"/>
                  </a:cubicBezTo>
                  <a:cubicBezTo>
                    <a:pt x="445" y="351"/>
                    <a:pt x="445" y="351"/>
                    <a:pt x="445" y="351"/>
                  </a:cubicBezTo>
                  <a:cubicBezTo>
                    <a:pt x="459" y="359"/>
                    <a:pt x="474" y="363"/>
                    <a:pt x="490" y="363"/>
                  </a:cubicBezTo>
                  <a:cubicBezTo>
                    <a:pt x="506" y="363"/>
                    <a:pt x="521" y="359"/>
                    <a:pt x="535" y="351"/>
                  </a:cubicBezTo>
                  <a:cubicBezTo>
                    <a:pt x="872" y="156"/>
                    <a:pt x="872" y="156"/>
                    <a:pt x="872" y="156"/>
                  </a:cubicBezTo>
                  <a:cubicBezTo>
                    <a:pt x="882" y="150"/>
                    <a:pt x="893" y="148"/>
                    <a:pt x="903" y="148"/>
                  </a:cubicBezTo>
                  <a:cubicBezTo>
                    <a:pt x="914" y="148"/>
                    <a:pt x="925" y="150"/>
                    <a:pt x="935" y="156"/>
                  </a:cubicBezTo>
                  <a:cubicBezTo>
                    <a:pt x="1343" y="392"/>
                    <a:pt x="1343" y="392"/>
                    <a:pt x="1343" y="392"/>
                  </a:cubicBezTo>
                  <a:cubicBezTo>
                    <a:pt x="1357" y="400"/>
                    <a:pt x="1373" y="404"/>
                    <a:pt x="1388" y="404"/>
                  </a:cubicBezTo>
                  <a:cubicBezTo>
                    <a:pt x="1404" y="404"/>
                    <a:pt x="1420" y="400"/>
                    <a:pt x="1434" y="392"/>
                  </a:cubicBezTo>
                  <a:cubicBezTo>
                    <a:pt x="2067" y="26"/>
                    <a:pt x="2067" y="26"/>
                    <a:pt x="2067" y="26"/>
                  </a:cubicBezTo>
                  <a:cubicBezTo>
                    <a:pt x="2073" y="23"/>
                    <a:pt x="2076" y="14"/>
                    <a:pt x="2072" y="7"/>
                  </a:cubicBezTo>
                  <a:cubicBezTo>
                    <a:pt x="2069" y="3"/>
                    <a:pt x="2064" y="0"/>
                    <a:pt x="2059" y="0"/>
                  </a:cubicBezTo>
                </a:path>
              </a:pathLst>
            </a:custGeom>
            <a:gradFill>
              <a:gsLst>
                <a:gs pos="74000">
                  <a:srgbClr val="2D7C9E">
                    <a:alpha val="50000"/>
                  </a:srgbClr>
                </a:gs>
                <a:gs pos="37000">
                  <a:srgbClr val="41E4DE">
                    <a:alpha val="50000"/>
                  </a:srgbClr>
                </a:gs>
                <a:gs pos="0">
                  <a:srgbClr val="19145F">
                    <a:alpha val="50000"/>
                  </a:srgbClr>
                </a:gs>
                <a:gs pos="100000">
                  <a:srgbClr val="19125E">
                    <a:alpha val="50000"/>
                  </a:srgbClr>
                </a:gs>
              </a:gsLst>
              <a:lin ang="0" scaled="0"/>
            </a:gradFill>
            <a:ln w="9525">
              <a:noFill/>
              <a:round/>
            </a:ln>
          </p:spPr>
          <p:txBody>
            <a:bodyPr vert="horz" wrap="square" lIns="91440" tIns="45720" rIns="91440" bIns="45720" numCol="1" anchor="t" anchorCtr="0" compatLnSpc="1"/>
            <a:lstStyle/>
            <a:p>
              <a:endParaRPr lang="zh-CN" altLang="en-US"/>
            </a:p>
          </p:txBody>
        </p:sp>
        <p:sp>
          <p:nvSpPr>
            <p:cNvPr id="12" name="Freeform 6"/>
            <p:cNvSpPr>
              <a:spLocks noEditPoints="1"/>
            </p:cNvSpPr>
            <p:nvPr userDrawn="1"/>
          </p:nvSpPr>
          <p:spPr bwMode="auto">
            <a:xfrm>
              <a:off x="7640638" y="3989388"/>
              <a:ext cx="3186112" cy="1830387"/>
            </a:xfrm>
            <a:custGeom>
              <a:avLst/>
              <a:gdLst>
                <a:gd name="T0" fmla="*/ 483 w 966"/>
                <a:gd name="T1" fmla="*/ 466 h 554"/>
                <a:gd name="T2" fmla="*/ 157 w 966"/>
                <a:gd name="T3" fmla="*/ 277 h 554"/>
                <a:gd name="T4" fmla="*/ 483 w 966"/>
                <a:gd name="T5" fmla="*/ 89 h 554"/>
                <a:gd name="T6" fmla="*/ 810 w 966"/>
                <a:gd name="T7" fmla="*/ 277 h 554"/>
                <a:gd name="T8" fmla="*/ 483 w 966"/>
                <a:gd name="T9" fmla="*/ 466 h 554"/>
                <a:gd name="T10" fmla="*/ 483 w 966"/>
                <a:gd name="T11" fmla="*/ 48 h 554"/>
                <a:gd name="T12" fmla="*/ 472 w 966"/>
                <a:gd name="T13" fmla="*/ 51 h 554"/>
                <a:gd name="T14" fmla="*/ 82 w 966"/>
                <a:gd name="T15" fmla="*/ 276 h 554"/>
                <a:gd name="T16" fmla="*/ 81 w 966"/>
                <a:gd name="T17" fmla="*/ 277 h 554"/>
                <a:gd name="T18" fmla="*/ 82 w 966"/>
                <a:gd name="T19" fmla="*/ 278 h 554"/>
                <a:gd name="T20" fmla="*/ 472 w 966"/>
                <a:gd name="T21" fmla="*/ 503 h 554"/>
                <a:gd name="T22" fmla="*/ 472 w 966"/>
                <a:gd name="T23" fmla="*/ 503 h 554"/>
                <a:gd name="T24" fmla="*/ 483 w 966"/>
                <a:gd name="T25" fmla="*/ 506 h 554"/>
                <a:gd name="T26" fmla="*/ 494 w 966"/>
                <a:gd name="T27" fmla="*/ 503 h 554"/>
                <a:gd name="T28" fmla="*/ 884 w 966"/>
                <a:gd name="T29" fmla="*/ 278 h 554"/>
                <a:gd name="T30" fmla="*/ 885 w 966"/>
                <a:gd name="T31" fmla="*/ 277 h 554"/>
                <a:gd name="T32" fmla="*/ 884 w 966"/>
                <a:gd name="T33" fmla="*/ 276 h 554"/>
                <a:gd name="T34" fmla="*/ 494 w 966"/>
                <a:gd name="T35" fmla="*/ 51 h 554"/>
                <a:gd name="T36" fmla="*/ 483 w 966"/>
                <a:gd name="T37" fmla="*/ 48 h 554"/>
                <a:gd name="T38" fmla="*/ 483 w 966"/>
                <a:gd name="T39" fmla="*/ 518 h 554"/>
                <a:gd name="T40" fmla="*/ 466 w 966"/>
                <a:gd name="T41" fmla="*/ 514 h 554"/>
                <a:gd name="T42" fmla="*/ 466 w 966"/>
                <a:gd name="T43" fmla="*/ 514 h 554"/>
                <a:gd name="T44" fmla="*/ 76 w 966"/>
                <a:gd name="T45" fmla="*/ 289 h 554"/>
                <a:gd name="T46" fmla="*/ 69 w 966"/>
                <a:gd name="T47" fmla="*/ 277 h 554"/>
                <a:gd name="T48" fmla="*/ 76 w 966"/>
                <a:gd name="T49" fmla="*/ 266 h 554"/>
                <a:gd name="T50" fmla="*/ 466 w 966"/>
                <a:gd name="T51" fmla="*/ 41 h 554"/>
                <a:gd name="T52" fmla="*/ 483 w 966"/>
                <a:gd name="T53" fmla="*/ 36 h 554"/>
                <a:gd name="T54" fmla="*/ 500 w 966"/>
                <a:gd name="T55" fmla="*/ 41 h 554"/>
                <a:gd name="T56" fmla="*/ 890 w 966"/>
                <a:gd name="T57" fmla="*/ 266 h 554"/>
                <a:gd name="T58" fmla="*/ 897 w 966"/>
                <a:gd name="T59" fmla="*/ 277 h 554"/>
                <a:gd name="T60" fmla="*/ 890 w 966"/>
                <a:gd name="T61" fmla="*/ 289 h 554"/>
                <a:gd name="T62" fmla="*/ 500 w 966"/>
                <a:gd name="T63" fmla="*/ 514 h 554"/>
                <a:gd name="T64" fmla="*/ 483 w 966"/>
                <a:gd name="T65" fmla="*/ 518 h 554"/>
                <a:gd name="T66" fmla="*/ 483 w 966"/>
                <a:gd name="T67" fmla="*/ 0 h 554"/>
                <a:gd name="T68" fmla="*/ 462 w 966"/>
                <a:gd name="T69" fmla="*/ 6 h 554"/>
                <a:gd name="T70" fmla="*/ 7 w 966"/>
                <a:gd name="T71" fmla="*/ 269 h 554"/>
                <a:gd name="T72" fmla="*/ 7 w 966"/>
                <a:gd name="T73" fmla="*/ 286 h 554"/>
                <a:gd name="T74" fmla="*/ 462 w 966"/>
                <a:gd name="T75" fmla="*/ 548 h 554"/>
                <a:gd name="T76" fmla="*/ 483 w 966"/>
                <a:gd name="T77" fmla="*/ 554 h 554"/>
                <a:gd name="T78" fmla="*/ 505 w 966"/>
                <a:gd name="T79" fmla="*/ 548 h 554"/>
                <a:gd name="T80" fmla="*/ 960 w 966"/>
                <a:gd name="T81" fmla="*/ 286 h 554"/>
                <a:gd name="T82" fmla="*/ 960 w 966"/>
                <a:gd name="T83" fmla="*/ 269 h 554"/>
                <a:gd name="T84" fmla="*/ 505 w 966"/>
                <a:gd name="T85" fmla="*/ 6 h 554"/>
                <a:gd name="T86" fmla="*/ 483 w 966"/>
                <a:gd name="T87" fmla="*/ 0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66" h="554">
                  <a:moveTo>
                    <a:pt x="483" y="466"/>
                  </a:moveTo>
                  <a:cubicBezTo>
                    <a:pt x="157" y="277"/>
                    <a:pt x="157" y="277"/>
                    <a:pt x="157" y="277"/>
                  </a:cubicBezTo>
                  <a:cubicBezTo>
                    <a:pt x="483" y="89"/>
                    <a:pt x="483" y="89"/>
                    <a:pt x="483" y="89"/>
                  </a:cubicBezTo>
                  <a:cubicBezTo>
                    <a:pt x="810" y="277"/>
                    <a:pt x="810" y="277"/>
                    <a:pt x="810" y="277"/>
                  </a:cubicBezTo>
                  <a:cubicBezTo>
                    <a:pt x="483" y="466"/>
                    <a:pt x="483" y="466"/>
                    <a:pt x="483" y="466"/>
                  </a:cubicBezTo>
                  <a:moveTo>
                    <a:pt x="483" y="48"/>
                  </a:moveTo>
                  <a:cubicBezTo>
                    <a:pt x="479" y="48"/>
                    <a:pt x="475" y="49"/>
                    <a:pt x="472" y="51"/>
                  </a:cubicBezTo>
                  <a:cubicBezTo>
                    <a:pt x="82" y="276"/>
                    <a:pt x="82" y="276"/>
                    <a:pt x="82" y="276"/>
                  </a:cubicBezTo>
                  <a:cubicBezTo>
                    <a:pt x="82" y="277"/>
                    <a:pt x="81" y="277"/>
                    <a:pt x="81" y="277"/>
                  </a:cubicBezTo>
                  <a:cubicBezTo>
                    <a:pt x="81" y="278"/>
                    <a:pt x="82" y="278"/>
                    <a:pt x="82" y="278"/>
                  </a:cubicBezTo>
                  <a:cubicBezTo>
                    <a:pt x="472" y="503"/>
                    <a:pt x="472" y="503"/>
                    <a:pt x="472" y="503"/>
                  </a:cubicBezTo>
                  <a:cubicBezTo>
                    <a:pt x="472" y="503"/>
                    <a:pt x="472" y="503"/>
                    <a:pt x="472" y="503"/>
                  </a:cubicBezTo>
                  <a:cubicBezTo>
                    <a:pt x="475" y="505"/>
                    <a:pt x="479" y="506"/>
                    <a:pt x="483" y="506"/>
                  </a:cubicBezTo>
                  <a:cubicBezTo>
                    <a:pt x="487" y="506"/>
                    <a:pt x="491" y="505"/>
                    <a:pt x="494" y="503"/>
                  </a:cubicBezTo>
                  <a:cubicBezTo>
                    <a:pt x="884" y="278"/>
                    <a:pt x="884" y="278"/>
                    <a:pt x="884" y="278"/>
                  </a:cubicBezTo>
                  <a:cubicBezTo>
                    <a:pt x="885" y="278"/>
                    <a:pt x="885" y="278"/>
                    <a:pt x="885" y="277"/>
                  </a:cubicBezTo>
                  <a:cubicBezTo>
                    <a:pt x="885" y="277"/>
                    <a:pt x="885" y="277"/>
                    <a:pt x="884" y="276"/>
                  </a:cubicBezTo>
                  <a:cubicBezTo>
                    <a:pt x="494" y="51"/>
                    <a:pt x="494" y="51"/>
                    <a:pt x="494" y="51"/>
                  </a:cubicBezTo>
                  <a:cubicBezTo>
                    <a:pt x="491" y="49"/>
                    <a:pt x="487" y="48"/>
                    <a:pt x="483" y="48"/>
                  </a:cubicBezTo>
                  <a:moveTo>
                    <a:pt x="483" y="518"/>
                  </a:moveTo>
                  <a:cubicBezTo>
                    <a:pt x="477" y="518"/>
                    <a:pt x="471" y="517"/>
                    <a:pt x="466" y="514"/>
                  </a:cubicBezTo>
                  <a:cubicBezTo>
                    <a:pt x="466" y="514"/>
                    <a:pt x="466" y="514"/>
                    <a:pt x="466" y="514"/>
                  </a:cubicBezTo>
                  <a:cubicBezTo>
                    <a:pt x="76" y="289"/>
                    <a:pt x="76" y="289"/>
                    <a:pt x="76" y="289"/>
                  </a:cubicBezTo>
                  <a:cubicBezTo>
                    <a:pt x="72" y="286"/>
                    <a:pt x="69" y="282"/>
                    <a:pt x="69" y="277"/>
                  </a:cubicBezTo>
                  <a:cubicBezTo>
                    <a:pt x="69" y="273"/>
                    <a:pt x="72" y="268"/>
                    <a:pt x="76" y="266"/>
                  </a:cubicBezTo>
                  <a:cubicBezTo>
                    <a:pt x="466" y="41"/>
                    <a:pt x="466" y="41"/>
                    <a:pt x="466" y="41"/>
                  </a:cubicBezTo>
                  <a:cubicBezTo>
                    <a:pt x="471" y="38"/>
                    <a:pt x="477" y="36"/>
                    <a:pt x="483" y="36"/>
                  </a:cubicBezTo>
                  <a:cubicBezTo>
                    <a:pt x="489" y="36"/>
                    <a:pt x="495" y="38"/>
                    <a:pt x="500" y="41"/>
                  </a:cubicBezTo>
                  <a:cubicBezTo>
                    <a:pt x="890" y="266"/>
                    <a:pt x="890" y="266"/>
                    <a:pt x="890" y="266"/>
                  </a:cubicBezTo>
                  <a:cubicBezTo>
                    <a:pt x="894" y="268"/>
                    <a:pt x="897" y="273"/>
                    <a:pt x="897" y="277"/>
                  </a:cubicBezTo>
                  <a:cubicBezTo>
                    <a:pt x="897" y="282"/>
                    <a:pt x="894" y="286"/>
                    <a:pt x="890" y="289"/>
                  </a:cubicBezTo>
                  <a:cubicBezTo>
                    <a:pt x="500" y="514"/>
                    <a:pt x="500" y="514"/>
                    <a:pt x="500" y="514"/>
                  </a:cubicBezTo>
                  <a:cubicBezTo>
                    <a:pt x="495" y="517"/>
                    <a:pt x="489" y="518"/>
                    <a:pt x="483" y="518"/>
                  </a:cubicBezTo>
                  <a:moveTo>
                    <a:pt x="483" y="0"/>
                  </a:moveTo>
                  <a:cubicBezTo>
                    <a:pt x="476" y="0"/>
                    <a:pt x="468" y="2"/>
                    <a:pt x="462" y="6"/>
                  </a:cubicBezTo>
                  <a:cubicBezTo>
                    <a:pt x="7" y="269"/>
                    <a:pt x="7" y="269"/>
                    <a:pt x="7" y="269"/>
                  </a:cubicBezTo>
                  <a:cubicBezTo>
                    <a:pt x="0" y="273"/>
                    <a:pt x="0" y="282"/>
                    <a:pt x="7" y="286"/>
                  </a:cubicBezTo>
                  <a:cubicBezTo>
                    <a:pt x="462" y="548"/>
                    <a:pt x="462" y="548"/>
                    <a:pt x="462" y="548"/>
                  </a:cubicBezTo>
                  <a:cubicBezTo>
                    <a:pt x="468" y="552"/>
                    <a:pt x="476" y="554"/>
                    <a:pt x="483" y="554"/>
                  </a:cubicBezTo>
                  <a:cubicBezTo>
                    <a:pt x="491" y="554"/>
                    <a:pt x="498" y="552"/>
                    <a:pt x="505" y="548"/>
                  </a:cubicBezTo>
                  <a:cubicBezTo>
                    <a:pt x="960" y="286"/>
                    <a:pt x="960" y="286"/>
                    <a:pt x="960" y="286"/>
                  </a:cubicBezTo>
                  <a:cubicBezTo>
                    <a:pt x="966" y="282"/>
                    <a:pt x="966" y="273"/>
                    <a:pt x="960" y="269"/>
                  </a:cubicBezTo>
                  <a:cubicBezTo>
                    <a:pt x="505" y="6"/>
                    <a:pt x="505" y="6"/>
                    <a:pt x="505" y="6"/>
                  </a:cubicBezTo>
                  <a:cubicBezTo>
                    <a:pt x="498" y="2"/>
                    <a:pt x="491" y="0"/>
                    <a:pt x="483" y="0"/>
                  </a:cubicBezTo>
                </a:path>
              </a:pathLst>
            </a:custGeom>
            <a:solidFill>
              <a:srgbClr val="5E578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7"/>
            <p:cNvSpPr>
              <a:spLocks noEditPoints="1"/>
            </p:cNvSpPr>
            <p:nvPr userDrawn="1"/>
          </p:nvSpPr>
          <p:spPr bwMode="auto">
            <a:xfrm>
              <a:off x="7869238" y="4108450"/>
              <a:ext cx="2730500" cy="1592262"/>
            </a:xfrm>
            <a:custGeom>
              <a:avLst/>
              <a:gdLst>
                <a:gd name="T0" fmla="*/ 403 w 828"/>
                <a:gd name="T1" fmla="*/ 467 h 482"/>
                <a:gd name="T2" fmla="*/ 13 w 828"/>
                <a:gd name="T3" fmla="*/ 242 h 482"/>
                <a:gd name="T4" fmla="*/ 12 w 828"/>
                <a:gd name="T5" fmla="*/ 241 h 482"/>
                <a:gd name="T6" fmla="*/ 13 w 828"/>
                <a:gd name="T7" fmla="*/ 240 h 482"/>
                <a:gd name="T8" fmla="*/ 403 w 828"/>
                <a:gd name="T9" fmla="*/ 15 h 482"/>
                <a:gd name="T10" fmla="*/ 414 w 828"/>
                <a:gd name="T11" fmla="*/ 12 h 482"/>
                <a:gd name="T12" fmla="*/ 425 w 828"/>
                <a:gd name="T13" fmla="*/ 15 h 482"/>
                <a:gd name="T14" fmla="*/ 815 w 828"/>
                <a:gd name="T15" fmla="*/ 240 h 482"/>
                <a:gd name="T16" fmla="*/ 816 w 828"/>
                <a:gd name="T17" fmla="*/ 241 h 482"/>
                <a:gd name="T18" fmla="*/ 815 w 828"/>
                <a:gd name="T19" fmla="*/ 242 h 482"/>
                <a:gd name="T20" fmla="*/ 425 w 828"/>
                <a:gd name="T21" fmla="*/ 467 h 482"/>
                <a:gd name="T22" fmla="*/ 414 w 828"/>
                <a:gd name="T23" fmla="*/ 470 h 482"/>
                <a:gd name="T24" fmla="*/ 403 w 828"/>
                <a:gd name="T25" fmla="*/ 467 h 482"/>
                <a:gd name="T26" fmla="*/ 403 w 828"/>
                <a:gd name="T27" fmla="*/ 467 h 482"/>
                <a:gd name="T28" fmla="*/ 414 w 828"/>
                <a:gd name="T29" fmla="*/ 0 h 482"/>
                <a:gd name="T30" fmla="*/ 397 w 828"/>
                <a:gd name="T31" fmla="*/ 5 h 482"/>
                <a:gd name="T32" fmla="*/ 7 w 828"/>
                <a:gd name="T33" fmla="*/ 230 h 482"/>
                <a:gd name="T34" fmla="*/ 0 w 828"/>
                <a:gd name="T35" fmla="*/ 241 h 482"/>
                <a:gd name="T36" fmla="*/ 7 w 828"/>
                <a:gd name="T37" fmla="*/ 253 h 482"/>
                <a:gd name="T38" fmla="*/ 397 w 828"/>
                <a:gd name="T39" fmla="*/ 478 h 482"/>
                <a:gd name="T40" fmla="*/ 397 w 828"/>
                <a:gd name="T41" fmla="*/ 478 h 482"/>
                <a:gd name="T42" fmla="*/ 414 w 828"/>
                <a:gd name="T43" fmla="*/ 482 h 482"/>
                <a:gd name="T44" fmla="*/ 431 w 828"/>
                <a:gd name="T45" fmla="*/ 478 h 482"/>
                <a:gd name="T46" fmla="*/ 821 w 828"/>
                <a:gd name="T47" fmla="*/ 253 h 482"/>
                <a:gd name="T48" fmla="*/ 828 w 828"/>
                <a:gd name="T49" fmla="*/ 241 h 482"/>
                <a:gd name="T50" fmla="*/ 821 w 828"/>
                <a:gd name="T51" fmla="*/ 230 h 482"/>
                <a:gd name="T52" fmla="*/ 431 w 828"/>
                <a:gd name="T53" fmla="*/ 5 h 482"/>
                <a:gd name="T54" fmla="*/ 414 w 828"/>
                <a:gd name="T55" fmla="*/ 0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28" h="482">
                  <a:moveTo>
                    <a:pt x="403" y="467"/>
                  </a:moveTo>
                  <a:cubicBezTo>
                    <a:pt x="13" y="242"/>
                    <a:pt x="13" y="242"/>
                    <a:pt x="13" y="242"/>
                  </a:cubicBezTo>
                  <a:cubicBezTo>
                    <a:pt x="13" y="242"/>
                    <a:pt x="12" y="242"/>
                    <a:pt x="12" y="241"/>
                  </a:cubicBezTo>
                  <a:cubicBezTo>
                    <a:pt x="12" y="241"/>
                    <a:pt x="13" y="241"/>
                    <a:pt x="13" y="240"/>
                  </a:cubicBezTo>
                  <a:cubicBezTo>
                    <a:pt x="403" y="15"/>
                    <a:pt x="403" y="15"/>
                    <a:pt x="403" y="15"/>
                  </a:cubicBezTo>
                  <a:cubicBezTo>
                    <a:pt x="406" y="13"/>
                    <a:pt x="410" y="12"/>
                    <a:pt x="414" y="12"/>
                  </a:cubicBezTo>
                  <a:cubicBezTo>
                    <a:pt x="418" y="12"/>
                    <a:pt x="422" y="13"/>
                    <a:pt x="425" y="15"/>
                  </a:cubicBezTo>
                  <a:cubicBezTo>
                    <a:pt x="815" y="240"/>
                    <a:pt x="815" y="240"/>
                    <a:pt x="815" y="240"/>
                  </a:cubicBezTo>
                  <a:cubicBezTo>
                    <a:pt x="816" y="241"/>
                    <a:pt x="816" y="241"/>
                    <a:pt x="816" y="241"/>
                  </a:cubicBezTo>
                  <a:cubicBezTo>
                    <a:pt x="816" y="242"/>
                    <a:pt x="816" y="242"/>
                    <a:pt x="815" y="242"/>
                  </a:cubicBezTo>
                  <a:cubicBezTo>
                    <a:pt x="425" y="467"/>
                    <a:pt x="425" y="467"/>
                    <a:pt x="425" y="467"/>
                  </a:cubicBezTo>
                  <a:cubicBezTo>
                    <a:pt x="422" y="469"/>
                    <a:pt x="418" y="470"/>
                    <a:pt x="414" y="470"/>
                  </a:cubicBezTo>
                  <a:cubicBezTo>
                    <a:pt x="410" y="470"/>
                    <a:pt x="406" y="469"/>
                    <a:pt x="403" y="467"/>
                  </a:cubicBezTo>
                  <a:cubicBezTo>
                    <a:pt x="403" y="467"/>
                    <a:pt x="403" y="467"/>
                    <a:pt x="403" y="467"/>
                  </a:cubicBezTo>
                  <a:moveTo>
                    <a:pt x="414" y="0"/>
                  </a:moveTo>
                  <a:cubicBezTo>
                    <a:pt x="408" y="0"/>
                    <a:pt x="402" y="2"/>
                    <a:pt x="397" y="5"/>
                  </a:cubicBezTo>
                  <a:cubicBezTo>
                    <a:pt x="7" y="230"/>
                    <a:pt x="7" y="230"/>
                    <a:pt x="7" y="230"/>
                  </a:cubicBezTo>
                  <a:cubicBezTo>
                    <a:pt x="3" y="232"/>
                    <a:pt x="0" y="237"/>
                    <a:pt x="0" y="241"/>
                  </a:cubicBezTo>
                  <a:cubicBezTo>
                    <a:pt x="0" y="246"/>
                    <a:pt x="3" y="250"/>
                    <a:pt x="7" y="253"/>
                  </a:cubicBezTo>
                  <a:cubicBezTo>
                    <a:pt x="397" y="478"/>
                    <a:pt x="397" y="478"/>
                    <a:pt x="397" y="478"/>
                  </a:cubicBezTo>
                  <a:cubicBezTo>
                    <a:pt x="397" y="478"/>
                    <a:pt x="397" y="478"/>
                    <a:pt x="397" y="478"/>
                  </a:cubicBezTo>
                  <a:cubicBezTo>
                    <a:pt x="402" y="481"/>
                    <a:pt x="408" y="482"/>
                    <a:pt x="414" y="482"/>
                  </a:cubicBezTo>
                  <a:cubicBezTo>
                    <a:pt x="420" y="482"/>
                    <a:pt x="426" y="481"/>
                    <a:pt x="431" y="478"/>
                  </a:cubicBezTo>
                  <a:cubicBezTo>
                    <a:pt x="821" y="253"/>
                    <a:pt x="821" y="253"/>
                    <a:pt x="821" y="253"/>
                  </a:cubicBezTo>
                  <a:cubicBezTo>
                    <a:pt x="825" y="250"/>
                    <a:pt x="828" y="246"/>
                    <a:pt x="828" y="241"/>
                  </a:cubicBezTo>
                  <a:cubicBezTo>
                    <a:pt x="828" y="237"/>
                    <a:pt x="825" y="232"/>
                    <a:pt x="821" y="230"/>
                  </a:cubicBezTo>
                  <a:cubicBezTo>
                    <a:pt x="431" y="5"/>
                    <a:pt x="431" y="5"/>
                    <a:pt x="431" y="5"/>
                  </a:cubicBezTo>
                  <a:cubicBezTo>
                    <a:pt x="426" y="2"/>
                    <a:pt x="420" y="0"/>
                    <a:pt x="414" y="0"/>
                  </a:cubicBezTo>
                </a:path>
              </a:pathLst>
            </a:custGeom>
            <a:gradFill>
              <a:gsLst>
                <a:gs pos="74000">
                  <a:srgbClr val="2D7C9E">
                    <a:alpha val="74000"/>
                  </a:srgbClr>
                </a:gs>
                <a:gs pos="37000">
                  <a:srgbClr val="41E4DE">
                    <a:alpha val="71000"/>
                  </a:srgbClr>
                </a:gs>
                <a:gs pos="0">
                  <a:srgbClr val="19145F"/>
                </a:gs>
                <a:gs pos="100000">
                  <a:srgbClr val="19125E">
                    <a:alpha val="82000"/>
                  </a:srgbClr>
                </a:gs>
              </a:gsLst>
              <a:lin ang="12000000" scaled="0"/>
            </a:gradFill>
            <a:ln>
              <a:noFill/>
            </a:ln>
          </p:spPr>
          <p:txBody>
            <a:bodyPr vert="horz" wrap="square" lIns="91440" tIns="45720" rIns="91440" bIns="45720" numCol="1" anchor="t" anchorCtr="0" compatLnSpc="1"/>
            <a:lstStyle/>
            <a:p>
              <a:endParaRPr lang="zh-CN" altLang="en-US"/>
            </a:p>
          </p:txBody>
        </p:sp>
        <p:sp>
          <p:nvSpPr>
            <p:cNvPr id="16" name="Freeform 8"/>
            <p:cNvSpPr/>
            <p:nvPr userDrawn="1"/>
          </p:nvSpPr>
          <p:spPr bwMode="auto">
            <a:xfrm>
              <a:off x="8158163" y="4283075"/>
              <a:ext cx="2154237" cy="1246187"/>
            </a:xfrm>
            <a:custGeom>
              <a:avLst/>
              <a:gdLst>
                <a:gd name="T0" fmla="*/ 678 w 1357"/>
                <a:gd name="T1" fmla="*/ 0 h 785"/>
                <a:gd name="T2" fmla="*/ 0 w 1357"/>
                <a:gd name="T3" fmla="*/ 391 h 785"/>
                <a:gd name="T4" fmla="*/ 678 w 1357"/>
                <a:gd name="T5" fmla="*/ 785 h 785"/>
                <a:gd name="T6" fmla="*/ 1357 w 1357"/>
                <a:gd name="T7" fmla="*/ 391 h 785"/>
                <a:gd name="T8" fmla="*/ 678 w 1357"/>
                <a:gd name="T9" fmla="*/ 0 h 785"/>
              </a:gdLst>
              <a:ahLst/>
              <a:cxnLst>
                <a:cxn ang="0">
                  <a:pos x="T0" y="T1"/>
                </a:cxn>
                <a:cxn ang="0">
                  <a:pos x="T2" y="T3"/>
                </a:cxn>
                <a:cxn ang="0">
                  <a:pos x="T4" y="T5"/>
                </a:cxn>
                <a:cxn ang="0">
                  <a:pos x="T6" y="T7"/>
                </a:cxn>
                <a:cxn ang="0">
                  <a:pos x="T8" y="T9"/>
                </a:cxn>
              </a:cxnLst>
              <a:rect l="0" t="0" r="r" b="b"/>
              <a:pathLst>
                <a:path w="1357" h="785">
                  <a:moveTo>
                    <a:pt x="678" y="0"/>
                  </a:moveTo>
                  <a:lnTo>
                    <a:pt x="0" y="391"/>
                  </a:lnTo>
                  <a:lnTo>
                    <a:pt x="678" y="785"/>
                  </a:lnTo>
                  <a:lnTo>
                    <a:pt x="1357" y="391"/>
                  </a:lnTo>
                  <a:lnTo>
                    <a:pt x="678" y="0"/>
                  </a:lnTo>
                  <a:close/>
                </a:path>
              </a:pathLst>
            </a:custGeom>
            <a:solidFill>
              <a:srgbClr val="100B4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9"/>
            <p:cNvSpPr/>
            <p:nvPr userDrawn="1"/>
          </p:nvSpPr>
          <p:spPr bwMode="auto">
            <a:xfrm>
              <a:off x="8158163" y="4283075"/>
              <a:ext cx="2154237" cy="1246187"/>
            </a:xfrm>
            <a:custGeom>
              <a:avLst/>
              <a:gdLst>
                <a:gd name="T0" fmla="*/ 678 w 1357"/>
                <a:gd name="T1" fmla="*/ 0 h 785"/>
                <a:gd name="T2" fmla="*/ 0 w 1357"/>
                <a:gd name="T3" fmla="*/ 391 h 785"/>
                <a:gd name="T4" fmla="*/ 678 w 1357"/>
                <a:gd name="T5" fmla="*/ 785 h 785"/>
                <a:gd name="T6" fmla="*/ 1357 w 1357"/>
                <a:gd name="T7" fmla="*/ 391 h 785"/>
                <a:gd name="T8" fmla="*/ 678 w 1357"/>
                <a:gd name="T9" fmla="*/ 0 h 785"/>
              </a:gdLst>
              <a:ahLst/>
              <a:cxnLst>
                <a:cxn ang="0">
                  <a:pos x="T0" y="T1"/>
                </a:cxn>
                <a:cxn ang="0">
                  <a:pos x="T2" y="T3"/>
                </a:cxn>
                <a:cxn ang="0">
                  <a:pos x="T4" y="T5"/>
                </a:cxn>
                <a:cxn ang="0">
                  <a:pos x="T6" y="T7"/>
                </a:cxn>
                <a:cxn ang="0">
                  <a:pos x="T8" y="T9"/>
                </a:cxn>
              </a:cxnLst>
              <a:rect l="0" t="0" r="r" b="b"/>
              <a:pathLst>
                <a:path w="1357" h="785">
                  <a:moveTo>
                    <a:pt x="678" y="0"/>
                  </a:moveTo>
                  <a:lnTo>
                    <a:pt x="0" y="391"/>
                  </a:lnTo>
                  <a:lnTo>
                    <a:pt x="678" y="785"/>
                  </a:lnTo>
                  <a:lnTo>
                    <a:pt x="1357" y="391"/>
                  </a:lnTo>
                  <a:lnTo>
                    <a:pt x="67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55"/>
            <p:cNvSpPr/>
            <p:nvPr userDrawn="1"/>
          </p:nvSpPr>
          <p:spPr bwMode="auto">
            <a:xfrm>
              <a:off x="6513861" y="5810250"/>
              <a:ext cx="88900" cy="79375"/>
            </a:xfrm>
            <a:custGeom>
              <a:avLst/>
              <a:gdLst>
                <a:gd name="T0" fmla="*/ 13 w 27"/>
                <a:gd name="T1" fmla="*/ 0 h 24"/>
                <a:gd name="T2" fmla="*/ 7 w 27"/>
                <a:gd name="T3" fmla="*/ 2 h 24"/>
                <a:gd name="T4" fmla="*/ 3 w 27"/>
                <a:gd name="T5" fmla="*/ 18 h 24"/>
                <a:gd name="T6" fmla="*/ 13 w 27"/>
                <a:gd name="T7" fmla="*/ 24 h 24"/>
                <a:gd name="T8" fmla="*/ 19 w 27"/>
                <a:gd name="T9" fmla="*/ 22 h 24"/>
                <a:gd name="T10" fmla="*/ 23 w 27"/>
                <a:gd name="T11" fmla="*/ 6 h 24"/>
                <a:gd name="T12" fmla="*/ 13 w 2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7" h="24">
                  <a:moveTo>
                    <a:pt x="13" y="0"/>
                  </a:moveTo>
                  <a:cubicBezTo>
                    <a:pt x="11" y="0"/>
                    <a:pt x="9" y="1"/>
                    <a:pt x="7" y="2"/>
                  </a:cubicBezTo>
                  <a:cubicBezTo>
                    <a:pt x="2" y="5"/>
                    <a:pt x="0" y="12"/>
                    <a:pt x="3" y="18"/>
                  </a:cubicBezTo>
                  <a:cubicBezTo>
                    <a:pt x="5" y="22"/>
                    <a:pt x="9" y="24"/>
                    <a:pt x="13" y="24"/>
                  </a:cubicBezTo>
                  <a:cubicBezTo>
                    <a:pt x="15" y="24"/>
                    <a:pt x="17" y="23"/>
                    <a:pt x="19" y="22"/>
                  </a:cubicBezTo>
                  <a:cubicBezTo>
                    <a:pt x="25" y="19"/>
                    <a:pt x="27" y="12"/>
                    <a:pt x="23" y="6"/>
                  </a:cubicBezTo>
                  <a:cubicBezTo>
                    <a:pt x="21" y="3"/>
                    <a:pt x="17" y="0"/>
                    <a:pt x="13" y="0"/>
                  </a:cubicBezTo>
                </a:path>
              </a:pathLst>
            </a:custGeom>
            <a:solidFill>
              <a:srgbClr val="42E8E0"/>
            </a:solidFill>
            <a:ln>
              <a:noFill/>
            </a:ln>
          </p:spPr>
          <p:txBody>
            <a:bodyPr vert="horz" wrap="square" lIns="91440" tIns="45720" rIns="91440" bIns="45720" numCol="1" anchor="t" anchorCtr="0" compatLnSpc="1"/>
            <a:lstStyle/>
            <a:p>
              <a:endParaRPr lang="zh-CN" altLang="en-US"/>
            </a:p>
          </p:txBody>
        </p:sp>
        <p:sp>
          <p:nvSpPr>
            <p:cNvPr id="19" name="Freeform 56"/>
            <p:cNvSpPr/>
            <p:nvPr userDrawn="1"/>
          </p:nvSpPr>
          <p:spPr bwMode="auto">
            <a:xfrm>
              <a:off x="6605936" y="5756275"/>
              <a:ext cx="88900" cy="79375"/>
            </a:xfrm>
            <a:custGeom>
              <a:avLst/>
              <a:gdLst>
                <a:gd name="T0" fmla="*/ 14 w 27"/>
                <a:gd name="T1" fmla="*/ 0 h 24"/>
                <a:gd name="T2" fmla="*/ 8 w 27"/>
                <a:gd name="T3" fmla="*/ 2 h 24"/>
                <a:gd name="T4" fmla="*/ 3 w 27"/>
                <a:gd name="T5" fmla="*/ 18 h 24"/>
                <a:gd name="T6" fmla="*/ 14 w 27"/>
                <a:gd name="T7" fmla="*/ 24 h 24"/>
                <a:gd name="T8" fmla="*/ 19 w 27"/>
                <a:gd name="T9" fmla="*/ 22 h 24"/>
                <a:gd name="T10" fmla="*/ 24 w 27"/>
                <a:gd name="T11" fmla="*/ 6 h 24"/>
                <a:gd name="T12" fmla="*/ 14 w 2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7" h="24">
                  <a:moveTo>
                    <a:pt x="14" y="0"/>
                  </a:moveTo>
                  <a:cubicBezTo>
                    <a:pt x="12" y="0"/>
                    <a:pt x="10" y="1"/>
                    <a:pt x="8" y="2"/>
                  </a:cubicBezTo>
                  <a:cubicBezTo>
                    <a:pt x="2" y="5"/>
                    <a:pt x="0" y="12"/>
                    <a:pt x="3" y="18"/>
                  </a:cubicBezTo>
                  <a:cubicBezTo>
                    <a:pt x="5" y="22"/>
                    <a:pt x="9" y="24"/>
                    <a:pt x="14" y="24"/>
                  </a:cubicBezTo>
                  <a:cubicBezTo>
                    <a:pt x="16" y="24"/>
                    <a:pt x="18" y="23"/>
                    <a:pt x="19" y="22"/>
                  </a:cubicBezTo>
                  <a:cubicBezTo>
                    <a:pt x="25" y="19"/>
                    <a:pt x="27" y="12"/>
                    <a:pt x="24" y="6"/>
                  </a:cubicBezTo>
                  <a:cubicBezTo>
                    <a:pt x="22" y="2"/>
                    <a:pt x="18" y="0"/>
                    <a:pt x="14" y="0"/>
                  </a:cubicBezTo>
                </a:path>
              </a:pathLst>
            </a:custGeom>
            <a:solidFill>
              <a:srgbClr val="4BC8CE"/>
            </a:solidFill>
            <a:ln>
              <a:noFill/>
            </a:ln>
          </p:spPr>
          <p:txBody>
            <a:bodyPr vert="horz" wrap="square" lIns="91440" tIns="45720" rIns="91440" bIns="45720" numCol="1" anchor="t" anchorCtr="0" compatLnSpc="1"/>
            <a:lstStyle/>
            <a:p>
              <a:endParaRPr lang="zh-CN" altLang="en-US"/>
            </a:p>
          </p:txBody>
        </p:sp>
        <p:sp>
          <p:nvSpPr>
            <p:cNvPr id="20" name="Freeform 57"/>
            <p:cNvSpPr/>
            <p:nvPr userDrawn="1"/>
          </p:nvSpPr>
          <p:spPr bwMode="auto">
            <a:xfrm>
              <a:off x="6701186" y="5702300"/>
              <a:ext cx="85725" cy="77787"/>
            </a:xfrm>
            <a:custGeom>
              <a:avLst/>
              <a:gdLst>
                <a:gd name="T0" fmla="*/ 13 w 26"/>
                <a:gd name="T1" fmla="*/ 0 h 23"/>
                <a:gd name="T2" fmla="*/ 7 w 26"/>
                <a:gd name="T3" fmla="*/ 1 h 23"/>
                <a:gd name="T4" fmla="*/ 3 w 26"/>
                <a:gd name="T5" fmla="*/ 18 h 23"/>
                <a:gd name="T6" fmla="*/ 13 w 26"/>
                <a:gd name="T7" fmla="*/ 23 h 23"/>
                <a:gd name="T8" fmla="*/ 19 w 26"/>
                <a:gd name="T9" fmla="*/ 22 h 23"/>
                <a:gd name="T10" fmla="*/ 23 w 26"/>
                <a:gd name="T11" fmla="*/ 6 h 23"/>
                <a:gd name="T12" fmla="*/ 13 w 26"/>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6" h="23">
                  <a:moveTo>
                    <a:pt x="13" y="0"/>
                  </a:moveTo>
                  <a:cubicBezTo>
                    <a:pt x="11" y="0"/>
                    <a:pt x="9" y="0"/>
                    <a:pt x="7" y="1"/>
                  </a:cubicBezTo>
                  <a:cubicBezTo>
                    <a:pt x="2" y="5"/>
                    <a:pt x="0" y="12"/>
                    <a:pt x="3" y="18"/>
                  </a:cubicBezTo>
                  <a:cubicBezTo>
                    <a:pt x="5" y="21"/>
                    <a:pt x="9" y="23"/>
                    <a:pt x="13" y="23"/>
                  </a:cubicBezTo>
                  <a:cubicBezTo>
                    <a:pt x="15" y="23"/>
                    <a:pt x="17" y="23"/>
                    <a:pt x="19" y="22"/>
                  </a:cubicBezTo>
                  <a:cubicBezTo>
                    <a:pt x="24" y="19"/>
                    <a:pt x="26" y="12"/>
                    <a:pt x="23" y="6"/>
                  </a:cubicBezTo>
                  <a:cubicBezTo>
                    <a:pt x="21" y="2"/>
                    <a:pt x="17" y="0"/>
                    <a:pt x="13" y="0"/>
                  </a:cubicBezTo>
                </a:path>
              </a:pathLst>
            </a:custGeom>
            <a:solidFill>
              <a:srgbClr val="56AFC1"/>
            </a:solidFill>
            <a:ln>
              <a:noFill/>
            </a:ln>
          </p:spPr>
          <p:txBody>
            <a:bodyPr vert="horz" wrap="square" lIns="91440" tIns="45720" rIns="91440" bIns="45720" numCol="1" anchor="t" anchorCtr="0" compatLnSpc="1"/>
            <a:lstStyle/>
            <a:p>
              <a:endParaRPr lang="zh-CN" altLang="en-US"/>
            </a:p>
          </p:txBody>
        </p:sp>
        <p:sp>
          <p:nvSpPr>
            <p:cNvPr id="21" name="Freeform 58"/>
            <p:cNvSpPr/>
            <p:nvPr userDrawn="1"/>
          </p:nvSpPr>
          <p:spPr bwMode="auto">
            <a:xfrm>
              <a:off x="6793261" y="5649912"/>
              <a:ext cx="90488" cy="76200"/>
            </a:xfrm>
            <a:custGeom>
              <a:avLst/>
              <a:gdLst>
                <a:gd name="T0" fmla="*/ 13 w 27"/>
                <a:gd name="T1" fmla="*/ 0 h 23"/>
                <a:gd name="T2" fmla="*/ 8 w 27"/>
                <a:gd name="T3" fmla="*/ 1 h 23"/>
                <a:gd name="T4" fmla="*/ 3 w 27"/>
                <a:gd name="T5" fmla="*/ 17 h 23"/>
                <a:gd name="T6" fmla="*/ 13 w 27"/>
                <a:gd name="T7" fmla="*/ 23 h 23"/>
                <a:gd name="T8" fmla="*/ 19 w 27"/>
                <a:gd name="T9" fmla="*/ 22 h 23"/>
                <a:gd name="T10" fmla="*/ 24 w 27"/>
                <a:gd name="T11" fmla="*/ 6 h 23"/>
                <a:gd name="T12" fmla="*/ 13 w 2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3" y="0"/>
                  </a:moveTo>
                  <a:cubicBezTo>
                    <a:pt x="11" y="0"/>
                    <a:pt x="9" y="0"/>
                    <a:pt x="8" y="1"/>
                  </a:cubicBezTo>
                  <a:cubicBezTo>
                    <a:pt x="2" y="4"/>
                    <a:pt x="0" y="12"/>
                    <a:pt x="3" y="17"/>
                  </a:cubicBezTo>
                  <a:cubicBezTo>
                    <a:pt x="5" y="21"/>
                    <a:pt x="9" y="23"/>
                    <a:pt x="13" y="23"/>
                  </a:cubicBezTo>
                  <a:cubicBezTo>
                    <a:pt x="15" y="23"/>
                    <a:pt x="17" y="23"/>
                    <a:pt x="19" y="22"/>
                  </a:cubicBezTo>
                  <a:cubicBezTo>
                    <a:pt x="25" y="19"/>
                    <a:pt x="27" y="11"/>
                    <a:pt x="24" y="6"/>
                  </a:cubicBezTo>
                  <a:cubicBezTo>
                    <a:pt x="22" y="2"/>
                    <a:pt x="18" y="0"/>
                    <a:pt x="13" y="0"/>
                  </a:cubicBezTo>
                </a:path>
              </a:pathLst>
            </a:custGeom>
            <a:solidFill>
              <a:srgbClr val="629CB6"/>
            </a:solidFill>
            <a:ln>
              <a:noFill/>
            </a:ln>
          </p:spPr>
          <p:txBody>
            <a:bodyPr vert="horz" wrap="square" lIns="91440" tIns="45720" rIns="91440" bIns="45720" numCol="1" anchor="t" anchorCtr="0" compatLnSpc="1"/>
            <a:lstStyle/>
            <a:p>
              <a:endParaRPr lang="zh-CN" altLang="en-US"/>
            </a:p>
          </p:txBody>
        </p:sp>
        <p:sp>
          <p:nvSpPr>
            <p:cNvPr id="22" name="Freeform 59"/>
            <p:cNvSpPr/>
            <p:nvPr userDrawn="1"/>
          </p:nvSpPr>
          <p:spPr bwMode="auto">
            <a:xfrm>
              <a:off x="6886924" y="5595937"/>
              <a:ext cx="88900" cy="76200"/>
            </a:xfrm>
            <a:custGeom>
              <a:avLst/>
              <a:gdLst>
                <a:gd name="T0" fmla="*/ 14 w 27"/>
                <a:gd name="T1" fmla="*/ 0 h 23"/>
                <a:gd name="T2" fmla="*/ 8 w 27"/>
                <a:gd name="T3" fmla="*/ 1 h 23"/>
                <a:gd name="T4" fmla="*/ 4 w 27"/>
                <a:gd name="T5" fmla="*/ 17 h 23"/>
                <a:gd name="T6" fmla="*/ 14 w 27"/>
                <a:gd name="T7" fmla="*/ 23 h 23"/>
                <a:gd name="T8" fmla="*/ 20 w 27"/>
                <a:gd name="T9" fmla="*/ 22 h 23"/>
                <a:gd name="T10" fmla="*/ 24 w 27"/>
                <a:gd name="T11" fmla="*/ 5 h 23"/>
                <a:gd name="T12" fmla="*/ 14 w 2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4" y="0"/>
                  </a:moveTo>
                  <a:cubicBezTo>
                    <a:pt x="12" y="0"/>
                    <a:pt x="10" y="0"/>
                    <a:pt x="8" y="1"/>
                  </a:cubicBezTo>
                  <a:cubicBezTo>
                    <a:pt x="2" y="4"/>
                    <a:pt x="0" y="11"/>
                    <a:pt x="4" y="17"/>
                  </a:cubicBezTo>
                  <a:cubicBezTo>
                    <a:pt x="6" y="21"/>
                    <a:pt x="10" y="23"/>
                    <a:pt x="14" y="23"/>
                  </a:cubicBezTo>
                  <a:cubicBezTo>
                    <a:pt x="16" y="23"/>
                    <a:pt x="18" y="23"/>
                    <a:pt x="20" y="22"/>
                  </a:cubicBezTo>
                  <a:cubicBezTo>
                    <a:pt x="25" y="18"/>
                    <a:pt x="27" y="11"/>
                    <a:pt x="24" y="5"/>
                  </a:cubicBezTo>
                  <a:cubicBezTo>
                    <a:pt x="22" y="2"/>
                    <a:pt x="18" y="0"/>
                    <a:pt x="14" y="0"/>
                  </a:cubicBezTo>
                </a:path>
              </a:pathLst>
            </a:custGeom>
            <a:solidFill>
              <a:srgbClr val="426693"/>
            </a:solidFill>
            <a:ln>
              <a:noFill/>
            </a:ln>
          </p:spPr>
          <p:txBody>
            <a:bodyPr vert="horz" wrap="square" lIns="91440" tIns="45720" rIns="91440" bIns="45720" numCol="1" anchor="t" anchorCtr="0" compatLnSpc="1"/>
            <a:lstStyle/>
            <a:p>
              <a:endParaRPr lang="zh-CN" altLang="en-US"/>
            </a:p>
          </p:txBody>
        </p:sp>
        <p:sp>
          <p:nvSpPr>
            <p:cNvPr id="23" name="Freeform 60"/>
            <p:cNvSpPr/>
            <p:nvPr userDrawn="1"/>
          </p:nvSpPr>
          <p:spPr bwMode="auto">
            <a:xfrm>
              <a:off x="6982174" y="5538787"/>
              <a:ext cx="88900" cy="80962"/>
            </a:xfrm>
            <a:custGeom>
              <a:avLst/>
              <a:gdLst>
                <a:gd name="T0" fmla="*/ 13 w 27"/>
                <a:gd name="T1" fmla="*/ 0 h 24"/>
                <a:gd name="T2" fmla="*/ 8 w 27"/>
                <a:gd name="T3" fmla="*/ 2 h 24"/>
                <a:gd name="T4" fmla="*/ 3 w 27"/>
                <a:gd name="T5" fmla="*/ 18 h 24"/>
                <a:gd name="T6" fmla="*/ 13 w 27"/>
                <a:gd name="T7" fmla="*/ 24 h 24"/>
                <a:gd name="T8" fmla="*/ 19 w 27"/>
                <a:gd name="T9" fmla="*/ 22 h 24"/>
                <a:gd name="T10" fmla="*/ 24 w 27"/>
                <a:gd name="T11" fmla="*/ 6 h 24"/>
                <a:gd name="T12" fmla="*/ 13 w 2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7" h="24">
                  <a:moveTo>
                    <a:pt x="13" y="0"/>
                  </a:moveTo>
                  <a:cubicBezTo>
                    <a:pt x="11" y="0"/>
                    <a:pt x="9" y="1"/>
                    <a:pt x="8" y="2"/>
                  </a:cubicBezTo>
                  <a:cubicBezTo>
                    <a:pt x="2" y="5"/>
                    <a:pt x="0" y="12"/>
                    <a:pt x="3" y="18"/>
                  </a:cubicBezTo>
                  <a:cubicBezTo>
                    <a:pt x="5" y="22"/>
                    <a:pt x="9" y="24"/>
                    <a:pt x="13" y="24"/>
                  </a:cubicBezTo>
                  <a:cubicBezTo>
                    <a:pt x="15" y="24"/>
                    <a:pt x="17" y="23"/>
                    <a:pt x="19" y="22"/>
                  </a:cubicBezTo>
                  <a:cubicBezTo>
                    <a:pt x="25" y="19"/>
                    <a:pt x="27" y="12"/>
                    <a:pt x="24" y="6"/>
                  </a:cubicBezTo>
                  <a:cubicBezTo>
                    <a:pt x="21" y="2"/>
                    <a:pt x="17" y="0"/>
                    <a:pt x="13" y="0"/>
                  </a:cubicBezTo>
                </a:path>
              </a:pathLst>
            </a:custGeom>
            <a:solidFill>
              <a:srgbClr val="426693"/>
            </a:solidFill>
            <a:ln>
              <a:noFill/>
            </a:ln>
          </p:spPr>
          <p:txBody>
            <a:bodyPr vert="horz" wrap="square" lIns="91440" tIns="45720" rIns="91440" bIns="45720" numCol="1" anchor="t" anchorCtr="0" compatLnSpc="1"/>
            <a:lstStyle/>
            <a:p>
              <a:endParaRPr lang="zh-CN" altLang="en-US"/>
            </a:p>
          </p:txBody>
        </p:sp>
        <p:sp>
          <p:nvSpPr>
            <p:cNvPr id="24" name="Freeform 61"/>
            <p:cNvSpPr/>
            <p:nvPr userDrawn="1"/>
          </p:nvSpPr>
          <p:spPr bwMode="auto">
            <a:xfrm>
              <a:off x="7263161" y="5372100"/>
              <a:ext cx="88900" cy="77787"/>
            </a:xfrm>
            <a:custGeom>
              <a:avLst/>
              <a:gdLst>
                <a:gd name="T0" fmla="*/ 14 w 27"/>
                <a:gd name="T1" fmla="*/ 0 h 23"/>
                <a:gd name="T2" fmla="*/ 8 w 27"/>
                <a:gd name="T3" fmla="*/ 1 h 23"/>
                <a:gd name="T4" fmla="*/ 4 w 27"/>
                <a:gd name="T5" fmla="*/ 17 h 23"/>
                <a:gd name="T6" fmla="*/ 14 w 27"/>
                <a:gd name="T7" fmla="*/ 23 h 23"/>
                <a:gd name="T8" fmla="*/ 20 w 27"/>
                <a:gd name="T9" fmla="*/ 22 h 23"/>
                <a:gd name="T10" fmla="*/ 24 w 27"/>
                <a:gd name="T11" fmla="*/ 6 h 23"/>
                <a:gd name="T12" fmla="*/ 14 w 2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4" y="0"/>
                  </a:moveTo>
                  <a:cubicBezTo>
                    <a:pt x="12" y="0"/>
                    <a:pt x="10" y="0"/>
                    <a:pt x="8" y="1"/>
                  </a:cubicBezTo>
                  <a:cubicBezTo>
                    <a:pt x="2" y="5"/>
                    <a:pt x="0" y="12"/>
                    <a:pt x="4" y="17"/>
                  </a:cubicBezTo>
                  <a:cubicBezTo>
                    <a:pt x="6" y="21"/>
                    <a:pt x="10" y="23"/>
                    <a:pt x="14" y="23"/>
                  </a:cubicBezTo>
                  <a:cubicBezTo>
                    <a:pt x="16" y="23"/>
                    <a:pt x="18" y="23"/>
                    <a:pt x="20" y="22"/>
                  </a:cubicBezTo>
                  <a:cubicBezTo>
                    <a:pt x="25" y="19"/>
                    <a:pt x="27" y="11"/>
                    <a:pt x="24" y="6"/>
                  </a:cubicBezTo>
                  <a:cubicBezTo>
                    <a:pt x="22" y="2"/>
                    <a:pt x="18" y="0"/>
                    <a:pt x="14" y="0"/>
                  </a:cubicBezTo>
                </a:path>
              </a:pathLst>
            </a:custGeom>
            <a:solidFill>
              <a:srgbClr val="42E8E0"/>
            </a:solidFill>
            <a:ln>
              <a:noFill/>
            </a:ln>
          </p:spPr>
          <p:txBody>
            <a:bodyPr vert="horz" wrap="square" lIns="91440" tIns="45720" rIns="91440" bIns="45720" numCol="1" anchor="t" anchorCtr="0" compatLnSpc="1"/>
            <a:lstStyle/>
            <a:p>
              <a:endParaRPr lang="zh-CN" altLang="en-US"/>
            </a:p>
          </p:txBody>
        </p:sp>
        <p:sp>
          <p:nvSpPr>
            <p:cNvPr id="25" name="Freeform 62"/>
            <p:cNvSpPr/>
            <p:nvPr userDrawn="1"/>
          </p:nvSpPr>
          <p:spPr bwMode="auto">
            <a:xfrm>
              <a:off x="7171086" y="5426075"/>
              <a:ext cx="88900" cy="79375"/>
            </a:xfrm>
            <a:custGeom>
              <a:avLst/>
              <a:gdLst>
                <a:gd name="T0" fmla="*/ 13 w 27"/>
                <a:gd name="T1" fmla="*/ 0 h 24"/>
                <a:gd name="T2" fmla="*/ 8 w 27"/>
                <a:gd name="T3" fmla="*/ 2 h 24"/>
                <a:gd name="T4" fmla="*/ 3 w 27"/>
                <a:gd name="T5" fmla="*/ 18 h 24"/>
                <a:gd name="T6" fmla="*/ 13 w 27"/>
                <a:gd name="T7" fmla="*/ 24 h 24"/>
                <a:gd name="T8" fmla="*/ 19 w 27"/>
                <a:gd name="T9" fmla="*/ 22 h 24"/>
                <a:gd name="T10" fmla="*/ 24 w 27"/>
                <a:gd name="T11" fmla="*/ 6 h 24"/>
                <a:gd name="T12" fmla="*/ 13 w 2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7" h="24">
                  <a:moveTo>
                    <a:pt x="13" y="0"/>
                  </a:moveTo>
                  <a:cubicBezTo>
                    <a:pt x="11" y="0"/>
                    <a:pt x="9" y="1"/>
                    <a:pt x="8" y="2"/>
                  </a:cubicBezTo>
                  <a:cubicBezTo>
                    <a:pt x="2" y="5"/>
                    <a:pt x="0" y="12"/>
                    <a:pt x="3" y="18"/>
                  </a:cubicBezTo>
                  <a:cubicBezTo>
                    <a:pt x="5" y="21"/>
                    <a:pt x="9" y="24"/>
                    <a:pt x="13" y="24"/>
                  </a:cubicBezTo>
                  <a:cubicBezTo>
                    <a:pt x="15" y="24"/>
                    <a:pt x="17" y="23"/>
                    <a:pt x="19" y="22"/>
                  </a:cubicBezTo>
                  <a:cubicBezTo>
                    <a:pt x="25" y="19"/>
                    <a:pt x="27" y="12"/>
                    <a:pt x="24" y="6"/>
                  </a:cubicBezTo>
                  <a:cubicBezTo>
                    <a:pt x="21" y="2"/>
                    <a:pt x="17" y="0"/>
                    <a:pt x="13" y="0"/>
                  </a:cubicBezTo>
                </a:path>
              </a:pathLst>
            </a:custGeom>
            <a:solidFill>
              <a:srgbClr val="4BC8CE"/>
            </a:solidFill>
            <a:ln>
              <a:noFill/>
            </a:ln>
          </p:spPr>
          <p:txBody>
            <a:bodyPr vert="horz" wrap="square" lIns="91440" tIns="45720" rIns="91440" bIns="45720" numCol="1" anchor="t" anchorCtr="0" compatLnSpc="1"/>
            <a:lstStyle/>
            <a:p>
              <a:endParaRPr lang="zh-CN" altLang="en-US"/>
            </a:p>
          </p:txBody>
        </p:sp>
        <p:sp>
          <p:nvSpPr>
            <p:cNvPr id="26" name="Freeform 63"/>
            <p:cNvSpPr/>
            <p:nvPr userDrawn="1"/>
          </p:nvSpPr>
          <p:spPr bwMode="auto">
            <a:xfrm>
              <a:off x="7074249" y="5480050"/>
              <a:ext cx="88900" cy="79375"/>
            </a:xfrm>
            <a:custGeom>
              <a:avLst/>
              <a:gdLst>
                <a:gd name="T0" fmla="*/ 14 w 27"/>
                <a:gd name="T1" fmla="*/ 0 h 24"/>
                <a:gd name="T2" fmla="*/ 8 w 27"/>
                <a:gd name="T3" fmla="*/ 2 h 24"/>
                <a:gd name="T4" fmla="*/ 4 w 27"/>
                <a:gd name="T5" fmla="*/ 18 h 24"/>
                <a:gd name="T6" fmla="*/ 14 w 27"/>
                <a:gd name="T7" fmla="*/ 24 h 24"/>
                <a:gd name="T8" fmla="*/ 20 w 27"/>
                <a:gd name="T9" fmla="*/ 22 h 24"/>
                <a:gd name="T10" fmla="*/ 24 w 27"/>
                <a:gd name="T11" fmla="*/ 6 h 24"/>
                <a:gd name="T12" fmla="*/ 14 w 2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7" h="24">
                  <a:moveTo>
                    <a:pt x="14" y="0"/>
                  </a:moveTo>
                  <a:cubicBezTo>
                    <a:pt x="12" y="0"/>
                    <a:pt x="10" y="1"/>
                    <a:pt x="8" y="2"/>
                  </a:cubicBezTo>
                  <a:cubicBezTo>
                    <a:pt x="2" y="5"/>
                    <a:pt x="0" y="12"/>
                    <a:pt x="4" y="18"/>
                  </a:cubicBezTo>
                  <a:cubicBezTo>
                    <a:pt x="6" y="22"/>
                    <a:pt x="10" y="24"/>
                    <a:pt x="14" y="24"/>
                  </a:cubicBezTo>
                  <a:cubicBezTo>
                    <a:pt x="16" y="24"/>
                    <a:pt x="18" y="23"/>
                    <a:pt x="20" y="22"/>
                  </a:cubicBezTo>
                  <a:cubicBezTo>
                    <a:pt x="25" y="19"/>
                    <a:pt x="27" y="12"/>
                    <a:pt x="24" y="6"/>
                  </a:cubicBezTo>
                  <a:cubicBezTo>
                    <a:pt x="22" y="2"/>
                    <a:pt x="18" y="0"/>
                    <a:pt x="14" y="0"/>
                  </a:cubicBezTo>
                </a:path>
              </a:pathLst>
            </a:custGeom>
            <a:solidFill>
              <a:srgbClr val="457EA2"/>
            </a:solidFill>
            <a:ln>
              <a:noFill/>
            </a:ln>
          </p:spPr>
          <p:txBody>
            <a:bodyPr vert="horz" wrap="square" lIns="91440" tIns="45720" rIns="91440" bIns="45720" numCol="1" anchor="t" anchorCtr="0" compatLnSpc="1"/>
            <a:lstStyle/>
            <a:p>
              <a:endParaRPr lang="zh-CN" altLang="en-US"/>
            </a:p>
          </p:txBody>
        </p:sp>
        <p:sp>
          <p:nvSpPr>
            <p:cNvPr id="27" name="Freeform 64"/>
            <p:cNvSpPr/>
            <p:nvPr userDrawn="1"/>
          </p:nvSpPr>
          <p:spPr bwMode="auto">
            <a:xfrm>
              <a:off x="7923561" y="5372100"/>
              <a:ext cx="88900" cy="77787"/>
            </a:xfrm>
            <a:custGeom>
              <a:avLst/>
              <a:gdLst>
                <a:gd name="T0" fmla="*/ 13 w 27"/>
                <a:gd name="T1" fmla="*/ 0 h 23"/>
                <a:gd name="T2" fmla="*/ 3 w 27"/>
                <a:gd name="T3" fmla="*/ 5 h 23"/>
                <a:gd name="T4" fmla="*/ 8 w 27"/>
                <a:gd name="T5" fmla="*/ 22 h 23"/>
                <a:gd name="T6" fmla="*/ 13 w 27"/>
                <a:gd name="T7" fmla="*/ 23 h 23"/>
                <a:gd name="T8" fmla="*/ 24 w 27"/>
                <a:gd name="T9" fmla="*/ 17 h 23"/>
                <a:gd name="T10" fmla="*/ 19 w 27"/>
                <a:gd name="T11" fmla="*/ 1 h 23"/>
                <a:gd name="T12" fmla="*/ 13 w 2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3" y="0"/>
                  </a:moveTo>
                  <a:cubicBezTo>
                    <a:pt x="9" y="0"/>
                    <a:pt x="5" y="2"/>
                    <a:pt x="3" y="5"/>
                  </a:cubicBezTo>
                  <a:cubicBezTo>
                    <a:pt x="0" y="11"/>
                    <a:pt x="2" y="18"/>
                    <a:pt x="8" y="22"/>
                  </a:cubicBezTo>
                  <a:cubicBezTo>
                    <a:pt x="9" y="23"/>
                    <a:pt x="11" y="23"/>
                    <a:pt x="13" y="23"/>
                  </a:cubicBezTo>
                  <a:cubicBezTo>
                    <a:pt x="18" y="23"/>
                    <a:pt x="21" y="21"/>
                    <a:pt x="24" y="17"/>
                  </a:cubicBezTo>
                  <a:cubicBezTo>
                    <a:pt x="27" y="11"/>
                    <a:pt x="25" y="4"/>
                    <a:pt x="19" y="1"/>
                  </a:cubicBezTo>
                  <a:cubicBezTo>
                    <a:pt x="17" y="0"/>
                    <a:pt x="15" y="0"/>
                    <a:pt x="13" y="0"/>
                  </a:cubicBezTo>
                </a:path>
              </a:pathLst>
            </a:custGeom>
            <a:solidFill>
              <a:srgbClr val="42E8E0"/>
            </a:solidFill>
            <a:ln>
              <a:noFill/>
            </a:ln>
          </p:spPr>
          <p:txBody>
            <a:bodyPr vert="horz" wrap="square" lIns="91440" tIns="45720" rIns="91440" bIns="45720" numCol="1" anchor="t" anchorCtr="0" compatLnSpc="1"/>
            <a:lstStyle/>
            <a:p>
              <a:endParaRPr lang="zh-CN" altLang="en-US"/>
            </a:p>
          </p:txBody>
        </p:sp>
        <p:sp>
          <p:nvSpPr>
            <p:cNvPr id="28" name="Freeform 65"/>
            <p:cNvSpPr/>
            <p:nvPr userDrawn="1"/>
          </p:nvSpPr>
          <p:spPr bwMode="auto">
            <a:xfrm>
              <a:off x="8015636" y="5426075"/>
              <a:ext cx="88900" cy="76200"/>
            </a:xfrm>
            <a:custGeom>
              <a:avLst/>
              <a:gdLst>
                <a:gd name="T0" fmla="*/ 14 w 27"/>
                <a:gd name="T1" fmla="*/ 0 h 23"/>
                <a:gd name="T2" fmla="*/ 4 w 27"/>
                <a:gd name="T3" fmla="*/ 6 h 23"/>
                <a:gd name="T4" fmla="*/ 8 w 27"/>
                <a:gd name="T5" fmla="*/ 22 h 23"/>
                <a:gd name="T6" fmla="*/ 14 w 27"/>
                <a:gd name="T7" fmla="*/ 23 h 23"/>
                <a:gd name="T8" fmla="*/ 24 w 27"/>
                <a:gd name="T9" fmla="*/ 17 h 23"/>
                <a:gd name="T10" fmla="*/ 20 w 27"/>
                <a:gd name="T11" fmla="*/ 1 h 23"/>
                <a:gd name="T12" fmla="*/ 14 w 2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4" y="0"/>
                  </a:moveTo>
                  <a:cubicBezTo>
                    <a:pt x="10" y="0"/>
                    <a:pt x="6" y="2"/>
                    <a:pt x="4" y="6"/>
                  </a:cubicBezTo>
                  <a:cubicBezTo>
                    <a:pt x="0" y="11"/>
                    <a:pt x="2" y="19"/>
                    <a:pt x="8" y="22"/>
                  </a:cubicBezTo>
                  <a:cubicBezTo>
                    <a:pt x="10" y="23"/>
                    <a:pt x="12" y="23"/>
                    <a:pt x="14" y="23"/>
                  </a:cubicBezTo>
                  <a:cubicBezTo>
                    <a:pt x="18" y="23"/>
                    <a:pt x="22" y="21"/>
                    <a:pt x="24" y="17"/>
                  </a:cubicBezTo>
                  <a:cubicBezTo>
                    <a:pt x="27" y="12"/>
                    <a:pt x="25" y="5"/>
                    <a:pt x="20" y="1"/>
                  </a:cubicBezTo>
                  <a:cubicBezTo>
                    <a:pt x="18" y="0"/>
                    <a:pt x="16" y="0"/>
                    <a:pt x="14" y="0"/>
                  </a:cubicBezTo>
                </a:path>
              </a:pathLst>
            </a:custGeom>
            <a:solidFill>
              <a:srgbClr val="4BC8CE"/>
            </a:solidFill>
            <a:ln>
              <a:noFill/>
            </a:ln>
          </p:spPr>
          <p:txBody>
            <a:bodyPr vert="horz" wrap="square" lIns="91440" tIns="45720" rIns="91440" bIns="45720" numCol="1" anchor="t" anchorCtr="0" compatLnSpc="1"/>
            <a:lstStyle/>
            <a:p>
              <a:endParaRPr lang="zh-CN" altLang="en-US"/>
            </a:p>
          </p:txBody>
        </p:sp>
        <p:sp>
          <p:nvSpPr>
            <p:cNvPr id="29" name="Freeform 66"/>
            <p:cNvSpPr/>
            <p:nvPr userDrawn="1"/>
          </p:nvSpPr>
          <p:spPr bwMode="auto">
            <a:xfrm>
              <a:off x="8110886" y="5480050"/>
              <a:ext cx="88900" cy="79375"/>
            </a:xfrm>
            <a:custGeom>
              <a:avLst/>
              <a:gdLst>
                <a:gd name="T0" fmla="*/ 13 w 27"/>
                <a:gd name="T1" fmla="*/ 0 h 24"/>
                <a:gd name="T2" fmla="*/ 3 w 27"/>
                <a:gd name="T3" fmla="*/ 6 h 24"/>
                <a:gd name="T4" fmla="*/ 8 w 27"/>
                <a:gd name="T5" fmla="*/ 22 h 24"/>
                <a:gd name="T6" fmla="*/ 13 w 27"/>
                <a:gd name="T7" fmla="*/ 24 h 24"/>
                <a:gd name="T8" fmla="*/ 24 w 27"/>
                <a:gd name="T9" fmla="*/ 18 h 24"/>
                <a:gd name="T10" fmla="*/ 19 w 27"/>
                <a:gd name="T11" fmla="*/ 2 h 24"/>
                <a:gd name="T12" fmla="*/ 13 w 2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7" h="24">
                  <a:moveTo>
                    <a:pt x="13" y="0"/>
                  </a:moveTo>
                  <a:cubicBezTo>
                    <a:pt x="9" y="0"/>
                    <a:pt x="5" y="2"/>
                    <a:pt x="3" y="6"/>
                  </a:cubicBezTo>
                  <a:cubicBezTo>
                    <a:pt x="0" y="12"/>
                    <a:pt x="2" y="19"/>
                    <a:pt x="8" y="22"/>
                  </a:cubicBezTo>
                  <a:cubicBezTo>
                    <a:pt x="9" y="23"/>
                    <a:pt x="11" y="24"/>
                    <a:pt x="13" y="24"/>
                  </a:cubicBezTo>
                  <a:cubicBezTo>
                    <a:pt x="17" y="24"/>
                    <a:pt x="21" y="21"/>
                    <a:pt x="24" y="18"/>
                  </a:cubicBezTo>
                  <a:cubicBezTo>
                    <a:pt x="27" y="12"/>
                    <a:pt x="25" y="5"/>
                    <a:pt x="19" y="2"/>
                  </a:cubicBezTo>
                  <a:cubicBezTo>
                    <a:pt x="17" y="0"/>
                    <a:pt x="15" y="0"/>
                    <a:pt x="13" y="0"/>
                  </a:cubicBezTo>
                </a:path>
              </a:pathLst>
            </a:custGeom>
            <a:solidFill>
              <a:srgbClr val="56AFC1"/>
            </a:solidFill>
            <a:ln>
              <a:noFill/>
            </a:ln>
          </p:spPr>
          <p:txBody>
            <a:bodyPr vert="horz" wrap="square" lIns="91440" tIns="45720" rIns="91440" bIns="45720" numCol="1" anchor="t" anchorCtr="0" compatLnSpc="1"/>
            <a:lstStyle/>
            <a:p>
              <a:endParaRPr lang="zh-CN" altLang="en-US"/>
            </a:p>
          </p:txBody>
        </p:sp>
        <p:sp>
          <p:nvSpPr>
            <p:cNvPr id="30" name="Freeform 67"/>
            <p:cNvSpPr/>
            <p:nvPr userDrawn="1"/>
          </p:nvSpPr>
          <p:spPr bwMode="auto">
            <a:xfrm>
              <a:off x="8204549" y="5532437"/>
              <a:ext cx="88900" cy="80962"/>
            </a:xfrm>
            <a:custGeom>
              <a:avLst/>
              <a:gdLst>
                <a:gd name="T0" fmla="*/ 14 w 27"/>
                <a:gd name="T1" fmla="*/ 0 h 24"/>
                <a:gd name="T2" fmla="*/ 4 w 27"/>
                <a:gd name="T3" fmla="*/ 6 h 24"/>
                <a:gd name="T4" fmla="*/ 8 w 27"/>
                <a:gd name="T5" fmla="*/ 22 h 24"/>
                <a:gd name="T6" fmla="*/ 14 w 27"/>
                <a:gd name="T7" fmla="*/ 24 h 24"/>
                <a:gd name="T8" fmla="*/ 24 w 27"/>
                <a:gd name="T9" fmla="*/ 18 h 24"/>
                <a:gd name="T10" fmla="*/ 20 w 27"/>
                <a:gd name="T11" fmla="*/ 2 h 24"/>
                <a:gd name="T12" fmla="*/ 14 w 2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7" h="24">
                  <a:moveTo>
                    <a:pt x="14" y="0"/>
                  </a:moveTo>
                  <a:cubicBezTo>
                    <a:pt x="10" y="0"/>
                    <a:pt x="6" y="2"/>
                    <a:pt x="4" y="6"/>
                  </a:cubicBezTo>
                  <a:cubicBezTo>
                    <a:pt x="0" y="12"/>
                    <a:pt x="2" y="19"/>
                    <a:pt x="8" y="22"/>
                  </a:cubicBezTo>
                  <a:cubicBezTo>
                    <a:pt x="10" y="23"/>
                    <a:pt x="12" y="24"/>
                    <a:pt x="14" y="24"/>
                  </a:cubicBezTo>
                  <a:cubicBezTo>
                    <a:pt x="18" y="24"/>
                    <a:pt x="22" y="22"/>
                    <a:pt x="24" y="18"/>
                  </a:cubicBezTo>
                  <a:cubicBezTo>
                    <a:pt x="27" y="12"/>
                    <a:pt x="25" y="5"/>
                    <a:pt x="20" y="2"/>
                  </a:cubicBezTo>
                  <a:cubicBezTo>
                    <a:pt x="18" y="1"/>
                    <a:pt x="16" y="0"/>
                    <a:pt x="14" y="0"/>
                  </a:cubicBezTo>
                </a:path>
              </a:pathLst>
            </a:custGeom>
            <a:solidFill>
              <a:srgbClr val="6E8EAF"/>
            </a:solidFill>
            <a:ln>
              <a:noFill/>
            </a:ln>
          </p:spPr>
          <p:txBody>
            <a:bodyPr vert="horz" wrap="square" lIns="91440" tIns="45720" rIns="91440" bIns="45720" numCol="1" anchor="t" anchorCtr="0" compatLnSpc="1"/>
            <a:lstStyle/>
            <a:p>
              <a:endParaRPr lang="zh-CN" altLang="en-US"/>
            </a:p>
          </p:txBody>
        </p:sp>
        <p:sp>
          <p:nvSpPr>
            <p:cNvPr id="31" name="Freeform 68"/>
            <p:cNvSpPr/>
            <p:nvPr userDrawn="1"/>
          </p:nvSpPr>
          <p:spPr bwMode="auto">
            <a:xfrm>
              <a:off x="8299799" y="5586412"/>
              <a:ext cx="88900" cy="79375"/>
            </a:xfrm>
            <a:custGeom>
              <a:avLst/>
              <a:gdLst>
                <a:gd name="T0" fmla="*/ 13 w 27"/>
                <a:gd name="T1" fmla="*/ 0 h 24"/>
                <a:gd name="T2" fmla="*/ 3 w 27"/>
                <a:gd name="T3" fmla="*/ 6 h 24"/>
                <a:gd name="T4" fmla="*/ 7 w 27"/>
                <a:gd name="T5" fmla="*/ 22 h 24"/>
                <a:gd name="T6" fmla="*/ 13 w 27"/>
                <a:gd name="T7" fmla="*/ 24 h 24"/>
                <a:gd name="T8" fmla="*/ 24 w 27"/>
                <a:gd name="T9" fmla="*/ 18 h 24"/>
                <a:gd name="T10" fmla="*/ 19 w 27"/>
                <a:gd name="T11" fmla="*/ 2 h 24"/>
                <a:gd name="T12" fmla="*/ 13 w 2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7" h="24">
                  <a:moveTo>
                    <a:pt x="13" y="0"/>
                  </a:moveTo>
                  <a:cubicBezTo>
                    <a:pt x="9" y="0"/>
                    <a:pt x="5" y="3"/>
                    <a:pt x="3" y="6"/>
                  </a:cubicBezTo>
                  <a:cubicBezTo>
                    <a:pt x="0" y="12"/>
                    <a:pt x="2" y="19"/>
                    <a:pt x="7" y="22"/>
                  </a:cubicBezTo>
                  <a:cubicBezTo>
                    <a:pt x="9" y="23"/>
                    <a:pt x="11" y="24"/>
                    <a:pt x="13" y="24"/>
                  </a:cubicBezTo>
                  <a:cubicBezTo>
                    <a:pt x="17" y="24"/>
                    <a:pt x="21" y="22"/>
                    <a:pt x="24" y="18"/>
                  </a:cubicBezTo>
                  <a:cubicBezTo>
                    <a:pt x="27" y="12"/>
                    <a:pt x="25" y="5"/>
                    <a:pt x="19" y="2"/>
                  </a:cubicBezTo>
                  <a:cubicBezTo>
                    <a:pt x="17" y="1"/>
                    <a:pt x="15" y="0"/>
                    <a:pt x="13" y="0"/>
                  </a:cubicBezTo>
                </a:path>
              </a:pathLst>
            </a:custGeom>
            <a:solidFill>
              <a:srgbClr val="7C87AC"/>
            </a:solidFill>
            <a:ln>
              <a:noFill/>
            </a:ln>
          </p:spPr>
          <p:txBody>
            <a:bodyPr vert="horz" wrap="square" lIns="91440" tIns="45720" rIns="91440" bIns="45720" numCol="1" anchor="t" anchorCtr="0" compatLnSpc="1"/>
            <a:lstStyle/>
            <a:p>
              <a:endParaRPr lang="zh-CN" altLang="en-US"/>
            </a:p>
          </p:txBody>
        </p:sp>
        <p:sp>
          <p:nvSpPr>
            <p:cNvPr id="32" name="Freeform 71"/>
            <p:cNvSpPr/>
            <p:nvPr userDrawn="1"/>
          </p:nvSpPr>
          <p:spPr bwMode="auto">
            <a:xfrm>
              <a:off x="8945911" y="5972175"/>
              <a:ext cx="90488" cy="80962"/>
            </a:xfrm>
            <a:custGeom>
              <a:avLst/>
              <a:gdLst>
                <a:gd name="T0" fmla="*/ 14 w 27"/>
                <a:gd name="T1" fmla="*/ 0 h 24"/>
                <a:gd name="T2" fmla="*/ 3 w 27"/>
                <a:gd name="T3" fmla="*/ 6 h 24"/>
                <a:gd name="T4" fmla="*/ 8 w 27"/>
                <a:gd name="T5" fmla="*/ 22 h 24"/>
                <a:gd name="T6" fmla="*/ 14 w 27"/>
                <a:gd name="T7" fmla="*/ 24 h 24"/>
                <a:gd name="T8" fmla="*/ 24 w 27"/>
                <a:gd name="T9" fmla="*/ 18 h 24"/>
                <a:gd name="T10" fmla="*/ 20 w 27"/>
                <a:gd name="T11" fmla="*/ 2 h 24"/>
                <a:gd name="T12" fmla="*/ 14 w 2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7" h="24">
                  <a:moveTo>
                    <a:pt x="14" y="0"/>
                  </a:moveTo>
                  <a:cubicBezTo>
                    <a:pt x="10" y="0"/>
                    <a:pt x="6" y="2"/>
                    <a:pt x="3" y="6"/>
                  </a:cubicBezTo>
                  <a:cubicBezTo>
                    <a:pt x="0" y="12"/>
                    <a:pt x="2" y="19"/>
                    <a:pt x="8" y="22"/>
                  </a:cubicBezTo>
                  <a:cubicBezTo>
                    <a:pt x="10" y="23"/>
                    <a:pt x="12" y="24"/>
                    <a:pt x="14" y="24"/>
                  </a:cubicBezTo>
                  <a:cubicBezTo>
                    <a:pt x="18" y="24"/>
                    <a:pt x="22" y="21"/>
                    <a:pt x="24" y="18"/>
                  </a:cubicBezTo>
                  <a:cubicBezTo>
                    <a:pt x="27" y="12"/>
                    <a:pt x="25" y="5"/>
                    <a:pt x="20" y="2"/>
                  </a:cubicBezTo>
                  <a:cubicBezTo>
                    <a:pt x="18" y="1"/>
                    <a:pt x="16" y="0"/>
                    <a:pt x="14" y="0"/>
                  </a:cubicBezTo>
                </a:path>
              </a:pathLst>
            </a:custGeom>
            <a:solidFill>
              <a:srgbClr val="42E8E0"/>
            </a:solidFill>
            <a:ln>
              <a:noFill/>
            </a:ln>
          </p:spPr>
          <p:txBody>
            <a:bodyPr vert="horz" wrap="square" lIns="91440" tIns="45720" rIns="91440" bIns="45720" numCol="1" anchor="t" anchorCtr="0" compatLnSpc="1"/>
            <a:lstStyle/>
            <a:p>
              <a:endParaRPr lang="zh-CN" altLang="en-US"/>
            </a:p>
          </p:txBody>
        </p:sp>
        <p:sp>
          <p:nvSpPr>
            <p:cNvPr id="33" name="Freeform 72"/>
            <p:cNvSpPr/>
            <p:nvPr userDrawn="1"/>
          </p:nvSpPr>
          <p:spPr bwMode="auto">
            <a:xfrm>
              <a:off x="8853836" y="5919787"/>
              <a:ext cx="88900" cy="76200"/>
            </a:xfrm>
            <a:custGeom>
              <a:avLst/>
              <a:gdLst>
                <a:gd name="T0" fmla="*/ 13 w 27"/>
                <a:gd name="T1" fmla="*/ 0 h 23"/>
                <a:gd name="T2" fmla="*/ 3 w 27"/>
                <a:gd name="T3" fmla="*/ 6 h 23"/>
                <a:gd name="T4" fmla="*/ 7 w 27"/>
                <a:gd name="T5" fmla="*/ 22 h 23"/>
                <a:gd name="T6" fmla="*/ 13 w 27"/>
                <a:gd name="T7" fmla="*/ 23 h 23"/>
                <a:gd name="T8" fmla="*/ 23 w 27"/>
                <a:gd name="T9" fmla="*/ 17 h 23"/>
                <a:gd name="T10" fmla="*/ 19 w 27"/>
                <a:gd name="T11" fmla="*/ 1 h 23"/>
                <a:gd name="T12" fmla="*/ 13 w 2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3" y="0"/>
                  </a:moveTo>
                  <a:cubicBezTo>
                    <a:pt x="9" y="0"/>
                    <a:pt x="5" y="2"/>
                    <a:pt x="3" y="6"/>
                  </a:cubicBezTo>
                  <a:cubicBezTo>
                    <a:pt x="0" y="11"/>
                    <a:pt x="2" y="18"/>
                    <a:pt x="7" y="22"/>
                  </a:cubicBezTo>
                  <a:cubicBezTo>
                    <a:pt x="9" y="23"/>
                    <a:pt x="11" y="23"/>
                    <a:pt x="13" y="23"/>
                  </a:cubicBezTo>
                  <a:cubicBezTo>
                    <a:pt x="17" y="23"/>
                    <a:pt x="21" y="21"/>
                    <a:pt x="23" y="17"/>
                  </a:cubicBezTo>
                  <a:cubicBezTo>
                    <a:pt x="27" y="12"/>
                    <a:pt x="25" y="5"/>
                    <a:pt x="19" y="1"/>
                  </a:cubicBezTo>
                  <a:cubicBezTo>
                    <a:pt x="17" y="0"/>
                    <a:pt x="15" y="0"/>
                    <a:pt x="13" y="0"/>
                  </a:cubicBezTo>
                </a:path>
              </a:pathLst>
            </a:custGeom>
            <a:solidFill>
              <a:srgbClr val="4BC8CE"/>
            </a:solidFill>
            <a:ln>
              <a:noFill/>
            </a:ln>
          </p:spPr>
          <p:txBody>
            <a:bodyPr vert="horz" wrap="square" lIns="91440" tIns="45720" rIns="91440" bIns="45720" numCol="1" anchor="t" anchorCtr="0" compatLnSpc="1"/>
            <a:lstStyle/>
            <a:p>
              <a:endParaRPr lang="zh-CN" altLang="en-US"/>
            </a:p>
          </p:txBody>
        </p:sp>
        <p:sp>
          <p:nvSpPr>
            <p:cNvPr id="34" name="Freeform 73"/>
            <p:cNvSpPr/>
            <p:nvPr userDrawn="1"/>
          </p:nvSpPr>
          <p:spPr bwMode="auto">
            <a:xfrm>
              <a:off x="8758586" y="5862637"/>
              <a:ext cx="88900" cy="80962"/>
            </a:xfrm>
            <a:custGeom>
              <a:avLst/>
              <a:gdLst>
                <a:gd name="T0" fmla="*/ 14 w 27"/>
                <a:gd name="T1" fmla="*/ 0 h 24"/>
                <a:gd name="T2" fmla="*/ 4 w 27"/>
                <a:gd name="T3" fmla="*/ 6 h 24"/>
                <a:gd name="T4" fmla="*/ 8 w 27"/>
                <a:gd name="T5" fmla="*/ 22 h 24"/>
                <a:gd name="T6" fmla="*/ 14 w 27"/>
                <a:gd name="T7" fmla="*/ 24 h 24"/>
                <a:gd name="T8" fmla="*/ 24 w 27"/>
                <a:gd name="T9" fmla="*/ 18 h 24"/>
                <a:gd name="T10" fmla="*/ 20 w 27"/>
                <a:gd name="T11" fmla="*/ 2 h 24"/>
                <a:gd name="T12" fmla="*/ 14 w 2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7" h="24">
                  <a:moveTo>
                    <a:pt x="14" y="0"/>
                  </a:moveTo>
                  <a:cubicBezTo>
                    <a:pt x="10" y="0"/>
                    <a:pt x="6" y="2"/>
                    <a:pt x="4" y="6"/>
                  </a:cubicBezTo>
                  <a:cubicBezTo>
                    <a:pt x="0" y="12"/>
                    <a:pt x="2" y="19"/>
                    <a:pt x="8" y="22"/>
                  </a:cubicBezTo>
                  <a:cubicBezTo>
                    <a:pt x="10" y="23"/>
                    <a:pt x="12" y="24"/>
                    <a:pt x="14" y="24"/>
                  </a:cubicBezTo>
                  <a:cubicBezTo>
                    <a:pt x="18" y="24"/>
                    <a:pt x="22" y="22"/>
                    <a:pt x="24" y="18"/>
                  </a:cubicBezTo>
                  <a:cubicBezTo>
                    <a:pt x="27" y="12"/>
                    <a:pt x="25" y="5"/>
                    <a:pt x="20" y="2"/>
                  </a:cubicBezTo>
                  <a:cubicBezTo>
                    <a:pt x="18" y="1"/>
                    <a:pt x="16" y="0"/>
                    <a:pt x="14" y="0"/>
                  </a:cubicBezTo>
                </a:path>
              </a:pathLst>
            </a:custGeom>
            <a:solidFill>
              <a:srgbClr val="56AFC1"/>
            </a:solidFill>
            <a:ln>
              <a:noFill/>
            </a:ln>
          </p:spPr>
          <p:txBody>
            <a:bodyPr vert="horz" wrap="square" lIns="91440" tIns="45720" rIns="91440" bIns="45720" numCol="1" anchor="t" anchorCtr="0" compatLnSpc="1"/>
            <a:lstStyle/>
            <a:p>
              <a:endParaRPr lang="zh-CN" altLang="en-US"/>
            </a:p>
          </p:txBody>
        </p:sp>
        <p:sp>
          <p:nvSpPr>
            <p:cNvPr id="35" name="Freeform 74"/>
            <p:cNvSpPr/>
            <p:nvPr userDrawn="1"/>
          </p:nvSpPr>
          <p:spPr bwMode="auto">
            <a:xfrm>
              <a:off x="8666511" y="5810250"/>
              <a:ext cx="88900" cy="76200"/>
            </a:xfrm>
            <a:custGeom>
              <a:avLst/>
              <a:gdLst>
                <a:gd name="T0" fmla="*/ 14 w 27"/>
                <a:gd name="T1" fmla="*/ 0 h 23"/>
                <a:gd name="T2" fmla="*/ 3 w 27"/>
                <a:gd name="T3" fmla="*/ 6 h 23"/>
                <a:gd name="T4" fmla="*/ 8 w 27"/>
                <a:gd name="T5" fmla="*/ 22 h 23"/>
                <a:gd name="T6" fmla="*/ 14 w 27"/>
                <a:gd name="T7" fmla="*/ 23 h 23"/>
                <a:gd name="T8" fmla="*/ 24 w 27"/>
                <a:gd name="T9" fmla="*/ 18 h 23"/>
                <a:gd name="T10" fmla="*/ 19 w 27"/>
                <a:gd name="T11" fmla="*/ 2 h 23"/>
                <a:gd name="T12" fmla="*/ 14 w 2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4" y="0"/>
                  </a:moveTo>
                  <a:cubicBezTo>
                    <a:pt x="10" y="0"/>
                    <a:pt x="6" y="2"/>
                    <a:pt x="3" y="6"/>
                  </a:cubicBezTo>
                  <a:cubicBezTo>
                    <a:pt x="0" y="11"/>
                    <a:pt x="2" y="19"/>
                    <a:pt x="8" y="22"/>
                  </a:cubicBezTo>
                  <a:cubicBezTo>
                    <a:pt x="10" y="23"/>
                    <a:pt x="12" y="23"/>
                    <a:pt x="14" y="23"/>
                  </a:cubicBezTo>
                  <a:cubicBezTo>
                    <a:pt x="18" y="23"/>
                    <a:pt x="22" y="21"/>
                    <a:pt x="24" y="18"/>
                  </a:cubicBezTo>
                  <a:cubicBezTo>
                    <a:pt x="27" y="12"/>
                    <a:pt x="25" y="5"/>
                    <a:pt x="19" y="2"/>
                  </a:cubicBezTo>
                  <a:cubicBezTo>
                    <a:pt x="18" y="0"/>
                    <a:pt x="16" y="0"/>
                    <a:pt x="14" y="0"/>
                  </a:cubicBezTo>
                </a:path>
              </a:pathLst>
            </a:custGeom>
            <a:solidFill>
              <a:srgbClr val="629CB6"/>
            </a:solidFill>
            <a:ln>
              <a:noFill/>
            </a:ln>
          </p:spPr>
          <p:txBody>
            <a:bodyPr vert="horz" wrap="square" lIns="91440" tIns="45720" rIns="91440" bIns="45720" numCol="1" anchor="t" anchorCtr="0" compatLnSpc="1"/>
            <a:lstStyle/>
            <a:p>
              <a:endParaRPr lang="zh-CN" altLang="en-US"/>
            </a:p>
          </p:txBody>
        </p:sp>
        <p:sp>
          <p:nvSpPr>
            <p:cNvPr id="36" name="Freeform 75"/>
            <p:cNvSpPr/>
            <p:nvPr userDrawn="1"/>
          </p:nvSpPr>
          <p:spPr bwMode="auto">
            <a:xfrm>
              <a:off x="8572849" y="5756275"/>
              <a:ext cx="90488" cy="76200"/>
            </a:xfrm>
            <a:custGeom>
              <a:avLst/>
              <a:gdLst>
                <a:gd name="T0" fmla="*/ 13 w 27"/>
                <a:gd name="T1" fmla="*/ 0 h 23"/>
                <a:gd name="T2" fmla="*/ 3 w 27"/>
                <a:gd name="T3" fmla="*/ 5 h 23"/>
                <a:gd name="T4" fmla="*/ 7 w 27"/>
                <a:gd name="T5" fmla="*/ 22 h 23"/>
                <a:gd name="T6" fmla="*/ 13 w 27"/>
                <a:gd name="T7" fmla="*/ 23 h 23"/>
                <a:gd name="T8" fmla="*/ 23 w 27"/>
                <a:gd name="T9" fmla="*/ 17 h 23"/>
                <a:gd name="T10" fmla="*/ 19 w 27"/>
                <a:gd name="T11" fmla="*/ 1 h 23"/>
                <a:gd name="T12" fmla="*/ 13 w 2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3" y="0"/>
                  </a:moveTo>
                  <a:cubicBezTo>
                    <a:pt x="9" y="0"/>
                    <a:pt x="5" y="2"/>
                    <a:pt x="3" y="5"/>
                  </a:cubicBezTo>
                  <a:cubicBezTo>
                    <a:pt x="0" y="11"/>
                    <a:pt x="2" y="18"/>
                    <a:pt x="7" y="22"/>
                  </a:cubicBezTo>
                  <a:cubicBezTo>
                    <a:pt x="9" y="23"/>
                    <a:pt x="11" y="23"/>
                    <a:pt x="13" y="23"/>
                  </a:cubicBezTo>
                  <a:cubicBezTo>
                    <a:pt x="17" y="23"/>
                    <a:pt x="21" y="21"/>
                    <a:pt x="23" y="17"/>
                  </a:cubicBezTo>
                  <a:cubicBezTo>
                    <a:pt x="27" y="12"/>
                    <a:pt x="25" y="4"/>
                    <a:pt x="19" y="1"/>
                  </a:cubicBezTo>
                  <a:cubicBezTo>
                    <a:pt x="17" y="0"/>
                    <a:pt x="15" y="0"/>
                    <a:pt x="13" y="0"/>
                  </a:cubicBezTo>
                </a:path>
              </a:pathLst>
            </a:custGeom>
            <a:solidFill>
              <a:srgbClr val="6E8EAF"/>
            </a:solidFill>
            <a:ln>
              <a:noFill/>
            </a:ln>
          </p:spPr>
          <p:txBody>
            <a:bodyPr vert="horz" wrap="square" lIns="91440" tIns="45720" rIns="91440" bIns="45720" numCol="1" anchor="t" anchorCtr="0" compatLnSpc="1"/>
            <a:lstStyle/>
            <a:p>
              <a:endParaRPr lang="zh-CN" altLang="en-US"/>
            </a:p>
          </p:txBody>
        </p:sp>
        <p:sp>
          <p:nvSpPr>
            <p:cNvPr id="37" name="Freeform 77"/>
            <p:cNvSpPr/>
            <p:nvPr userDrawn="1"/>
          </p:nvSpPr>
          <p:spPr bwMode="auto">
            <a:xfrm>
              <a:off x="8487124" y="5699125"/>
              <a:ext cx="79375" cy="73025"/>
            </a:xfrm>
            <a:custGeom>
              <a:avLst/>
              <a:gdLst>
                <a:gd name="T0" fmla="*/ 11 w 24"/>
                <a:gd name="T1" fmla="*/ 0 h 22"/>
                <a:gd name="T2" fmla="*/ 6 w 24"/>
                <a:gd name="T3" fmla="*/ 1 h 22"/>
                <a:gd name="T4" fmla="*/ 3 w 24"/>
                <a:gd name="T5" fmla="*/ 5 h 22"/>
                <a:gd name="T6" fmla="*/ 7 w 24"/>
                <a:gd name="T7" fmla="*/ 21 h 22"/>
                <a:gd name="T8" fmla="*/ 13 w 24"/>
                <a:gd name="T9" fmla="*/ 22 h 22"/>
                <a:gd name="T10" fmla="*/ 18 w 24"/>
                <a:gd name="T11" fmla="*/ 21 h 22"/>
                <a:gd name="T12" fmla="*/ 21 w 24"/>
                <a:gd name="T13" fmla="*/ 18 h 22"/>
                <a:gd name="T14" fmla="*/ 17 w 24"/>
                <a:gd name="T15" fmla="*/ 2 h 22"/>
                <a:gd name="T16" fmla="*/ 11 w 24"/>
                <a:gd name="T1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2">
                  <a:moveTo>
                    <a:pt x="11" y="0"/>
                  </a:moveTo>
                  <a:cubicBezTo>
                    <a:pt x="9" y="0"/>
                    <a:pt x="8" y="0"/>
                    <a:pt x="6" y="1"/>
                  </a:cubicBezTo>
                  <a:cubicBezTo>
                    <a:pt x="5" y="2"/>
                    <a:pt x="4" y="3"/>
                    <a:pt x="3" y="5"/>
                  </a:cubicBezTo>
                  <a:cubicBezTo>
                    <a:pt x="0" y="10"/>
                    <a:pt x="2" y="18"/>
                    <a:pt x="7" y="21"/>
                  </a:cubicBezTo>
                  <a:cubicBezTo>
                    <a:pt x="9" y="22"/>
                    <a:pt x="11" y="22"/>
                    <a:pt x="13" y="22"/>
                  </a:cubicBezTo>
                  <a:cubicBezTo>
                    <a:pt x="15" y="22"/>
                    <a:pt x="16" y="22"/>
                    <a:pt x="18" y="21"/>
                  </a:cubicBezTo>
                  <a:cubicBezTo>
                    <a:pt x="19" y="21"/>
                    <a:pt x="20" y="19"/>
                    <a:pt x="21" y="18"/>
                  </a:cubicBezTo>
                  <a:cubicBezTo>
                    <a:pt x="24" y="12"/>
                    <a:pt x="22" y="5"/>
                    <a:pt x="17" y="2"/>
                  </a:cubicBezTo>
                  <a:cubicBezTo>
                    <a:pt x="15" y="1"/>
                    <a:pt x="13" y="0"/>
                    <a:pt x="11" y="0"/>
                  </a:cubicBezTo>
                </a:path>
              </a:pathLst>
            </a:custGeom>
            <a:solidFill>
              <a:srgbClr val="7C87AC"/>
            </a:solidFill>
            <a:ln>
              <a:noFill/>
            </a:ln>
          </p:spPr>
          <p:txBody>
            <a:bodyPr vert="horz" wrap="square" lIns="91440" tIns="45720" rIns="91440" bIns="45720" numCol="1" anchor="t" anchorCtr="0" compatLnSpc="1"/>
            <a:lstStyle/>
            <a:p>
              <a:endParaRPr lang="zh-CN" altLang="en-US"/>
            </a:p>
          </p:txBody>
        </p:sp>
        <p:sp>
          <p:nvSpPr>
            <p:cNvPr id="38" name="Freeform 79"/>
            <p:cNvSpPr/>
            <p:nvPr userDrawn="1"/>
          </p:nvSpPr>
          <p:spPr bwMode="auto">
            <a:xfrm>
              <a:off x="8391874" y="5646737"/>
              <a:ext cx="82550" cy="73025"/>
            </a:xfrm>
            <a:custGeom>
              <a:avLst/>
              <a:gdLst>
                <a:gd name="T0" fmla="*/ 11 w 25"/>
                <a:gd name="T1" fmla="*/ 0 h 22"/>
                <a:gd name="T2" fmla="*/ 7 w 25"/>
                <a:gd name="T3" fmla="*/ 1 h 22"/>
                <a:gd name="T4" fmla="*/ 4 w 25"/>
                <a:gd name="T5" fmla="*/ 5 h 22"/>
                <a:gd name="T6" fmla="*/ 8 w 25"/>
                <a:gd name="T7" fmla="*/ 21 h 22"/>
                <a:gd name="T8" fmla="*/ 14 w 25"/>
                <a:gd name="T9" fmla="*/ 22 h 22"/>
                <a:gd name="T10" fmla="*/ 18 w 25"/>
                <a:gd name="T11" fmla="*/ 21 h 22"/>
                <a:gd name="T12" fmla="*/ 22 w 25"/>
                <a:gd name="T13" fmla="*/ 17 h 22"/>
                <a:gd name="T14" fmla="*/ 17 w 25"/>
                <a:gd name="T15" fmla="*/ 1 h 22"/>
                <a:gd name="T16" fmla="*/ 11 w 25"/>
                <a:gd name="T1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2">
                  <a:moveTo>
                    <a:pt x="11" y="0"/>
                  </a:moveTo>
                  <a:cubicBezTo>
                    <a:pt x="10" y="0"/>
                    <a:pt x="9" y="0"/>
                    <a:pt x="7" y="1"/>
                  </a:cubicBezTo>
                  <a:cubicBezTo>
                    <a:pt x="6" y="2"/>
                    <a:pt x="4" y="3"/>
                    <a:pt x="4" y="5"/>
                  </a:cubicBezTo>
                  <a:cubicBezTo>
                    <a:pt x="0" y="10"/>
                    <a:pt x="2" y="17"/>
                    <a:pt x="8" y="21"/>
                  </a:cubicBezTo>
                  <a:cubicBezTo>
                    <a:pt x="10" y="22"/>
                    <a:pt x="12" y="22"/>
                    <a:pt x="14" y="22"/>
                  </a:cubicBezTo>
                  <a:cubicBezTo>
                    <a:pt x="15" y="22"/>
                    <a:pt x="17" y="22"/>
                    <a:pt x="18" y="21"/>
                  </a:cubicBezTo>
                  <a:cubicBezTo>
                    <a:pt x="19" y="20"/>
                    <a:pt x="21" y="19"/>
                    <a:pt x="22" y="17"/>
                  </a:cubicBezTo>
                  <a:cubicBezTo>
                    <a:pt x="25" y="12"/>
                    <a:pt x="23" y="5"/>
                    <a:pt x="17" y="1"/>
                  </a:cubicBezTo>
                  <a:cubicBezTo>
                    <a:pt x="15" y="0"/>
                    <a:pt x="13" y="0"/>
                    <a:pt x="11" y="0"/>
                  </a:cubicBezTo>
                </a:path>
              </a:pathLst>
            </a:custGeom>
            <a:solidFill>
              <a:srgbClr val="514984"/>
            </a:solidFill>
            <a:ln>
              <a:noFill/>
            </a:ln>
          </p:spPr>
          <p:txBody>
            <a:bodyPr vert="horz" wrap="square" lIns="91440" tIns="45720" rIns="91440" bIns="45720" numCol="1" anchor="t" anchorCtr="0" compatLnSpc="1"/>
            <a:lstStyle/>
            <a:p>
              <a:endParaRPr lang="zh-CN" altLang="en-US"/>
            </a:p>
          </p:txBody>
        </p:sp>
        <p:sp>
          <p:nvSpPr>
            <p:cNvPr id="39" name="Freeform 80"/>
            <p:cNvSpPr/>
            <p:nvPr userDrawn="1"/>
          </p:nvSpPr>
          <p:spPr bwMode="auto">
            <a:xfrm>
              <a:off x="10030174" y="5626100"/>
              <a:ext cx="88900" cy="76200"/>
            </a:xfrm>
            <a:custGeom>
              <a:avLst/>
              <a:gdLst>
                <a:gd name="T0" fmla="*/ 13 w 27"/>
                <a:gd name="T1" fmla="*/ 0 h 23"/>
                <a:gd name="T2" fmla="*/ 8 w 27"/>
                <a:gd name="T3" fmla="*/ 1 h 23"/>
                <a:gd name="T4" fmla="*/ 3 w 27"/>
                <a:gd name="T5" fmla="*/ 17 h 23"/>
                <a:gd name="T6" fmla="*/ 13 w 27"/>
                <a:gd name="T7" fmla="*/ 23 h 23"/>
                <a:gd name="T8" fmla="*/ 19 w 27"/>
                <a:gd name="T9" fmla="*/ 22 h 23"/>
                <a:gd name="T10" fmla="*/ 24 w 27"/>
                <a:gd name="T11" fmla="*/ 6 h 23"/>
                <a:gd name="T12" fmla="*/ 13 w 2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3" y="0"/>
                  </a:moveTo>
                  <a:cubicBezTo>
                    <a:pt x="11" y="0"/>
                    <a:pt x="9" y="0"/>
                    <a:pt x="8" y="1"/>
                  </a:cubicBezTo>
                  <a:cubicBezTo>
                    <a:pt x="2" y="5"/>
                    <a:pt x="0" y="12"/>
                    <a:pt x="3" y="17"/>
                  </a:cubicBezTo>
                  <a:cubicBezTo>
                    <a:pt x="5" y="21"/>
                    <a:pt x="9" y="23"/>
                    <a:pt x="13" y="23"/>
                  </a:cubicBezTo>
                  <a:cubicBezTo>
                    <a:pt x="15" y="23"/>
                    <a:pt x="17" y="23"/>
                    <a:pt x="19" y="22"/>
                  </a:cubicBezTo>
                  <a:cubicBezTo>
                    <a:pt x="25" y="19"/>
                    <a:pt x="27" y="11"/>
                    <a:pt x="24" y="6"/>
                  </a:cubicBezTo>
                  <a:cubicBezTo>
                    <a:pt x="21" y="2"/>
                    <a:pt x="18" y="0"/>
                    <a:pt x="13" y="0"/>
                  </a:cubicBezTo>
                </a:path>
              </a:pathLst>
            </a:custGeom>
            <a:solidFill>
              <a:srgbClr val="42E8E0"/>
            </a:solidFill>
            <a:ln>
              <a:noFill/>
            </a:ln>
          </p:spPr>
          <p:txBody>
            <a:bodyPr vert="horz" wrap="square" lIns="91440" tIns="45720" rIns="91440" bIns="45720" numCol="1" anchor="t" anchorCtr="0" compatLnSpc="1"/>
            <a:lstStyle/>
            <a:p>
              <a:endParaRPr lang="zh-CN" altLang="en-US"/>
            </a:p>
          </p:txBody>
        </p:sp>
        <p:sp>
          <p:nvSpPr>
            <p:cNvPr id="40" name="Freeform 81"/>
            <p:cNvSpPr/>
            <p:nvPr userDrawn="1"/>
          </p:nvSpPr>
          <p:spPr bwMode="auto">
            <a:xfrm>
              <a:off x="10122249" y="5568950"/>
              <a:ext cx="88900" cy="80962"/>
            </a:xfrm>
            <a:custGeom>
              <a:avLst/>
              <a:gdLst>
                <a:gd name="T0" fmla="*/ 14 w 27"/>
                <a:gd name="T1" fmla="*/ 0 h 24"/>
                <a:gd name="T2" fmla="*/ 8 w 27"/>
                <a:gd name="T3" fmla="*/ 2 h 24"/>
                <a:gd name="T4" fmla="*/ 4 w 27"/>
                <a:gd name="T5" fmla="*/ 18 h 24"/>
                <a:gd name="T6" fmla="*/ 14 w 27"/>
                <a:gd name="T7" fmla="*/ 24 h 24"/>
                <a:gd name="T8" fmla="*/ 20 w 27"/>
                <a:gd name="T9" fmla="*/ 22 h 24"/>
                <a:gd name="T10" fmla="*/ 24 w 27"/>
                <a:gd name="T11" fmla="*/ 6 h 24"/>
                <a:gd name="T12" fmla="*/ 14 w 2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7" h="24">
                  <a:moveTo>
                    <a:pt x="14" y="0"/>
                  </a:moveTo>
                  <a:cubicBezTo>
                    <a:pt x="12" y="0"/>
                    <a:pt x="10" y="1"/>
                    <a:pt x="8" y="2"/>
                  </a:cubicBezTo>
                  <a:cubicBezTo>
                    <a:pt x="2" y="5"/>
                    <a:pt x="0" y="12"/>
                    <a:pt x="4" y="18"/>
                  </a:cubicBezTo>
                  <a:cubicBezTo>
                    <a:pt x="6" y="22"/>
                    <a:pt x="10" y="24"/>
                    <a:pt x="14" y="24"/>
                  </a:cubicBezTo>
                  <a:cubicBezTo>
                    <a:pt x="16" y="24"/>
                    <a:pt x="18" y="23"/>
                    <a:pt x="20" y="22"/>
                  </a:cubicBezTo>
                  <a:cubicBezTo>
                    <a:pt x="25" y="19"/>
                    <a:pt x="27" y="12"/>
                    <a:pt x="24" y="6"/>
                  </a:cubicBezTo>
                  <a:cubicBezTo>
                    <a:pt x="22" y="3"/>
                    <a:pt x="18" y="0"/>
                    <a:pt x="14" y="0"/>
                  </a:cubicBezTo>
                </a:path>
              </a:pathLst>
            </a:custGeom>
            <a:solidFill>
              <a:srgbClr val="4BC8CE"/>
            </a:solidFill>
            <a:ln>
              <a:noFill/>
            </a:ln>
          </p:spPr>
          <p:txBody>
            <a:bodyPr vert="horz" wrap="square" lIns="91440" tIns="45720" rIns="91440" bIns="45720" numCol="1" anchor="t" anchorCtr="0" compatLnSpc="1"/>
            <a:lstStyle/>
            <a:p>
              <a:endParaRPr lang="zh-CN" altLang="en-US"/>
            </a:p>
          </p:txBody>
        </p:sp>
        <p:sp>
          <p:nvSpPr>
            <p:cNvPr id="41" name="Freeform 82"/>
            <p:cNvSpPr/>
            <p:nvPr userDrawn="1"/>
          </p:nvSpPr>
          <p:spPr bwMode="auto">
            <a:xfrm>
              <a:off x="10217499" y="5516562"/>
              <a:ext cx="88900" cy="79375"/>
            </a:xfrm>
            <a:custGeom>
              <a:avLst/>
              <a:gdLst>
                <a:gd name="T0" fmla="*/ 13 w 27"/>
                <a:gd name="T1" fmla="*/ 0 h 24"/>
                <a:gd name="T2" fmla="*/ 7 w 27"/>
                <a:gd name="T3" fmla="*/ 2 h 24"/>
                <a:gd name="T4" fmla="*/ 3 w 27"/>
                <a:gd name="T5" fmla="*/ 18 h 24"/>
                <a:gd name="T6" fmla="*/ 13 w 27"/>
                <a:gd name="T7" fmla="*/ 24 h 24"/>
                <a:gd name="T8" fmla="*/ 19 w 27"/>
                <a:gd name="T9" fmla="*/ 22 h 24"/>
                <a:gd name="T10" fmla="*/ 23 w 27"/>
                <a:gd name="T11" fmla="*/ 6 h 24"/>
                <a:gd name="T12" fmla="*/ 13 w 27"/>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7" h="24">
                  <a:moveTo>
                    <a:pt x="13" y="0"/>
                  </a:moveTo>
                  <a:cubicBezTo>
                    <a:pt x="11" y="0"/>
                    <a:pt x="9" y="1"/>
                    <a:pt x="7" y="2"/>
                  </a:cubicBezTo>
                  <a:cubicBezTo>
                    <a:pt x="2" y="5"/>
                    <a:pt x="0" y="12"/>
                    <a:pt x="3" y="18"/>
                  </a:cubicBezTo>
                  <a:cubicBezTo>
                    <a:pt x="5" y="21"/>
                    <a:pt x="9" y="24"/>
                    <a:pt x="13" y="24"/>
                  </a:cubicBezTo>
                  <a:cubicBezTo>
                    <a:pt x="15" y="24"/>
                    <a:pt x="17" y="23"/>
                    <a:pt x="19" y="22"/>
                  </a:cubicBezTo>
                  <a:cubicBezTo>
                    <a:pt x="25" y="19"/>
                    <a:pt x="27" y="12"/>
                    <a:pt x="23" y="6"/>
                  </a:cubicBezTo>
                  <a:cubicBezTo>
                    <a:pt x="21" y="2"/>
                    <a:pt x="17" y="0"/>
                    <a:pt x="13" y="0"/>
                  </a:cubicBezTo>
                </a:path>
              </a:pathLst>
            </a:custGeom>
            <a:solidFill>
              <a:srgbClr val="56AFC1"/>
            </a:solidFill>
            <a:ln>
              <a:noFill/>
            </a:ln>
          </p:spPr>
          <p:txBody>
            <a:bodyPr vert="horz" wrap="square" lIns="91440" tIns="45720" rIns="91440" bIns="45720" numCol="1" anchor="t" anchorCtr="0" compatLnSpc="1"/>
            <a:lstStyle/>
            <a:p>
              <a:endParaRPr lang="zh-CN" altLang="en-US"/>
            </a:p>
          </p:txBody>
        </p:sp>
        <p:sp>
          <p:nvSpPr>
            <p:cNvPr id="42" name="Freeform 83"/>
            <p:cNvSpPr/>
            <p:nvPr userDrawn="1"/>
          </p:nvSpPr>
          <p:spPr bwMode="auto">
            <a:xfrm>
              <a:off x="10309574" y="5462587"/>
              <a:ext cx="88900" cy="76200"/>
            </a:xfrm>
            <a:custGeom>
              <a:avLst/>
              <a:gdLst>
                <a:gd name="T0" fmla="*/ 14 w 27"/>
                <a:gd name="T1" fmla="*/ 0 h 23"/>
                <a:gd name="T2" fmla="*/ 8 w 27"/>
                <a:gd name="T3" fmla="*/ 1 h 23"/>
                <a:gd name="T4" fmla="*/ 3 w 27"/>
                <a:gd name="T5" fmla="*/ 17 h 23"/>
                <a:gd name="T6" fmla="*/ 14 w 27"/>
                <a:gd name="T7" fmla="*/ 23 h 23"/>
                <a:gd name="T8" fmla="*/ 19 w 27"/>
                <a:gd name="T9" fmla="*/ 22 h 23"/>
                <a:gd name="T10" fmla="*/ 24 w 27"/>
                <a:gd name="T11" fmla="*/ 6 h 23"/>
                <a:gd name="T12" fmla="*/ 14 w 2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4" y="0"/>
                  </a:moveTo>
                  <a:cubicBezTo>
                    <a:pt x="12" y="0"/>
                    <a:pt x="10" y="0"/>
                    <a:pt x="8" y="1"/>
                  </a:cubicBezTo>
                  <a:cubicBezTo>
                    <a:pt x="2" y="5"/>
                    <a:pt x="0" y="12"/>
                    <a:pt x="3" y="17"/>
                  </a:cubicBezTo>
                  <a:cubicBezTo>
                    <a:pt x="6" y="21"/>
                    <a:pt x="10" y="23"/>
                    <a:pt x="14" y="23"/>
                  </a:cubicBezTo>
                  <a:cubicBezTo>
                    <a:pt x="16" y="23"/>
                    <a:pt x="18" y="23"/>
                    <a:pt x="19" y="22"/>
                  </a:cubicBezTo>
                  <a:cubicBezTo>
                    <a:pt x="25" y="18"/>
                    <a:pt x="27" y="11"/>
                    <a:pt x="24" y="6"/>
                  </a:cubicBezTo>
                  <a:cubicBezTo>
                    <a:pt x="22" y="2"/>
                    <a:pt x="18" y="0"/>
                    <a:pt x="14" y="0"/>
                  </a:cubicBezTo>
                </a:path>
              </a:pathLst>
            </a:custGeom>
            <a:solidFill>
              <a:srgbClr val="629CB6"/>
            </a:solidFill>
            <a:ln>
              <a:noFill/>
            </a:ln>
          </p:spPr>
          <p:txBody>
            <a:bodyPr vert="horz" wrap="square" lIns="91440" tIns="45720" rIns="91440" bIns="45720" numCol="1" anchor="t" anchorCtr="0" compatLnSpc="1"/>
            <a:lstStyle/>
            <a:p>
              <a:endParaRPr lang="zh-CN" altLang="en-US"/>
            </a:p>
          </p:txBody>
        </p:sp>
        <p:sp>
          <p:nvSpPr>
            <p:cNvPr id="43" name="Freeform 84"/>
            <p:cNvSpPr/>
            <p:nvPr userDrawn="1"/>
          </p:nvSpPr>
          <p:spPr bwMode="auto">
            <a:xfrm>
              <a:off x="10406411" y="5405437"/>
              <a:ext cx="85725" cy="80962"/>
            </a:xfrm>
            <a:custGeom>
              <a:avLst/>
              <a:gdLst>
                <a:gd name="T0" fmla="*/ 13 w 26"/>
                <a:gd name="T1" fmla="*/ 0 h 24"/>
                <a:gd name="T2" fmla="*/ 7 w 26"/>
                <a:gd name="T3" fmla="*/ 2 h 24"/>
                <a:gd name="T4" fmla="*/ 3 w 26"/>
                <a:gd name="T5" fmla="*/ 18 h 24"/>
                <a:gd name="T6" fmla="*/ 13 w 26"/>
                <a:gd name="T7" fmla="*/ 24 h 24"/>
                <a:gd name="T8" fmla="*/ 19 w 26"/>
                <a:gd name="T9" fmla="*/ 22 h 24"/>
                <a:gd name="T10" fmla="*/ 23 w 26"/>
                <a:gd name="T11" fmla="*/ 6 h 24"/>
                <a:gd name="T12" fmla="*/ 13 w 26"/>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6" h="24">
                  <a:moveTo>
                    <a:pt x="13" y="0"/>
                  </a:moveTo>
                  <a:cubicBezTo>
                    <a:pt x="11" y="0"/>
                    <a:pt x="9" y="1"/>
                    <a:pt x="7" y="2"/>
                  </a:cubicBezTo>
                  <a:cubicBezTo>
                    <a:pt x="1" y="5"/>
                    <a:pt x="0" y="12"/>
                    <a:pt x="3" y="18"/>
                  </a:cubicBezTo>
                  <a:cubicBezTo>
                    <a:pt x="5" y="22"/>
                    <a:pt x="9" y="24"/>
                    <a:pt x="13" y="24"/>
                  </a:cubicBezTo>
                  <a:cubicBezTo>
                    <a:pt x="15" y="24"/>
                    <a:pt x="17" y="23"/>
                    <a:pt x="19" y="22"/>
                  </a:cubicBezTo>
                  <a:cubicBezTo>
                    <a:pt x="24" y="19"/>
                    <a:pt x="26" y="12"/>
                    <a:pt x="23" y="6"/>
                  </a:cubicBezTo>
                  <a:cubicBezTo>
                    <a:pt x="21" y="2"/>
                    <a:pt x="17" y="0"/>
                    <a:pt x="13" y="0"/>
                  </a:cubicBezTo>
                </a:path>
              </a:pathLst>
            </a:custGeom>
            <a:solidFill>
              <a:srgbClr val="6E8EAF"/>
            </a:solidFill>
            <a:ln>
              <a:noFill/>
            </a:ln>
          </p:spPr>
          <p:txBody>
            <a:bodyPr vert="horz" wrap="square" lIns="91440" tIns="45720" rIns="91440" bIns="45720" numCol="1" anchor="t" anchorCtr="0" compatLnSpc="1"/>
            <a:lstStyle/>
            <a:p>
              <a:endParaRPr lang="zh-CN" altLang="en-US"/>
            </a:p>
          </p:txBody>
        </p:sp>
        <p:sp>
          <p:nvSpPr>
            <p:cNvPr id="44" name="Freeform 85"/>
            <p:cNvSpPr/>
            <p:nvPr userDrawn="1"/>
          </p:nvSpPr>
          <p:spPr bwMode="auto">
            <a:xfrm>
              <a:off x="10498486" y="5353050"/>
              <a:ext cx="88900" cy="76200"/>
            </a:xfrm>
            <a:custGeom>
              <a:avLst/>
              <a:gdLst>
                <a:gd name="T0" fmla="*/ 13 w 27"/>
                <a:gd name="T1" fmla="*/ 0 h 23"/>
                <a:gd name="T2" fmla="*/ 7 w 27"/>
                <a:gd name="T3" fmla="*/ 2 h 23"/>
                <a:gd name="T4" fmla="*/ 3 w 27"/>
                <a:gd name="T5" fmla="*/ 18 h 23"/>
                <a:gd name="T6" fmla="*/ 13 w 27"/>
                <a:gd name="T7" fmla="*/ 23 h 23"/>
                <a:gd name="T8" fmla="*/ 19 w 27"/>
                <a:gd name="T9" fmla="*/ 22 h 23"/>
                <a:gd name="T10" fmla="*/ 24 w 27"/>
                <a:gd name="T11" fmla="*/ 6 h 23"/>
                <a:gd name="T12" fmla="*/ 13 w 2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3" y="0"/>
                  </a:moveTo>
                  <a:cubicBezTo>
                    <a:pt x="11" y="0"/>
                    <a:pt x="9" y="0"/>
                    <a:pt x="7" y="2"/>
                  </a:cubicBezTo>
                  <a:cubicBezTo>
                    <a:pt x="2" y="5"/>
                    <a:pt x="0" y="12"/>
                    <a:pt x="3" y="18"/>
                  </a:cubicBezTo>
                  <a:cubicBezTo>
                    <a:pt x="5" y="21"/>
                    <a:pt x="9" y="23"/>
                    <a:pt x="13" y="23"/>
                  </a:cubicBezTo>
                  <a:cubicBezTo>
                    <a:pt x="15" y="23"/>
                    <a:pt x="17" y="23"/>
                    <a:pt x="19" y="22"/>
                  </a:cubicBezTo>
                  <a:cubicBezTo>
                    <a:pt x="25" y="19"/>
                    <a:pt x="27" y="11"/>
                    <a:pt x="24" y="6"/>
                  </a:cubicBezTo>
                  <a:cubicBezTo>
                    <a:pt x="21" y="2"/>
                    <a:pt x="17" y="0"/>
                    <a:pt x="13" y="0"/>
                  </a:cubicBezTo>
                </a:path>
              </a:pathLst>
            </a:custGeom>
            <a:solidFill>
              <a:srgbClr val="7C87AC"/>
            </a:solidFill>
            <a:ln>
              <a:noFill/>
            </a:ln>
          </p:spPr>
          <p:txBody>
            <a:bodyPr vert="horz" wrap="square" lIns="91440" tIns="45720" rIns="91440" bIns="45720" numCol="1" anchor="t" anchorCtr="0" compatLnSpc="1"/>
            <a:lstStyle/>
            <a:p>
              <a:endParaRPr lang="zh-CN" altLang="en-US"/>
            </a:p>
          </p:txBody>
        </p:sp>
        <p:sp>
          <p:nvSpPr>
            <p:cNvPr id="45" name="Freeform 86"/>
            <p:cNvSpPr/>
            <p:nvPr userDrawn="1"/>
          </p:nvSpPr>
          <p:spPr bwMode="auto">
            <a:xfrm>
              <a:off x="10590561" y="5299075"/>
              <a:ext cx="88900" cy="76200"/>
            </a:xfrm>
            <a:custGeom>
              <a:avLst/>
              <a:gdLst>
                <a:gd name="T0" fmla="*/ 14 w 27"/>
                <a:gd name="T1" fmla="*/ 0 h 23"/>
                <a:gd name="T2" fmla="*/ 8 w 27"/>
                <a:gd name="T3" fmla="*/ 1 h 23"/>
                <a:gd name="T4" fmla="*/ 4 w 27"/>
                <a:gd name="T5" fmla="*/ 17 h 23"/>
                <a:gd name="T6" fmla="*/ 14 w 27"/>
                <a:gd name="T7" fmla="*/ 23 h 23"/>
                <a:gd name="T8" fmla="*/ 20 w 27"/>
                <a:gd name="T9" fmla="*/ 22 h 23"/>
                <a:gd name="T10" fmla="*/ 24 w 27"/>
                <a:gd name="T11" fmla="*/ 5 h 23"/>
                <a:gd name="T12" fmla="*/ 14 w 2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4" y="0"/>
                  </a:moveTo>
                  <a:cubicBezTo>
                    <a:pt x="12" y="0"/>
                    <a:pt x="10" y="0"/>
                    <a:pt x="8" y="1"/>
                  </a:cubicBezTo>
                  <a:cubicBezTo>
                    <a:pt x="2" y="4"/>
                    <a:pt x="0" y="12"/>
                    <a:pt x="4" y="17"/>
                  </a:cubicBezTo>
                  <a:cubicBezTo>
                    <a:pt x="6" y="21"/>
                    <a:pt x="10" y="23"/>
                    <a:pt x="14" y="23"/>
                  </a:cubicBezTo>
                  <a:cubicBezTo>
                    <a:pt x="16" y="23"/>
                    <a:pt x="18" y="23"/>
                    <a:pt x="20" y="22"/>
                  </a:cubicBezTo>
                  <a:cubicBezTo>
                    <a:pt x="25" y="18"/>
                    <a:pt x="27" y="11"/>
                    <a:pt x="24" y="5"/>
                  </a:cubicBezTo>
                  <a:cubicBezTo>
                    <a:pt x="22" y="2"/>
                    <a:pt x="18" y="0"/>
                    <a:pt x="14" y="0"/>
                  </a:cubicBezTo>
                </a:path>
              </a:pathLst>
            </a:custGeom>
            <a:solidFill>
              <a:srgbClr val="8B86AD"/>
            </a:solidFill>
            <a:ln>
              <a:noFill/>
            </a:ln>
          </p:spPr>
          <p:txBody>
            <a:bodyPr vert="horz" wrap="square" lIns="91440" tIns="45720" rIns="91440" bIns="45720" numCol="1" anchor="t" anchorCtr="0" compatLnSpc="1"/>
            <a:lstStyle/>
            <a:p>
              <a:endParaRPr lang="zh-CN" altLang="en-US"/>
            </a:p>
          </p:txBody>
        </p:sp>
        <p:cxnSp>
          <p:nvCxnSpPr>
            <p:cNvPr id="46" name="直接连接符 45"/>
            <p:cNvCxnSpPr/>
            <p:nvPr userDrawn="1"/>
          </p:nvCxnSpPr>
          <p:spPr>
            <a:xfrm>
              <a:off x="5641802" y="5287830"/>
              <a:ext cx="827436" cy="501914"/>
            </a:xfrm>
            <a:prstGeom prst="line">
              <a:avLst/>
            </a:prstGeom>
            <a:ln w="25400" cap="rnd">
              <a:gradFill>
                <a:gsLst>
                  <a:gs pos="0">
                    <a:srgbClr val="180D5B"/>
                  </a:gs>
                  <a:gs pos="53000">
                    <a:srgbClr val="255184"/>
                  </a:gs>
                  <a:gs pos="100000">
                    <a:srgbClr val="42E8E0"/>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userDrawn="1"/>
          </p:nvCxnSpPr>
          <p:spPr>
            <a:xfrm flipV="1">
              <a:off x="7352276" y="5405437"/>
              <a:ext cx="618290" cy="398594"/>
            </a:xfrm>
            <a:prstGeom prst="line">
              <a:avLst/>
            </a:prstGeom>
            <a:ln w="25400" cap="rnd">
              <a:gradFill>
                <a:gsLst>
                  <a:gs pos="0">
                    <a:srgbClr val="180D5B"/>
                  </a:gs>
                  <a:gs pos="53000">
                    <a:srgbClr val="255184"/>
                  </a:gs>
                  <a:gs pos="100000">
                    <a:srgbClr val="42E8E0"/>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userDrawn="1"/>
          </p:nvCxnSpPr>
          <p:spPr>
            <a:xfrm flipV="1">
              <a:off x="7731243" y="5471253"/>
              <a:ext cx="328843" cy="211996"/>
            </a:xfrm>
            <a:prstGeom prst="line">
              <a:avLst/>
            </a:prstGeom>
            <a:ln w="25400" cap="rnd">
              <a:gradFill>
                <a:gsLst>
                  <a:gs pos="0">
                    <a:srgbClr val="180D5B"/>
                  </a:gs>
                  <a:gs pos="53000">
                    <a:srgbClr val="255184"/>
                  </a:gs>
                  <a:gs pos="100000">
                    <a:srgbClr val="42E8E0"/>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userDrawn="1"/>
          </p:nvCxnSpPr>
          <p:spPr>
            <a:xfrm flipH="1" flipV="1">
              <a:off x="10065044" y="5664134"/>
              <a:ext cx="618290" cy="398594"/>
            </a:xfrm>
            <a:prstGeom prst="line">
              <a:avLst/>
            </a:prstGeom>
            <a:ln w="25400" cap="rnd">
              <a:gradFill>
                <a:gsLst>
                  <a:gs pos="0">
                    <a:srgbClr val="180D5B"/>
                  </a:gs>
                  <a:gs pos="53000">
                    <a:srgbClr val="255184"/>
                  </a:gs>
                  <a:gs pos="100000">
                    <a:srgbClr val="42E8E0"/>
                  </a:gs>
                </a:gsLst>
                <a:lin ang="5400000" scaled="1"/>
              </a:gradFill>
              <a:round/>
            </a:ln>
          </p:spPr>
          <p:style>
            <a:lnRef idx="1">
              <a:schemeClr val="accent1"/>
            </a:lnRef>
            <a:fillRef idx="0">
              <a:schemeClr val="accent1"/>
            </a:fillRef>
            <a:effectRef idx="0">
              <a:schemeClr val="accent1"/>
            </a:effectRef>
            <a:fontRef idx="minor">
              <a:schemeClr val="tx1"/>
            </a:fontRef>
          </p:style>
        </p:cxnSp>
        <p:sp>
          <p:nvSpPr>
            <p:cNvPr id="50" name="椭圆 49"/>
            <p:cNvSpPr/>
            <p:nvPr userDrawn="1"/>
          </p:nvSpPr>
          <p:spPr>
            <a:xfrm>
              <a:off x="10861128" y="4188135"/>
              <a:ext cx="361456" cy="203605"/>
            </a:xfrm>
            <a:prstGeom prst="ellipse">
              <a:avLst/>
            </a:prstGeom>
            <a:gradFill flip="none" rotWithShape="1">
              <a:gsLst>
                <a:gs pos="100000">
                  <a:srgbClr val="1D296C"/>
                </a:gs>
                <a:gs pos="52000">
                  <a:srgbClr val="2B6C95"/>
                </a:gs>
                <a:gs pos="68000">
                  <a:srgbClr val="265989"/>
                </a:gs>
                <a:gs pos="17000">
                  <a:srgbClr val="36A6B8"/>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1" name="直接连接符 50"/>
            <p:cNvCxnSpPr/>
            <p:nvPr userDrawn="1"/>
          </p:nvCxnSpPr>
          <p:spPr>
            <a:xfrm flipV="1">
              <a:off x="10552112" y="4285080"/>
              <a:ext cx="483328" cy="289130"/>
            </a:xfrm>
            <a:prstGeom prst="line">
              <a:avLst/>
            </a:prstGeom>
            <a:ln w="25400" cap="rnd">
              <a:gradFill>
                <a:gsLst>
                  <a:gs pos="0">
                    <a:srgbClr val="180D5B"/>
                  </a:gs>
                  <a:gs pos="53000">
                    <a:srgbClr val="255184"/>
                  </a:gs>
                  <a:gs pos="100000">
                    <a:srgbClr val="42E8E0"/>
                  </a:gs>
                </a:gsLst>
                <a:lin ang="5400000" scaled="1"/>
              </a:gradFill>
              <a:round/>
            </a:ln>
          </p:spPr>
          <p:style>
            <a:lnRef idx="1">
              <a:schemeClr val="accent1"/>
            </a:lnRef>
            <a:fillRef idx="0">
              <a:schemeClr val="accent1"/>
            </a:fillRef>
            <a:effectRef idx="0">
              <a:schemeClr val="accent1"/>
            </a:effectRef>
            <a:fontRef idx="minor">
              <a:schemeClr val="tx1"/>
            </a:fontRef>
          </p:style>
        </p:cxnSp>
        <p:sp>
          <p:nvSpPr>
            <p:cNvPr id="52" name="椭圆 51"/>
            <p:cNvSpPr/>
            <p:nvPr userDrawn="1"/>
          </p:nvSpPr>
          <p:spPr>
            <a:xfrm>
              <a:off x="9754989" y="3713379"/>
              <a:ext cx="361456" cy="203605"/>
            </a:xfrm>
            <a:prstGeom prst="ellipse">
              <a:avLst/>
            </a:prstGeom>
            <a:gradFill flip="none" rotWithShape="1">
              <a:gsLst>
                <a:gs pos="100000">
                  <a:srgbClr val="1D296C"/>
                </a:gs>
                <a:gs pos="52000">
                  <a:srgbClr val="2B6C95"/>
                </a:gs>
                <a:gs pos="68000">
                  <a:srgbClr val="265989"/>
                </a:gs>
                <a:gs pos="17000">
                  <a:srgbClr val="36A6B8"/>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3" name="直接连接符 52"/>
            <p:cNvCxnSpPr/>
            <p:nvPr userDrawn="1"/>
          </p:nvCxnSpPr>
          <p:spPr>
            <a:xfrm flipV="1">
              <a:off x="9445973" y="3810324"/>
              <a:ext cx="483328" cy="289130"/>
            </a:xfrm>
            <a:prstGeom prst="line">
              <a:avLst/>
            </a:prstGeom>
            <a:ln w="25400" cap="rnd">
              <a:gradFill>
                <a:gsLst>
                  <a:gs pos="0">
                    <a:srgbClr val="180D5B"/>
                  </a:gs>
                  <a:gs pos="53000">
                    <a:srgbClr val="255184"/>
                  </a:gs>
                  <a:gs pos="100000">
                    <a:srgbClr val="42E8E0"/>
                  </a:gs>
                </a:gsLst>
                <a:lin ang="5400000" scaled="1"/>
              </a:gradFill>
              <a:round/>
            </a:ln>
          </p:spPr>
          <p:style>
            <a:lnRef idx="1">
              <a:schemeClr val="accent1"/>
            </a:lnRef>
            <a:fillRef idx="0">
              <a:schemeClr val="accent1"/>
            </a:fillRef>
            <a:effectRef idx="0">
              <a:schemeClr val="accent1"/>
            </a:effectRef>
            <a:fontRef idx="minor">
              <a:schemeClr val="tx1"/>
            </a:fontRef>
          </p:style>
        </p:cxnSp>
        <p:sp>
          <p:nvSpPr>
            <p:cNvPr id="54" name="椭圆 53"/>
            <p:cNvSpPr/>
            <p:nvPr userDrawn="1"/>
          </p:nvSpPr>
          <p:spPr>
            <a:xfrm>
              <a:off x="10020604" y="4130676"/>
              <a:ext cx="358974" cy="202206"/>
            </a:xfrm>
            <a:prstGeom prst="ellipse">
              <a:avLst/>
            </a:prstGeom>
            <a:gradFill flip="none" rotWithShape="1">
              <a:gsLst>
                <a:gs pos="100000">
                  <a:srgbClr val="1D296C">
                    <a:alpha val="20000"/>
                  </a:srgbClr>
                </a:gs>
                <a:gs pos="59000">
                  <a:srgbClr val="2B6C95">
                    <a:alpha val="50000"/>
                  </a:srgbClr>
                </a:gs>
                <a:gs pos="30000">
                  <a:srgbClr val="36A6B8">
                    <a:alpha val="5000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5" name="直接连接符 54"/>
            <p:cNvCxnSpPr/>
            <p:nvPr userDrawn="1"/>
          </p:nvCxnSpPr>
          <p:spPr>
            <a:xfrm flipV="1">
              <a:off x="9906261" y="4226956"/>
              <a:ext cx="287454" cy="171956"/>
            </a:xfrm>
            <a:prstGeom prst="line">
              <a:avLst/>
            </a:prstGeom>
            <a:ln w="25400" cap="rnd">
              <a:gradFill>
                <a:gsLst>
                  <a:gs pos="0">
                    <a:srgbClr val="180D5B">
                      <a:alpha val="20000"/>
                    </a:srgbClr>
                  </a:gs>
                  <a:gs pos="53000">
                    <a:srgbClr val="255184">
                      <a:alpha val="20000"/>
                    </a:srgbClr>
                  </a:gs>
                  <a:gs pos="100000">
                    <a:srgbClr val="42E8E0">
                      <a:alpha val="20000"/>
                    </a:srgbClr>
                  </a:gs>
                </a:gsLst>
                <a:lin ang="5400000" scaled="1"/>
              </a:gradFill>
              <a:round/>
            </a:ln>
          </p:spPr>
          <p:style>
            <a:lnRef idx="1">
              <a:schemeClr val="accent1"/>
            </a:lnRef>
            <a:fillRef idx="0">
              <a:schemeClr val="accent1"/>
            </a:fillRef>
            <a:effectRef idx="0">
              <a:schemeClr val="accent1"/>
            </a:effectRef>
            <a:fontRef idx="minor">
              <a:schemeClr val="tx1"/>
            </a:fontRef>
          </p:style>
        </p:cxnSp>
        <p:sp>
          <p:nvSpPr>
            <p:cNvPr id="56" name="椭圆 55"/>
            <p:cNvSpPr/>
            <p:nvPr userDrawn="1"/>
          </p:nvSpPr>
          <p:spPr>
            <a:xfrm>
              <a:off x="7626655" y="4176741"/>
              <a:ext cx="358974" cy="202206"/>
            </a:xfrm>
            <a:prstGeom prst="ellipse">
              <a:avLst/>
            </a:prstGeom>
            <a:gradFill flip="none" rotWithShape="1">
              <a:gsLst>
                <a:gs pos="100000">
                  <a:srgbClr val="1D296C">
                    <a:alpha val="20000"/>
                  </a:srgbClr>
                </a:gs>
                <a:gs pos="59000">
                  <a:srgbClr val="2B6C95">
                    <a:alpha val="50000"/>
                  </a:srgbClr>
                </a:gs>
                <a:gs pos="30000">
                  <a:srgbClr val="36A6B8">
                    <a:alpha val="5000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7" name="直接连接符 56"/>
            <p:cNvCxnSpPr/>
            <p:nvPr userDrawn="1"/>
          </p:nvCxnSpPr>
          <p:spPr>
            <a:xfrm flipV="1">
              <a:off x="7512312" y="4273021"/>
              <a:ext cx="287454" cy="171956"/>
            </a:xfrm>
            <a:prstGeom prst="line">
              <a:avLst/>
            </a:prstGeom>
            <a:ln w="25400" cap="rnd">
              <a:gradFill>
                <a:gsLst>
                  <a:gs pos="0">
                    <a:srgbClr val="180D5B">
                      <a:alpha val="20000"/>
                    </a:srgbClr>
                  </a:gs>
                  <a:gs pos="53000">
                    <a:srgbClr val="255184">
                      <a:alpha val="20000"/>
                    </a:srgbClr>
                  </a:gs>
                  <a:gs pos="100000">
                    <a:srgbClr val="42E8E0">
                      <a:alpha val="20000"/>
                    </a:srgbClr>
                  </a:gs>
                </a:gsLst>
                <a:lin ang="5400000" scaled="1"/>
              </a:gradFill>
              <a:round/>
            </a:ln>
          </p:spPr>
          <p:style>
            <a:lnRef idx="1">
              <a:schemeClr val="accent1"/>
            </a:lnRef>
            <a:fillRef idx="0">
              <a:schemeClr val="accent1"/>
            </a:fillRef>
            <a:effectRef idx="0">
              <a:schemeClr val="accent1"/>
            </a:effectRef>
            <a:fontRef idx="minor">
              <a:schemeClr val="tx1"/>
            </a:fontRef>
          </p:style>
        </p:cxnSp>
        <p:sp>
          <p:nvSpPr>
            <p:cNvPr id="58" name="椭圆 57"/>
            <p:cNvSpPr/>
            <p:nvPr userDrawn="1"/>
          </p:nvSpPr>
          <p:spPr>
            <a:xfrm>
              <a:off x="8387012" y="3360161"/>
              <a:ext cx="358974" cy="202206"/>
            </a:xfrm>
            <a:prstGeom prst="ellipse">
              <a:avLst/>
            </a:prstGeom>
            <a:gradFill flip="none" rotWithShape="1">
              <a:gsLst>
                <a:gs pos="100000">
                  <a:srgbClr val="1D296C">
                    <a:alpha val="20000"/>
                  </a:srgbClr>
                </a:gs>
                <a:gs pos="59000">
                  <a:srgbClr val="2B6C95">
                    <a:alpha val="50000"/>
                  </a:srgbClr>
                </a:gs>
                <a:gs pos="30000">
                  <a:srgbClr val="36A6B8">
                    <a:alpha val="5000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9" name="直接连接符 58"/>
            <p:cNvCxnSpPr/>
            <p:nvPr userDrawn="1"/>
          </p:nvCxnSpPr>
          <p:spPr>
            <a:xfrm flipV="1">
              <a:off x="8272669" y="3456441"/>
              <a:ext cx="287454" cy="171956"/>
            </a:xfrm>
            <a:prstGeom prst="line">
              <a:avLst/>
            </a:prstGeom>
            <a:ln w="25400" cap="rnd">
              <a:gradFill>
                <a:gsLst>
                  <a:gs pos="0">
                    <a:srgbClr val="180D5B">
                      <a:alpha val="20000"/>
                    </a:srgbClr>
                  </a:gs>
                  <a:gs pos="53000">
                    <a:srgbClr val="255184">
                      <a:alpha val="20000"/>
                    </a:srgbClr>
                  </a:gs>
                  <a:gs pos="100000">
                    <a:srgbClr val="42E8E0">
                      <a:alpha val="20000"/>
                    </a:srgbClr>
                  </a:gs>
                </a:gsLst>
                <a:lin ang="5400000" scaled="1"/>
              </a:gradFill>
              <a:round/>
            </a:ln>
          </p:spPr>
          <p:style>
            <a:lnRef idx="1">
              <a:schemeClr val="accent1"/>
            </a:lnRef>
            <a:fillRef idx="0">
              <a:schemeClr val="accent1"/>
            </a:fillRef>
            <a:effectRef idx="0">
              <a:schemeClr val="accent1"/>
            </a:effectRef>
            <a:fontRef idx="minor">
              <a:schemeClr val="tx1"/>
            </a:fontRef>
          </p:style>
        </p:cxnSp>
        <p:sp>
          <p:nvSpPr>
            <p:cNvPr id="60" name="椭圆 59"/>
            <p:cNvSpPr/>
            <p:nvPr userDrawn="1"/>
          </p:nvSpPr>
          <p:spPr>
            <a:xfrm>
              <a:off x="8071311" y="3424099"/>
              <a:ext cx="361456" cy="203605"/>
            </a:xfrm>
            <a:prstGeom prst="ellipse">
              <a:avLst/>
            </a:prstGeom>
            <a:gradFill flip="none" rotWithShape="1">
              <a:gsLst>
                <a:gs pos="100000">
                  <a:srgbClr val="1D296C"/>
                </a:gs>
                <a:gs pos="52000">
                  <a:srgbClr val="2B6C95"/>
                </a:gs>
                <a:gs pos="68000">
                  <a:srgbClr val="265989"/>
                </a:gs>
                <a:gs pos="17000">
                  <a:srgbClr val="36A6B8"/>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1" name="直接连接符 60"/>
            <p:cNvCxnSpPr/>
            <p:nvPr userDrawn="1"/>
          </p:nvCxnSpPr>
          <p:spPr>
            <a:xfrm flipV="1">
              <a:off x="7762295" y="3521044"/>
              <a:ext cx="483328" cy="289130"/>
            </a:xfrm>
            <a:prstGeom prst="line">
              <a:avLst/>
            </a:prstGeom>
            <a:ln w="25400" cap="rnd">
              <a:gradFill>
                <a:gsLst>
                  <a:gs pos="0">
                    <a:srgbClr val="180D5B"/>
                  </a:gs>
                  <a:gs pos="53000">
                    <a:srgbClr val="255184"/>
                  </a:gs>
                  <a:gs pos="100000">
                    <a:srgbClr val="42E8E0"/>
                  </a:gs>
                </a:gsLst>
                <a:lin ang="5400000" scaled="1"/>
              </a:gradFill>
              <a:round/>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userDrawn="1"/>
          </p:nvCxnSpPr>
          <p:spPr>
            <a:xfrm flipH="1" flipV="1">
              <a:off x="8216506" y="2821117"/>
              <a:ext cx="5025" cy="2074259"/>
            </a:xfrm>
            <a:prstGeom prst="line">
              <a:avLst/>
            </a:prstGeom>
            <a:ln w="25400" cap="rnd">
              <a:gradFill>
                <a:gsLst>
                  <a:gs pos="0">
                    <a:srgbClr val="180D5B"/>
                  </a:gs>
                  <a:gs pos="53000">
                    <a:srgbClr val="255184"/>
                  </a:gs>
                  <a:gs pos="100000">
                    <a:srgbClr val="42E8E0"/>
                  </a:gs>
                </a:gsLst>
                <a:lin ang="16200000" scaled="0"/>
              </a:gradFill>
              <a:round/>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userDrawn="1"/>
          </p:nvCxnSpPr>
          <p:spPr>
            <a:xfrm flipH="1" flipV="1">
              <a:off x="10208402" y="2813165"/>
              <a:ext cx="5025" cy="2074259"/>
            </a:xfrm>
            <a:prstGeom prst="line">
              <a:avLst/>
            </a:prstGeom>
            <a:ln w="25400" cap="rnd">
              <a:gradFill>
                <a:gsLst>
                  <a:gs pos="0">
                    <a:srgbClr val="180D5B"/>
                  </a:gs>
                  <a:gs pos="53000">
                    <a:srgbClr val="255184"/>
                  </a:gs>
                  <a:gs pos="100000">
                    <a:srgbClr val="42E8E0"/>
                  </a:gs>
                </a:gsLst>
                <a:lin ang="16200000" scaled="0"/>
              </a:gradFill>
              <a:round/>
            </a:ln>
          </p:spPr>
          <p:style>
            <a:lnRef idx="1">
              <a:schemeClr val="accent1"/>
            </a:lnRef>
            <a:fillRef idx="0">
              <a:schemeClr val="accent1"/>
            </a:fillRef>
            <a:effectRef idx="0">
              <a:schemeClr val="accent1"/>
            </a:effectRef>
            <a:fontRef idx="minor">
              <a:schemeClr val="tx1"/>
            </a:fontRef>
          </p:style>
        </p:cxnSp>
        <p:sp>
          <p:nvSpPr>
            <p:cNvPr id="64" name="Freeform 90"/>
            <p:cNvSpPr/>
            <p:nvPr userDrawn="1"/>
          </p:nvSpPr>
          <p:spPr bwMode="auto">
            <a:xfrm>
              <a:off x="8148638" y="4267200"/>
              <a:ext cx="2168525" cy="1239838"/>
            </a:xfrm>
            <a:custGeom>
              <a:avLst/>
              <a:gdLst>
                <a:gd name="T0" fmla="*/ 270 w 538"/>
                <a:gd name="T1" fmla="*/ 0 h 307"/>
                <a:gd name="T2" fmla="*/ 249 w 538"/>
                <a:gd name="T3" fmla="*/ 6 h 307"/>
                <a:gd name="T4" fmla="*/ 13 w 538"/>
                <a:gd name="T5" fmla="*/ 142 h 307"/>
                <a:gd name="T6" fmla="*/ 10 w 538"/>
                <a:gd name="T7" fmla="*/ 164 h 307"/>
                <a:gd name="T8" fmla="*/ 251 w 538"/>
                <a:gd name="T9" fmla="*/ 303 h 307"/>
                <a:gd name="T10" fmla="*/ 268 w 538"/>
                <a:gd name="T11" fmla="*/ 307 h 307"/>
                <a:gd name="T12" fmla="*/ 290 w 538"/>
                <a:gd name="T13" fmla="*/ 302 h 307"/>
                <a:gd name="T14" fmla="*/ 525 w 538"/>
                <a:gd name="T15" fmla="*/ 166 h 307"/>
                <a:gd name="T16" fmla="*/ 528 w 538"/>
                <a:gd name="T17" fmla="*/ 144 h 307"/>
                <a:gd name="T18" fmla="*/ 287 w 538"/>
                <a:gd name="T19" fmla="*/ 4 h 307"/>
                <a:gd name="T20" fmla="*/ 270 w 538"/>
                <a:gd name="T21"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8" h="307">
                  <a:moveTo>
                    <a:pt x="270" y="0"/>
                  </a:moveTo>
                  <a:cubicBezTo>
                    <a:pt x="263" y="0"/>
                    <a:pt x="255" y="2"/>
                    <a:pt x="249" y="6"/>
                  </a:cubicBezTo>
                  <a:cubicBezTo>
                    <a:pt x="13" y="142"/>
                    <a:pt x="13" y="142"/>
                    <a:pt x="13" y="142"/>
                  </a:cubicBezTo>
                  <a:cubicBezTo>
                    <a:pt x="2" y="149"/>
                    <a:pt x="0" y="158"/>
                    <a:pt x="10" y="164"/>
                  </a:cubicBezTo>
                  <a:cubicBezTo>
                    <a:pt x="251" y="303"/>
                    <a:pt x="251" y="303"/>
                    <a:pt x="251" y="303"/>
                  </a:cubicBezTo>
                  <a:cubicBezTo>
                    <a:pt x="256" y="306"/>
                    <a:pt x="262" y="307"/>
                    <a:pt x="268" y="307"/>
                  </a:cubicBezTo>
                  <a:cubicBezTo>
                    <a:pt x="275" y="307"/>
                    <a:pt x="283" y="305"/>
                    <a:pt x="290" y="302"/>
                  </a:cubicBezTo>
                  <a:cubicBezTo>
                    <a:pt x="525" y="166"/>
                    <a:pt x="525" y="166"/>
                    <a:pt x="525" y="166"/>
                  </a:cubicBezTo>
                  <a:cubicBezTo>
                    <a:pt x="537" y="159"/>
                    <a:pt x="538" y="149"/>
                    <a:pt x="528" y="144"/>
                  </a:cubicBezTo>
                  <a:cubicBezTo>
                    <a:pt x="287" y="4"/>
                    <a:pt x="287" y="4"/>
                    <a:pt x="287" y="4"/>
                  </a:cubicBezTo>
                  <a:cubicBezTo>
                    <a:pt x="282" y="2"/>
                    <a:pt x="276" y="0"/>
                    <a:pt x="270" y="0"/>
                  </a:cubicBezTo>
                </a:path>
              </a:pathLst>
            </a:custGeom>
            <a:solidFill>
              <a:srgbClr val="736E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91"/>
            <p:cNvSpPr/>
            <p:nvPr userDrawn="1"/>
          </p:nvSpPr>
          <p:spPr bwMode="auto">
            <a:xfrm>
              <a:off x="8148638" y="4264025"/>
              <a:ext cx="2168525" cy="714375"/>
            </a:xfrm>
            <a:custGeom>
              <a:avLst/>
              <a:gdLst>
                <a:gd name="T0" fmla="*/ 10 w 538"/>
                <a:gd name="T1" fmla="*/ 165 h 177"/>
                <a:gd name="T2" fmla="*/ 31 w 538"/>
                <a:gd name="T3" fmla="*/ 177 h 177"/>
                <a:gd name="T4" fmla="*/ 249 w 538"/>
                <a:gd name="T5" fmla="*/ 52 h 177"/>
                <a:gd name="T6" fmla="*/ 287 w 538"/>
                <a:gd name="T7" fmla="*/ 50 h 177"/>
                <a:gd name="T8" fmla="*/ 507 w 538"/>
                <a:gd name="T9" fmla="*/ 177 h 177"/>
                <a:gd name="T10" fmla="*/ 525 w 538"/>
                <a:gd name="T11" fmla="*/ 167 h 177"/>
                <a:gd name="T12" fmla="*/ 528 w 538"/>
                <a:gd name="T13" fmla="*/ 145 h 177"/>
                <a:gd name="T14" fmla="*/ 287 w 538"/>
                <a:gd name="T15" fmla="*/ 5 h 177"/>
                <a:gd name="T16" fmla="*/ 249 w 538"/>
                <a:gd name="T17" fmla="*/ 7 h 177"/>
                <a:gd name="T18" fmla="*/ 13 w 538"/>
                <a:gd name="T19" fmla="*/ 143 h 177"/>
                <a:gd name="T20" fmla="*/ 10 w 538"/>
                <a:gd name="T21" fmla="*/ 165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8" h="177">
                  <a:moveTo>
                    <a:pt x="10" y="165"/>
                  </a:moveTo>
                  <a:cubicBezTo>
                    <a:pt x="31" y="177"/>
                    <a:pt x="31" y="177"/>
                    <a:pt x="31" y="177"/>
                  </a:cubicBezTo>
                  <a:cubicBezTo>
                    <a:pt x="249" y="52"/>
                    <a:pt x="249" y="52"/>
                    <a:pt x="249" y="52"/>
                  </a:cubicBezTo>
                  <a:cubicBezTo>
                    <a:pt x="260" y="45"/>
                    <a:pt x="277" y="45"/>
                    <a:pt x="287" y="50"/>
                  </a:cubicBezTo>
                  <a:cubicBezTo>
                    <a:pt x="507" y="177"/>
                    <a:pt x="507" y="177"/>
                    <a:pt x="507" y="177"/>
                  </a:cubicBezTo>
                  <a:cubicBezTo>
                    <a:pt x="525" y="167"/>
                    <a:pt x="525" y="167"/>
                    <a:pt x="525" y="167"/>
                  </a:cubicBezTo>
                  <a:cubicBezTo>
                    <a:pt x="537" y="160"/>
                    <a:pt x="538" y="150"/>
                    <a:pt x="528" y="145"/>
                  </a:cubicBezTo>
                  <a:cubicBezTo>
                    <a:pt x="287" y="5"/>
                    <a:pt x="287" y="5"/>
                    <a:pt x="287" y="5"/>
                  </a:cubicBezTo>
                  <a:cubicBezTo>
                    <a:pt x="277" y="0"/>
                    <a:pt x="260" y="0"/>
                    <a:pt x="249" y="7"/>
                  </a:cubicBezTo>
                  <a:cubicBezTo>
                    <a:pt x="13" y="143"/>
                    <a:pt x="13" y="143"/>
                    <a:pt x="13" y="143"/>
                  </a:cubicBezTo>
                  <a:cubicBezTo>
                    <a:pt x="2" y="150"/>
                    <a:pt x="0" y="159"/>
                    <a:pt x="10" y="165"/>
                  </a:cubicBezTo>
                  <a:close/>
                </a:path>
              </a:pathLst>
            </a:custGeom>
            <a:solidFill>
              <a:srgbClr val="42E8E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90"/>
            <p:cNvSpPr/>
            <p:nvPr userDrawn="1"/>
          </p:nvSpPr>
          <p:spPr bwMode="auto">
            <a:xfrm>
              <a:off x="8142017" y="4267200"/>
              <a:ext cx="2168525" cy="1239838"/>
            </a:xfrm>
            <a:custGeom>
              <a:avLst/>
              <a:gdLst>
                <a:gd name="T0" fmla="*/ 270 w 538"/>
                <a:gd name="T1" fmla="*/ 0 h 307"/>
                <a:gd name="T2" fmla="*/ 249 w 538"/>
                <a:gd name="T3" fmla="*/ 6 h 307"/>
                <a:gd name="T4" fmla="*/ 13 w 538"/>
                <a:gd name="T5" fmla="*/ 142 h 307"/>
                <a:gd name="T6" fmla="*/ 10 w 538"/>
                <a:gd name="T7" fmla="*/ 164 h 307"/>
                <a:gd name="T8" fmla="*/ 251 w 538"/>
                <a:gd name="T9" fmla="*/ 303 h 307"/>
                <a:gd name="T10" fmla="*/ 268 w 538"/>
                <a:gd name="T11" fmla="*/ 307 h 307"/>
                <a:gd name="T12" fmla="*/ 290 w 538"/>
                <a:gd name="T13" fmla="*/ 302 h 307"/>
                <a:gd name="T14" fmla="*/ 525 w 538"/>
                <a:gd name="T15" fmla="*/ 166 h 307"/>
                <a:gd name="T16" fmla="*/ 528 w 538"/>
                <a:gd name="T17" fmla="*/ 144 h 307"/>
                <a:gd name="T18" fmla="*/ 287 w 538"/>
                <a:gd name="T19" fmla="*/ 4 h 307"/>
                <a:gd name="T20" fmla="*/ 270 w 538"/>
                <a:gd name="T21"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8" h="307">
                  <a:moveTo>
                    <a:pt x="270" y="0"/>
                  </a:moveTo>
                  <a:cubicBezTo>
                    <a:pt x="263" y="0"/>
                    <a:pt x="255" y="2"/>
                    <a:pt x="249" y="6"/>
                  </a:cubicBezTo>
                  <a:cubicBezTo>
                    <a:pt x="13" y="142"/>
                    <a:pt x="13" y="142"/>
                    <a:pt x="13" y="142"/>
                  </a:cubicBezTo>
                  <a:cubicBezTo>
                    <a:pt x="2" y="149"/>
                    <a:pt x="0" y="158"/>
                    <a:pt x="10" y="164"/>
                  </a:cubicBezTo>
                  <a:cubicBezTo>
                    <a:pt x="251" y="303"/>
                    <a:pt x="251" y="303"/>
                    <a:pt x="251" y="303"/>
                  </a:cubicBezTo>
                  <a:cubicBezTo>
                    <a:pt x="256" y="306"/>
                    <a:pt x="262" y="307"/>
                    <a:pt x="268" y="307"/>
                  </a:cubicBezTo>
                  <a:cubicBezTo>
                    <a:pt x="275" y="307"/>
                    <a:pt x="283" y="305"/>
                    <a:pt x="290" y="302"/>
                  </a:cubicBezTo>
                  <a:cubicBezTo>
                    <a:pt x="525" y="166"/>
                    <a:pt x="525" y="166"/>
                    <a:pt x="525" y="166"/>
                  </a:cubicBezTo>
                  <a:cubicBezTo>
                    <a:pt x="537" y="159"/>
                    <a:pt x="538" y="149"/>
                    <a:pt x="528" y="144"/>
                  </a:cubicBezTo>
                  <a:cubicBezTo>
                    <a:pt x="287" y="4"/>
                    <a:pt x="287" y="4"/>
                    <a:pt x="287" y="4"/>
                  </a:cubicBezTo>
                  <a:cubicBezTo>
                    <a:pt x="282" y="2"/>
                    <a:pt x="276" y="0"/>
                    <a:pt x="270" y="0"/>
                  </a:cubicBezTo>
                </a:path>
              </a:pathLst>
            </a:custGeom>
            <a:gradFill>
              <a:gsLst>
                <a:gs pos="22000">
                  <a:srgbClr val="180D5B">
                    <a:alpha val="34000"/>
                  </a:srgbClr>
                </a:gs>
                <a:gs pos="100000">
                  <a:srgbClr val="42E8E0">
                    <a:alpha val="74000"/>
                  </a:srgbClr>
                </a:gs>
              </a:gsLst>
              <a:lin ang="5400000" scaled="0"/>
            </a:gradFill>
            <a:ln>
              <a:noFill/>
            </a:ln>
          </p:spPr>
          <p:txBody>
            <a:bodyPr vert="horz" wrap="square" lIns="91440" tIns="45720" rIns="91440" bIns="45720" numCol="1" anchor="t" anchorCtr="0" compatLnSpc="1"/>
            <a:lstStyle/>
            <a:p>
              <a:endParaRPr lang="zh-CN" altLang="en-US" dirty="0"/>
            </a:p>
          </p:txBody>
        </p:sp>
        <p:sp>
          <p:nvSpPr>
            <p:cNvPr id="67" name="任意多边形: 形状 66"/>
            <p:cNvSpPr/>
            <p:nvPr userDrawn="1"/>
          </p:nvSpPr>
          <p:spPr bwMode="auto">
            <a:xfrm>
              <a:off x="9278938" y="3259138"/>
              <a:ext cx="120650" cy="2243743"/>
            </a:xfrm>
            <a:custGeom>
              <a:avLst/>
              <a:gdLst>
                <a:gd name="connsiteX0" fmla="*/ 33514 w 120650"/>
                <a:gd name="connsiteY0" fmla="*/ 0 h 2243743"/>
                <a:gd name="connsiteX1" fmla="*/ 56974 w 120650"/>
                <a:gd name="connsiteY1" fmla="*/ 6605 h 2243743"/>
                <a:gd name="connsiteX2" fmla="*/ 63676 w 120650"/>
                <a:gd name="connsiteY2" fmla="*/ 9908 h 2243743"/>
                <a:gd name="connsiteX3" fmla="*/ 120650 w 120650"/>
                <a:gd name="connsiteY3" fmla="*/ 115587 h 2243743"/>
                <a:gd name="connsiteX4" fmla="*/ 120650 w 120650"/>
                <a:gd name="connsiteY4" fmla="*/ 2080273 h 2243743"/>
                <a:gd name="connsiteX5" fmla="*/ 120650 w 120650"/>
                <a:gd name="connsiteY5" fmla="*/ 2177592 h 2243743"/>
                <a:gd name="connsiteX6" fmla="*/ 0 w 120650"/>
                <a:gd name="connsiteY6" fmla="*/ 2243743 h 2243743"/>
                <a:gd name="connsiteX7" fmla="*/ 0 w 120650"/>
                <a:gd name="connsiteY7" fmla="*/ 2132585 h 2243743"/>
                <a:gd name="connsiteX8" fmla="*/ 0 w 120650"/>
                <a:gd name="connsiteY8" fmla="*/ 46235 h 2243743"/>
                <a:gd name="connsiteX9" fmla="*/ 33514 w 120650"/>
                <a:gd name="connsiteY9" fmla="*/ 0 h 2243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0650" h="2243743">
                  <a:moveTo>
                    <a:pt x="33514" y="0"/>
                  </a:moveTo>
                  <a:cubicBezTo>
                    <a:pt x="40217" y="0"/>
                    <a:pt x="46919" y="0"/>
                    <a:pt x="56974" y="6605"/>
                  </a:cubicBezTo>
                  <a:cubicBezTo>
                    <a:pt x="56974" y="6605"/>
                    <a:pt x="56974" y="6605"/>
                    <a:pt x="63676" y="9908"/>
                  </a:cubicBezTo>
                  <a:cubicBezTo>
                    <a:pt x="97190" y="26420"/>
                    <a:pt x="120650" y="75957"/>
                    <a:pt x="120650" y="115587"/>
                  </a:cubicBezTo>
                  <a:cubicBezTo>
                    <a:pt x="120650" y="115587"/>
                    <a:pt x="120650" y="115587"/>
                    <a:pt x="120650" y="2080273"/>
                  </a:cubicBezTo>
                  <a:lnTo>
                    <a:pt x="120650" y="2177592"/>
                  </a:lnTo>
                  <a:lnTo>
                    <a:pt x="0" y="2243743"/>
                  </a:lnTo>
                  <a:lnTo>
                    <a:pt x="0" y="2132585"/>
                  </a:lnTo>
                  <a:cubicBezTo>
                    <a:pt x="0" y="1834535"/>
                    <a:pt x="0" y="1238435"/>
                    <a:pt x="0" y="46235"/>
                  </a:cubicBezTo>
                  <a:cubicBezTo>
                    <a:pt x="0" y="16513"/>
                    <a:pt x="13406" y="0"/>
                    <a:pt x="33514" y="0"/>
                  </a:cubicBezTo>
                  <a:close/>
                </a:path>
              </a:pathLst>
            </a:custGeom>
            <a:gradFill>
              <a:gsLst>
                <a:gs pos="51000">
                  <a:srgbClr val="42E6E0">
                    <a:alpha val="40000"/>
                  </a:srgbClr>
                </a:gs>
                <a:gs pos="0">
                  <a:srgbClr val="566BD8">
                    <a:alpha val="20000"/>
                  </a:srgbClr>
                </a:gs>
                <a:gs pos="98000">
                  <a:srgbClr val="5666D7">
                    <a:alpha val="20000"/>
                  </a:srgbClr>
                </a:gs>
              </a:gsLst>
              <a:lin ang="5400000" scaled="0"/>
            </a:gradFill>
            <a:ln>
              <a:noFill/>
            </a:ln>
          </p:spPr>
          <p:txBody>
            <a:bodyPr vert="horz" wrap="square" lIns="91440" tIns="45720" rIns="91440" bIns="45720" numCol="1" anchor="t" anchorCtr="0" compatLnSpc="1">
              <a:noAutofit/>
            </a:bodyPr>
            <a:lstStyle/>
            <a:p>
              <a:endParaRPr lang="zh-CN" altLang="en-US"/>
            </a:p>
          </p:txBody>
        </p:sp>
        <p:sp>
          <p:nvSpPr>
            <p:cNvPr id="68" name="任意多边形: 形状 67"/>
            <p:cNvSpPr/>
            <p:nvPr userDrawn="1"/>
          </p:nvSpPr>
          <p:spPr bwMode="auto">
            <a:xfrm>
              <a:off x="9501188" y="3767138"/>
              <a:ext cx="119063" cy="1621772"/>
            </a:xfrm>
            <a:custGeom>
              <a:avLst/>
              <a:gdLst>
                <a:gd name="connsiteX0" fmla="*/ 33073 w 119063"/>
                <a:gd name="connsiteY0" fmla="*/ 0 h 1621772"/>
                <a:gd name="connsiteX1" fmla="*/ 56224 w 119063"/>
                <a:gd name="connsiteY1" fmla="*/ 6607 h 1621772"/>
                <a:gd name="connsiteX2" fmla="*/ 66146 w 119063"/>
                <a:gd name="connsiteY2" fmla="*/ 9910 h 1621772"/>
                <a:gd name="connsiteX3" fmla="*/ 119063 w 119063"/>
                <a:gd name="connsiteY3" fmla="*/ 115614 h 1621772"/>
                <a:gd name="connsiteX4" fmla="*/ 119063 w 119063"/>
                <a:gd name="connsiteY4" fmla="*/ 1458860 h 1621772"/>
                <a:gd name="connsiteX5" fmla="*/ 119063 w 119063"/>
                <a:gd name="connsiteY5" fmla="*/ 1553686 h 1621772"/>
                <a:gd name="connsiteX6" fmla="*/ 0 w 119063"/>
                <a:gd name="connsiteY6" fmla="*/ 1621772 h 1621772"/>
                <a:gd name="connsiteX7" fmla="*/ 0 w 119063"/>
                <a:gd name="connsiteY7" fmla="*/ 1561802 h 1621772"/>
                <a:gd name="connsiteX8" fmla="*/ 0 w 119063"/>
                <a:gd name="connsiteY8" fmla="*/ 46246 h 1621772"/>
                <a:gd name="connsiteX9" fmla="*/ 33073 w 119063"/>
                <a:gd name="connsiteY9" fmla="*/ 0 h 1621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9063" h="1621772">
                  <a:moveTo>
                    <a:pt x="33073" y="0"/>
                  </a:moveTo>
                  <a:cubicBezTo>
                    <a:pt x="39688" y="0"/>
                    <a:pt x="49610" y="0"/>
                    <a:pt x="56224" y="6607"/>
                  </a:cubicBezTo>
                  <a:cubicBezTo>
                    <a:pt x="56224" y="6607"/>
                    <a:pt x="56224" y="6607"/>
                    <a:pt x="66146" y="9910"/>
                  </a:cubicBezTo>
                  <a:cubicBezTo>
                    <a:pt x="95912" y="26426"/>
                    <a:pt x="119063" y="75975"/>
                    <a:pt x="119063" y="115614"/>
                  </a:cubicBezTo>
                  <a:cubicBezTo>
                    <a:pt x="119063" y="115614"/>
                    <a:pt x="119063" y="115614"/>
                    <a:pt x="119063" y="1458860"/>
                  </a:cubicBezTo>
                  <a:lnTo>
                    <a:pt x="119063" y="1553686"/>
                  </a:lnTo>
                  <a:lnTo>
                    <a:pt x="0" y="1621772"/>
                  </a:lnTo>
                  <a:lnTo>
                    <a:pt x="0" y="1561802"/>
                  </a:lnTo>
                  <a:cubicBezTo>
                    <a:pt x="0" y="1268090"/>
                    <a:pt x="0" y="798150"/>
                    <a:pt x="0" y="46246"/>
                  </a:cubicBezTo>
                  <a:cubicBezTo>
                    <a:pt x="0" y="16516"/>
                    <a:pt x="16537" y="0"/>
                    <a:pt x="33073" y="0"/>
                  </a:cubicBezTo>
                  <a:close/>
                </a:path>
              </a:pathLst>
            </a:custGeom>
            <a:gradFill>
              <a:gsLst>
                <a:gs pos="51000">
                  <a:srgbClr val="42E6E0">
                    <a:alpha val="40000"/>
                  </a:srgbClr>
                </a:gs>
                <a:gs pos="0">
                  <a:srgbClr val="566BD8">
                    <a:alpha val="20000"/>
                  </a:srgbClr>
                </a:gs>
                <a:gs pos="98000">
                  <a:srgbClr val="5666D7">
                    <a:alpha val="20000"/>
                  </a:srgbClr>
                </a:gs>
              </a:gsLst>
              <a:lin ang="5400000" scaled="0"/>
            </a:gradFill>
            <a:ln>
              <a:noFill/>
            </a:ln>
          </p:spPr>
          <p:txBody>
            <a:bodyPr vert="horz" wrap="square" lIns="91440" tIns="45720" rIns="91440" bIns="45720" numCol="1" anchor="t" anchorCtr="0" compatLnSpc="1">
              <a:noAutofit/>
            </a:bodyPr>
            <a:lstStyle/>
            <a:p>
              <a:endParaRPr lang="zh-CN" altLang="en-US"/>
            </a:p>
          </p:txBody>
        </p:sp>
        <p:sp>
          <p:nvSpPr>
            <p:cNvPr id="69" name="任意多边形: 形状 68"/>
            <p:cNvSpPr/>
            <p:nvPr userDrawn="1"/>
          </p:nvSpPr>
          <p:spPr bwMode="auto">
            <a:xfrm>
              <a:off x="9726613" y="4365625"/>
              <a:ext cx="115888" cy="874224"/>
            </a:xfrm>
            <a:custGeom>
              <a:avLst/>
              <a:gdLst>
                <a:gd name="connsiteX0" fmla="*/ 33111 w 115888"/>
                <a:gd name="connsiteY0" fmla="*/ 0 h 874224"/>
                <a:gd name="connsiteX1" fmla="*/ 52977 w 115888"/>
                <a:gd name="connsiteY1" fmla="*/ 6602 h 874224"/>
                <a:gd name="connsiteX2" fmla="*/ 62911 w 115888"/>
                <a:gd name="connsiteY2" fmla="*/ 13203 h 874224"/>
                <a:gd name="connsiteX3" fmla="*/ 115888 w 115888"/>
                <a:gd name="connsiteY3" fmla="*/ 118823 h 874224"/>
                <a:gd name="connsiteX4" fmla="*/ 115888 w 115888"/>
                <a:gd name="connsiteY4" fmla="*/ 620757 h 874224"/>
                <a:gd name="connsiteX5" fmla="*/ 115888 w 115888"/>
                <a:gd name="connsiteY5" fmla="*/ 825103 h 874224"/>
                <a:gd name="connsiteX6" fmla="*/ 26514 w 115888"/>
                <a:gd name="connsiteY6" fmla="*/ 874224 h 874224"/>
                <a:gd name="connsiteX7" fmla="*/ 15314 w 115888"/>
                <a:gd name="connsiteY7" fmla="*/ 861465 h 874224"/>
                <a:gd name="connsiteX8" fmla="*/ 0 w 115888"/>
                <a:gd name="connsiteY8" fmla="*/ 798753 h 874224"/>
                <a:gd name="connsiteX9" fmla="*/ 0 w 115888"/>
                <a:gd name="connsiteY9" fmla="*/ 49510 h 874224"/>
                <a:gd name="connsiteX10" fmla="*/ 33111 w 115888"/>
                <a:gd name="connsiteY10" fmla="*/ 0 h 874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5888" h="874224">
                  <a:moveTo>
                    <a:pt x="33111" y="0"/>
                  </a:moveTo>
                  <a:cubicBezTo>
                    <a:pt x="39733" y="0"/>
                    <a:pt x="46355" y="3301"/>
                    <a:pt x="52977" y="6602"/>
                  </a:cubicBezTo>
                  <a:cubicBezTo>
                    <a:pt x="52977" y="6602"/>
                    <a:pt x="52977" y="6602"/>
                    <a:pt x="62911" y="13203"/>
                  </a:cubicBezTo>
                  <a:cubicBezTo>
                    <a:pt x="92710" y="29706"/>
                    <a:pt x="115888" y="75915"/>
                    <a:pt x="115888" y="118823"/>
                  </a:cubicBezTo>
                  <a:cubicBezTo>
                    <a:pt x="115888" y="118823"/>
                    <a:pt x="115888" y="118823"/>
                    <a:pt x="115888" y="620757"/>
                  </a:cubicBezTo>
                  <a:lnTo>
                    <a:pt x="115888" y="825103"/>
                  </a:lnTo>
                  <a:lnTo>
                    <a:pt x="26514" y="874224"/>
                  </a:lnTo>
                  <a:lnTo>
                    <a:pt x="15314" y="861465"/>
                  </a:lnTo>
                  <a:cubicBezTo>
                    <a:pt x="5795" y="842486"/>
                    <a:pt x="0" y="820207"/>
                    <a:pt x="0" y="798753"/>
                  </a:cubicBezTo>
                  <a:cubicBezTo>
                    <a:pt x="0" y="798753"/>
                    <a:pt x="0" y="798753"/>
                    <a:pt x="0" y="49510"/>
                  </a:cubicBezTo>
                  <a:cubicBezTo>
                    <a:pt x="0" y="19804"/>
                    <a:pt x="13244" y="0"/>
                    <a:pt x="33111" y="0"/>
                  </a:cubicBezTo>
                  <a:close/>
                </a:path>
              </a:pathLst>
            </a:custGeom>
            <a:gradFill>
              <a:gsLst>
                <a:gs pos="51000">
                  <a:srgbClr val="42E6E0">
                    <a:alpha val="40000"/>
                  </a:srgbClr>
                </a:gs>
                <a:gs pos="0">
                  <a:srgbClr val="566BD8">
                    <a:alpha val="20000"/>
                  </a:srgbClr>
                </a:gs>
                <a:gs pos="98000">
                  <a:srgbClr val="5666D7">
                    <a:alpha val="20000"/>
                  </a:srgbClr>
                </a:gs>
              </a:gsLst>
              <a:lin ang="5400000" scaled="0"/>
            </a:gradFill>
            <a:ln>
              <a:noFill/>
            </a:ln>
          </p:spPr>
          <p:txBody>
            <a:bodyPr vert="horz" wrap="square" lIns="91440" tIns="45720" rIns="91440" bIns="45720" numCol="1" anchor="t" anchorCtr="0" compatLnSpc="1">
              <a:noAutofit/>
            </a:bodyPr>
            <a:lstStyle/>
            <a:p>
              <a:endParaRPr lang="zh-CN" altLang="en-US"/>
            </a:p>
          </p:txBody>
        </p:sp>
        <p:sp>
          <p:nvSpPr>
            <p:cNvPr id="70" name="任意多边形: 形状 69"/>
            <p:cNvSpPr/>
            <p:nvPr userDrawn="1"/>
          </p:nvSpPr>
          <p:spPr bwMode="auto">
            <a:xfrm>
              <a:off x="9945688" y="4695825"/>
              <a:ext cx="119063" cy="414899"/>
            </a:xfrm>
            <a:custGeom>
              <a:avLst/>
              <a:gdLst>
                <a:gd name="connsiteX0" fmla="*/ 33073 w 119063"/>
                <a:gd name="connsiteY0" fmla="*/ 0 h 414899"/>
                <a:gd name="connsiteX1" fmla="*/ 56224 w 119063"/>
                <a:gd name="connsiteY1" fmla="*/ 6605 h 414899"/>
                <a:gd name="connsiteX2" fmla="*/ 62839 w 119063"/>
                <a:gd name="connsiteY2" fmla="*/ 9908 h 414899"/>
                <a:gd name="connsiteX3" fmla="*/ 119063 w 119063"/>
                <a:gd name="connsiteY3" fmla="*/ 115586 h 414899"/>
                <a:gd name="connsiteX4" fmla="*/ 119063 w 119063"/>
                <a:gd name="connsiteY4" fmla="*/ 310277 h 414899"/>
                <a:gd name="connsiteX5" fmla="*/ 119063 w 119063"/>
                <a:gd name="connsiteY5" fmla="*/ 363731 h 414899"/>
                <a:gd name="connsiteX6" fmla="*/ 29159 w 119063"/>
                <a:gd name="connsiteY6" fmla="*/ 414899 h 414899"/>
                <a:gd name="connsiteX7" fmla="*/ 16950 w 119063"/>
                <a:gd name="connsiteY7" fmla="*/ 397121 h 414899"/>
                <a:gd name="connsiteX8" fmla="*/ 0 w 119063"/>
                <a:gd name="connsiteY8" fmla="*/ 336851 h 414899"/>
                <a:gd name="connsiteX9" fmla="*/ 0 w 119063"/>
                <a:gd name="connsiteY9" fmla="*/ 49537 h 414899"/>
                <a:gd name="connsiteX10" fmla="*/ 33073 w 119063"/>
                <a:gd name="connsiteY10" fmla="*/ 0 h 414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9063" h="414899">
                  <a:moveTo>
                    <a:pt x="33073" y="0"/>
                  </a:moveTo>
                  <a:cubicBezTo>
                    <a:pt x="39688" y="0"/>
                    <a:pt x="49610" y="3303"/>
                    <a:pt x="56224" y="6605"/>
                  </a:cubicBezTo>
                  <a:cubicBezTo>
                    <a:pt x="56224" y="6605"/>
                    <a:pt x="56224" y="6605"/>
                    <a:pt x="62839" y="9908"/>
                  </a:cubicBezTo>
                  <a:cubicBezTo>
                    <a:pt x="95912" y="29722"/>
                    <a:pt x="119063" y="75957"/>
                    <a:pt x="119063" y="115586"/>
                  </a:cubicBezTo>
                  <a:cubicBezTo>
                    <a:pt x="119063" y="115586"/>
                    <a:pt x="119063" y="115586"/>
                    <a:pt x="119063" y="310277"/>
                  </a:cubicBezTo>
                  <a:lnTo>
                    <a:pt x="119063" y="363731"/>
                  </a:lnTo>
                  <a:lnTo>
                    <a:pt x="29159" y="414899"/>
                  </a:lnTo>
                  <a:lnTo>
                    <a:pt x="16950" y="397121"/>
                  </a:lnTo>
                  <a:cubicBezTo>
                    <a:pt x="6615" y="378132"/>
                    <a:pt x="0" y="356666"/>
                    <a:pt x="0" y="336851"/>
                  </a:cubicBezTo>
                  <a:cubicBezTo>
                    <a:pt x="0" y="336851"/>
                    <a:pt x="0" y="336851"/>
                    <a:pt x="0" y="49537"/>
                  </a:cubicBezTo>
                  <a:cubicBezTo>
                    <a:pt x="0" y="16513"/>
                    <a:pt x="13229" y="0"/>
                    <a:pt x="33073" y="0"/>
                  </a:cubicBezTo>
                  <a:close/>
                </a:path>
              </a:pathLst>
            </a:custGeom>
            <a:gradFill>
              <a:gsLst>
                <a:gs pos="51000">
                  <a:srgbClr val="42E6E0">
                    <a:alpha val="40000"/>
                  </a:srgbClr>
                </a:gs>
                <a:gs pos="0">
                  <a:srgbClr val="566BD8">
                    <a:alpha val="20000"/>
                  </a:srgbClr>
                </a:gs>
                <a:gs pos="98000">
                  <a:srgbClr val="5666D7">
                    <a:alpha val="20000"/>
                  </a:srgbClr>
                </a:gs>
              </a:gsLst>
              <a:lin ang="5400000" scaled="0"/>
            </a:gradFill>
            <a:ln>
              <a:noFill/>
            </a:ln>
          </p:spPr>
          <p:txBody>
            <a:bodyPr vert="horz" wrap="square" lIns="91440" tIns="45720" rIns="91440" bIns="45720" numCol="1" anchor="t" anchorCtr="0" compatLnSpc="1">
              <a:noAutofit/>
            </a:bodyPr>
            <a:lstStyle/>
            <a:p>
              <a:endParaRPr lang="zh-CN" altLang="en-US"/>
            </a:p>
          </p:txBody>
        </p:sp>
        <p:sp>
          <p:nvSpPr>
            <p:cNvPr id="71" name="任意多边形: 形状 70"/>
            <p:cNvSpPr/>
            <p:nvPr userDrawn="1"/>
          </p:nvSpPr>
          <p:spPr bwMode="auto">
            <a:xfrm flipH="1">
              <a:off x="9056822" y="3261347"/>
              <a:ext cx="120650" cy="2243743"/>
            </a:xfrm>
            <a:custGeom>
              <a:avLst/>
              <a:gdLst>
                <a:gd name="connsiteX0" fmla="*/ 33514 w 120650"/>
                <a:gd name="connsiteY0" fmla="*/ 0 h 2243743"/>
                <a:gd name="connsiteX1" fmla="*/ 56974 w 120650"/>
                <a:gd name="connsiteY1" fmla="*/ 6605 h 2243743"/>
                <a:gd name="connsiteX2" fmla="*/ 63676 w 120650"/>
                <a:gd name="connsiteY2" fmla="*/ 9908 h 2243743"/>
                <a:gd name="connsiteX3" fmla="*/ 120650 w 120650"/>
                <a:gd name="connsiteY3" fmla="*/ 115587 h 2243743"/>
                <a:gd name="connsiteX4" fmla="*/ 120650 w 120650"/>
                <a:gd name="connsiteY4" fmla="*/ 2080273 h 2243743"/>
                <a:gd name="connsiteX5" fmla="*/ 120650 w 120650"/>
                <a:gd name="connsiteY5" fmla="*/ 2177592 h 2243743"/>
                <a:gd name="connsiteX6" fmla="*/ 0 w 120650"/>
                <a:gd name="connsiteY6" fmla="*/ 2243743 h 2243743"/>
                <a:gd name="connsiteX7" fmla="*/ 0 w 120650"/>
                <a:gd name="connsiteY7" fmla="*/ 2132585 h 2243743"/>
                <a:gd name="connsiteX8" fmla="*/ 0 w 120650"/>
                <a:gd name="connsiteY8" fmla="*/ 46235 h 2243743"/>
                <a:gd name="connsiteX9" fmla="*/ 33514 w 120650"/>
                <a:gd name="connsiteY9" fmla="*/ 0 h 2243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0650" h="2243743">
                  <a:moveTo>
                    <a:pt x="33514" y="0"/>
                  </a:moveTo>
                  <a:cubicBezTo>
                    <a:pt x="40217" y="0"/>
                    <a:pt x="46919" y="0"/>
                    <a:pt x="56974" y="6605"/>
                  </a:cubicBezTo>
                  <a:cubicBezTo>
                    <a:pt x="56974" y="6605"/>
                    <a:pt x="56974" y="6605"/>
                    <a:pt x="63676" y="9908"/>
                  </a:cubicBezTo>
                  <a:cubicBezTo>
                    <a:pt x="97190" y="26420"/>
                    <a:pt x="120650" y="75957"/>
                    <a:pt x="120650" y="115587"/>
                  </a:cubicBezTo>
                  <a:cubicBezTo>
                    <a:pt x="120650" y="115587"/>
                    <a:pt x="120650" y="115587"/>
                    <a:pt x="120650" y="2080273"/>
                  </a:cubicBezTo>
                  <a:lnTo>
                    <a:pt x="120650" y="2177592"/>
                  </a:lnTo>
                  <a:lnTo>
                    <a:pt x="0" y="2243743"/>
                  </a:lnTo>
                  <a:lnTo>
                    <a:pt x="0" y="2132585"/>
                  </a:lnTo>
                  <a:cubicBezTo>
                    <a:pt x="0" y="1834535"/>
                    <a:pt x="0" y="1238435"/>
                    <a:pt x="0" y="46235"/>
                  </a:cubicBezTo>
                  <a:cubicBezTo>
                    <a:pt x="0" y="16513"/>
                    <a:pt x="13406" y="0"/>
                    <a:pt x="33514" y="0"/>
                  </a:cubicBezTo>
                  <a:close/>
                </a:path>
              </a:pathLst>
            </a:custGeom>
            <a:gradFill>
              <a:gsLst>
                <a:gs pos="51000">
                  <a:srgbClr val="42E6E0">
                    <a:alpha val="40000"/>
                  </a:srgbClr>
                </a:gs>
                <a:gs pos="0">
                  <a:srgbClr val="566BD8">
                    <a:alpha val="20000"/>
                  </a:srgbClr>
                </a:gs>
                <a:gs pos="98000">
                  <a:srgbClr val="5666D7">
                    <a:alpha val="20000"/>
                  </a:srgbClr>
                </a:gs>
              </a:gsLst>
              <a:lin ang="5400000" scaled="0"/>
            </a:gradFill>
            <a:ln>
              <a:noFill/>
            </a:ln>
          </p:spPr>
          <p:txBody>
            <a:bodyPr vert="horz" wrap="square" lIns="91440" tIns="45720" rIns="91440" bIns="45720" numCol="1" anchor="t" anchorCtr="0" compatLnSpc="1">
              <a:noAutofit/>
            </a:bodyPr>
            <a:lstStyle/>
            <a:p>
              <a:endParaRPr lang="zh-CN" altLang="en-US"/>
            </a:p>
          </p:txBody>
        </p:sp>
        <p:sp>
          <p:nvSpPr>
            <p:cNvPr id="72" name="任意多边形: 形状 71"/>
            <p:cNvSpPr/>
            <p:nvPr userDrawn="1"/>
          </p:nvSpPr>
          <p:spPr bwMode="auto">
            <a:xfrm flipH="1">
              <a:off x="8836159" y="3769347"/>
              <a:ext cx="119063" cy="1621772"/>
            </a:xfrm>
            <a:custGeom>
              <a:avLst/>
              <a:gdLst>
                <a:gd name="connsiteX0" fmla="*/ 33073 w 119063"/>
                <a:gd name="connsiteY0" fmla="*/ 0 h 1621772"/>
                <a:gd name="connsiteX1" fmla="*/ 56224 w 119063"/>
                <a:gd name="connsiteY1" fmla="*/ 6607 h 1621772"/>
                <a:gd name="connsiteX2" fmla="*/ 66146 w 119063"/>
                <a:gd name="connsiteY2" fmla="*/ 9910 h 1621772"/>
                <a:gd name="connsiteX3" fmla="*/ 119063 w 119063"/>
                <a:gd name="connsiteY3" fmla="*/ 115614 h 1621772"/>
                <a:gd name="connsiteX4" fmla="*/ 119063 w 119063"/>
                <a:gd name="connsiteY4" fmla="*/ 1458860 h 1621772"/>
                <a:gd name="connsiteX5" fmla="*/ 119063 w 119063"/>
                <a:gd name="connsiteY5" fmla="*/ 1553686 h 1621772"/>
                <a:gd name="connsiteX6" fmla="*/ 0 w 119063"/>
                <a:gd name="connsiteY6" fmla="*/ 1621772 h 1621772"/>
                <a:gd name="connsiteX7" fmla="*/ 0 w 119063"/>
                <a:gd name="connsiteY7" fmla="*/ 1561802 h 1621772"/>
                <a:gd name="connsiteX8" fmla="*/ 0 w 119063"/>
                <a:gd name="connsiteY8" fmla="*/ 46246 h 1621772"/>
                <a:gd name="connsiteX9" fmla="*/ 33073 w 119063"/>
                <a:gd name="connsiteY9" fmla="*/ 0 h 1621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9063" h="1621772">
                  <a:moveTo>
                    <a:pt x="33073" y="0"/>
                  </a:moveTo>
                  <a:cubicBezTo>
                    <a:pt x="39688" y="0"/>
                    <a:pt x="49610" y="0"/>
                    <a:pt x="56224" y="6607"/>
                  </a:cubicBezTo>
                  <a:cubicBezTo>
                    <a:pt x="56224" y="6607"/>
                    <a:pt x="56224" y="6607"/>
                    <a:pt x="66146" y="9910"/>
                  </a:cubicBezTo>
                  <a:cubicBezTo>
                    <a:pt x="95912" y="26426"/>
                    <a:pt x="119063" y="75975"/>
                    <a:pt x="119063" y="115614"/>
                  </a:cubicBezTo>
                  <a:cubicBezTo>
                    <a:pt x="119063" y="115614"/>
                    <a:pt x="119063" y="115614"/>
                    <a:pt x="119063" y="1458860"/>
                  </a:cubicBezTo>
                  <a:lnTo>
                    <a:pt x="119063" y="1553686"/>
                  </a:lnTo>
                  <a:lnTo>
                    <a:pt x="0" y="1621772"/>
                  </a:lnTo>
                  <a:lnTo>
                    <a:pt x="0" y="1561802"/>
                  </a:lnTo>
                  <a:cubicBezTo>
                    <a:pt x="0" y="1268090"/>
                    <a:pt x="0" y="798150"/>
                    <a:pt x="0" y="46246"/>
                  </a:cubicBezTo>
                  <a:cubicBezTo>
                    <a:pt x="0" y="16516"/>
                    <a:pt x="16537" y="0"/>
                    <a:pt x="33073" y="0"/>
                  </a:cubicBezTo>
                  <a:close/>
                </a:path>
              </a:pathLst>
            </a:custGeom>
            <a:gradFill>
              <a:gsLst>
                <a:gs pos="51000">
                  <a:srgbClr val="42E6E0">
                    <a:alpha val="40000"/>
                  </a:srgbClr>
                </a:gs>
                <a:gs pos="0">
                  <a:srgbClr val="566BD8">
                    <a:alpha val="20000"/>
                  </a:srgbClr>
                </a:gs>
                <a:gs pos="98000">
                  <a:srgbClr val="5666D7">
                    <a:alpha val="20000"/>
                  </a:srgbClr>
                </a:gs>
              </a:gsLst>
              <a:lin ang="5400000" scaled="0"/>
            </a:gradFill>
            <a:ln>
              <a:noFill/>
            </a:ln>
          </p:spPr>
          <p:txBody>
            <a:bodyPr vert="horz" wrap="square" lIns="91440" tIns="45720" rIns="91440" bIns="45720" numCol="1" anchor="t" anchorCtr="0" compatLnSpc="1">
              <a:noAutofit/>
            </a:bodyPr>
            <a:lstStyle/>
            <a:p>
              <a:endParaRPr lang="zh-CN" altLang="en-US"/>
            </a:p>
          </p:txBody>
        </p:sp>
        <p:sp>
          <p:nvSpPr>
            <p:cNvPr id="73" name="任意多边形: 形状 72"/>
            <p:cNvSpPr/>
            <p:nvPr userDrawn="1"/>
          </p:nvSpPr>
          <p:spPr bwMode="auto">
            <a:xfrm flipH="1">
              <a:off x="8613909" y="4367834"/>
              <a:ext cx="115888" cy="874224"/>
            </a:xfrm>
            <a:custGeom>
              <a:avLst/>
              <a:gdLst>
                <a:gd name="connsiteX0" fmla="*/ 33111 w 115888"/>
                <a:gd name="connsiteY0" fmla="*/ 0 h 874224"/>
                <a:gd name="connsiteX1" fmla="*/ 52977 w 115888"/>
                <a:gd name="connsiteY1" fmla="*/ 6602 h 874224"/>
                <a:gd name="connsiteX2" fmla="*/ 62911 w 115888"/>
                <a:gd name="connsiteY2" fmla="*/ 13203 h 874224"/>
                <a:gd name="connsiteX3" fmla="*/ 115888 w 115888"/>
                <a:gd name="connsiteY3" fmla="*/ 118823 h 874224"/>
                <a:gd name="connsiteX4" fmla="*/ 115888 w 115888"/>
                <a:gd name="connsiteY4" fmla="*/ 620757 h 874224"/>
                <a:gd name="connsiteX5" fmla="*/ 115888 w 115888"/>
                <a:gd name="connsiteY5" fmla="*/ 825103 h 874224"/>
                <a:gd name="connsiteX6" fmla="*/ 26514 w 115888"/>
                <a:gd name="connsiteY6" fmla="*/ 874224 h 874224"/>
                <a:gd name="connsiteX7" fmla="*/ 15314 w 115888"/>
                <a:gd name="connsiteY7" fmla="*/ 861465 h 874224"/>
                <a:gd name="connsiteX8" fmla="*/ 0 w 115888"/>
                <a:gd name="connsiteY8" fmla="*/ 798753 h 874224"/>
                <a:gd name="connsiteX9" fmla="*/ 0 w 115888"/>
                <a:gd name="connsiteY9" fmla="*/ 49510 h 874224"/>
                <a:gd name="connsiteX10" fmla="*/ 33111 w 115888"/>
                <a:gd name="connsiteY10" fmla="*/ 0 h 874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5888" h="874224">
                  <a:moveTo>
                    <a:pt x="33111" y="0"/>
                  </a:moveTo>
                  <a:cubicBezTo>
                    <a:pt x="39733" y="0"/>
                    <a:pt x="46355" y="3301"/>
                    <a:pt x="52977" y="6602"/>
                  </a:cubicBezTo>
                  <a:cubicBezTo>
                    <a:pt x="52977" y="6602"/>
                    <a:pt x="52977" y="6602"/>
                    <a:pt x="62911" y="13203"/>
                  </a:cubicBezTo>
                  <a:cubicBezTo>
                    <a:pt x="92710" y="29706"/>
                    <a:pt x="115888" y="75915"/>
                    <a:pt x="115888" y="118823"/>
                  </a:cubicBezTo>
                  <a:cubicBezTo>
                    <a:pt x="115888" y="118823"/>
                    <a:pt x="115888" y="118823"/>
                    <a:pt x="115888" y="620757"/>
                  </a:cubicBezTo>
                  <a:lnTo>
                    <a:pt x="115888" y="825103"/>
                  </a:lnTo>
                  <a:lnTo>
                    <a:pt x="26514" y="874224"/>
                  </a:lnTo>
                  <a:lnTo>
                    <a:pt x="15314" y="861465"/>
                  </a:lnTo>
                  <a:cubicBezTo>
                    <a:pt x="5795" y="842486"/>
                    <a:pt x="0" y="820207"/>
                    <a:pt x="0" y="798753"/>
                  </a:cubicBezTo>
                  <a:cubicBezTo>
                    <a:pt x="0" y="798753"/>
                    <a:pt x="0" y="798753"/>
                    <a:pt x="0" y="49510"/>
                  </a:cubicBezTo>
                  <a:cubicBezTo>
                    <a:pt x="0" y="19804"/>
                    <a:pt x="13244" y="0"/>
                    <a:pt x="33111" y="0"/>
                  </a:cubicBezTo>
                  <a:close/>
                </a:path>
              </a:pathLst>
            </a:custGeom>
            <a:gradFill>
              <a:gsLst>
                <a:gs pos="51000">
                  <a:srgbClr val="42E6E0">
                    <a:alpha val="40000"/>
                  </a:srgbClr>
                </a:gs>
                <a:gs pos="0">
                  <a:srgbClr val="566BD8">
                    <a:alpha val="20000"/>
                  </a:srgbClr>
                </a:gs>
                <a:gs pos="98000">
                  <a:srgbClr val="5666D7">
                    <a:alpha val="20000"/>
                  </a:srgbClr>
                </a:gs>
              </a:gsLst>
              <a:lin ang="5400000" scaled="0"/>
            </a:gradFill>
            <a:ln>
              <a:noFill/>
            </a:ln>
          </p:spPr>
          <p:txBody>
            <a:bodyPr vert="horz" wrap="square" lIns="91440" tIns="45720" rIns="91440" bIns="45720" numCol="1" anchor="t" anchorCtr="0" compatLnSpc="1">
              <a:noAutofit/>
            </a:bodyPr>
            <a:lstStyle/>
            <a:p>
              <a:endParaRPr lang="zh-CN" altLang="en-US"/>
            </a:p>
          </p:txBody>
        </p:sp>
        <p:sp>
          <p:nvSpPr>
            <p:cNvPr id="74" name="任意多边形: 形状 73"/>
            <p:cNvSpPr/>
            <p:nvPr userDrawn="1"/>
          </p:nvSpPr>
          <p:spPr bwMode="auto">
            <a:xfrm flipH="1">
              <a:off x="8391659" y="4698034"/>
              <a:ext cx="119063" cy="414899"/>
            </a:xfrm>
            <a:custGeom>
              <a:avLst/>
              <a:gdLst>
                <a:gd name="connsiteX0" fmla="*/ 33073 w 119063"/>
                <a:gd name="connsiteY0" fmla="*/ 0 h 414899"/>
                <a:gd name="connsiteX1" fmla="*/ 56224 w 119063"/>
                <a:gd name="connsiteY1" fmla="*/ 6605 h 414899"/>
                <a:gd name="connsiteX2" fmla="*/ 62839 w 119063"/>
                <a:gd name="connsiteY2" fmla="*/ 9908 h 414899"/>
                <a:gd name="connsiteX3" fmla="*/ 119063 w 119063"/>
                <a:gd name="connsiteY3" fmla="*/ 115586 h 414899"/>
                <a:gd name="connsiteX4" fmla="*/ 119063 w 119063"/>
                <a:gd name="connsiteY4" fmla="*/ 310277 h 414899"/>
                <a:gd name="connsiteX5" fmla="*/ 119063 w 119063"/>
                <a:gd name="connsiteY5" fmla="*/ 363731 h 414899"/>
                <a:gd name="connsiteX6" fmla="*/ 29159 w 119063"/>
                <a:gd name="connsiteY6" fmla="*/ 414899 h 414899"/>
                <a:gd name="connsiteX7" fmla="*/ 16950 w 119063"/>
                <a:gd name="connsiteY7" fmla="*/ 397121 h 414899"/>
                <a:gd name="connsiteX8" fmla="*/ 0 w 119063"/>
                <a:gd name="connsiteY8" fmla="*/ 336851 h 414899"/>
                <a:gd name="connsiteX9" fmla="*/ 0 w 119063"/>
                <a:gd name="connsiteY9" fmla="*/ 49537 h 414899"/>
                <a:gd name="connsiteX10" fmla="*/ 33073 w 119063"/>
                <a:gd name="connsiteY10" fmla="*/ 0 h 414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9063" h="414899">
                  <a:moveTo>
                    <a:pt x="33073" y="0"/>
                  </a:moveTo>
                  <a:cubicBezTo>
                    <a:pt x="39688" y="0"/>
                    <a:pt x="49610" y="3303"/>
                    <a:pt x="56224" y="6605"/>
                  </a:cubicBezTo>
                  <a:cubicBezTo>
                    <a:pt x="56224" y="6605"/>
                    <a:pt x="56224" y="6605"/>
                    <a:pt x="62839" y="9908"/>
                  </a:cubicBezTo>
                  <a:cubicBezTo>
                    <a:pt x="95912" y="29722"/>
                    <a:pt x="119063" y="75957"/>
                    <a:pt x="119063" y="115586"/>
                  </a:cubicBezTo>
                  <a:cubicBezTo>
                    <a:pt x="119063" y="115586"/>
                    <a:pt x="119063" y="115586"/>
                    <a:pt x="119063" y="310277"/>
                  </a:cubicBezTo>
                  <a:lnTo>
                    <a:pt x="119063" y="363731"/>
                  </a:lnTo>
                  <a:lnTo>
                    <a:pt x="29159" y="414899"/>
                  </a:lnTo>
                  <a:lnTo>
                    <a:pt x="16950" y="397121"/>
                  </a:lnTo>
                  <a:cubicBezTo>
                    <a:pt x="6615" y="378132"/>
                    <a:pt x="0" y="356666"/>
                    <a:pt x="0" y="336851"/>
                  </a:cubicBezTo>
                  <a:cubicBezTo>
                    <a:pt x="0" y="336851"/>
                    <a:pt x="0" y="336851"/>
                    <a:pt x="0" y="49537"/>
                  </a:cubicBezTo>
                  <a:cubicBezTo>
                    <a:pt x="0" y="16513"/>
                    <a:pt x="13229" y="0"/>
                    <a:pt x="33073" y="0"/>
                  </a:cubicBezTo>
                  <a:close/>
                </a:path>
              </a:pathLst>
            </a:custGeom>
            <a:gradFill>
              <a:gsLst>
                <a:gs pos="51000">
                  <a:srgbClr val="42E6E0">
                    <a:alpha val="40000"/>
                  </a:srgbClr>
                </a:gs>
                <a:gs pos="0">
                  <a:srgbClr val="566BD8">
                    <a:alpha val="20000"/>
                  </a:srgbClr>
                </a:gs>
                <a:gs pos="98000">
                  <a:srgbClr val="5666D7">
                    <a:alpha val="20000"/>
                  </a:srgbClr>
                </a:gs>
              </a:gsLst>
              <a:lin ang="5400000" scaled="0"/>
            </a:gradFill>
            <a:ln>
              <a:noFill/>
            </a:ln>
          </p:spPr>
          <p:txBody>
            <a:bodyPr vert="horz" wrap="square" lIns="91440" tIns="45720" rIns="91440" bIns="45720" numCol="1" anchor="t" anchorCtr="0" compatLnSpc="1">
              <a:noAutofit/>
            </a:bodyPr>
            <a:lstStyle/>
            <a:p>
              <a:endParaRPr lang="zh-CN" altLang="en-US"/>
            </a:p>
          </p:txBody>
        </p:sp>
        <p:sp>
          <p:nvSpPr>
            <p:cNvPr id="75" name="Freeform 106"/>
            <p:cNvSpPr/>
            <p:nvPr userDrawn="1"/>
          </p:nvSpPr>
          <p:spPr bwMode="auto">
            <a:xfrm>
              <a:off x="8255909" y="2437995"/>
              <a:ext cx="1951037" cy="3057525"/>
            </a:xfrm>
            <a:custGeom>
              <a:avLst/>
              <a:gdLst>
                <a:gd name="T0" fmla="*/ 531 w 531"/>
                <a:gd name="T1" fmla="*/ 0 h 835"/>
                <a:gd name="T2" fmla="*/ 0 w 531"/>
                <a:gd name="T3" fmla="*/ 0 h 835"/>
                <a:gd name="T4" fmla="*/ 0 w 531"/>
                <a:gd name="T5" fmla="*/ 682 h 835"/>
                <a:gd name="T6" fmla="*/ 0 w 531"/>
                <a:gd name="T7" fmla="*/ 682 h 835"/>
                <a:gd name="T8" fmla="*/ 6 w 531"/>
                <a:gd name="T9" fmla="*/ 692 h 835"/>
                <a:gd name="T10" fmla="*/ 248 w 531"/>
                <a:gd name="T11" fmla="*/ 831 h 835"/>
                <a:gd name="T12" fmla="*/ 264 w 531"/>
                <a:gd name="T13" fmla="*/ 835 h 835"/>
                <a:gd name="T14" fmla="*/ 286 w 531"/>
                <a:gd name="T15" fmla="*/ 830 h 835"/>
                <a:gd name="T16" fmla="*/ 522 w 531"/>
                <a:gd name="T17" fmla="*/ 693 h 835"/>
                <a:gd name="T18" fmla="*/ 531 w 531"/>
                <a:gd name="T19" fmla="*/ 682 h 835"/>
                <a:gd name="T20" fmla="*/ 531 w 531"/>
                <a:gd name="T21" fmla="*/ 682 h 835"/>
                <a:gd name="T22" fmla="*/ 531 w 531"/>
                <a:gd name="T23" fmla="*/ 0 h 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1" h="835">
                  <a:moveTo>
                    <a:pt x="531" y="0"/>
                  </a:moveTo>
                  <a:cubicBezTo>
                    <a:pt x="0" y="0"/>
                    <a:pt x="0" y="0"/>
                    <a:pt x="0" y="0"/>
                  </a:cubicBezTo>
                  <a:cubicBezTo>
                    <a:pt x="0" y="682"/>
                    <a:pt x="0" y="682"/>
                    <a:pt x="0" y="682"/>
                  </a:cubicBezTo>
                  <a:cubicBezTo>
                    <a:pt x="0" y="682"/>
                    <a:pt x="0" y="682"/>
                    <a:pt x="0" y="682"/>
                  </a:cubicBezTo>
                  <a:cubicBezTo>
                    <a:pt x="0" y="685"/>
                    <a:pt x="2" y="689"/>
                    <a:pt x="6" y="692"/>
                  </a:cubicBezTo>
                  <a:cubicBezTo>
                    <a:pt x="248" y="831"/>
                    <a:pt x="248" y="831"/>
                    <a:pt x="248" y="831"/>
                  </a:cubicBezTo>
                  <a:cubicBezTo>
                    <a:pt x="252" y="834"/>
                    <a:pt x="258" y="835"/>
                    <a:pt x="264" y="835"/>
                  </a:cubicBezTo>
                  <a:cubicBezTo>
                    <a:pt x="272" y="835"/>
                    <a:pt x="280" y="833"/>
                    <a:pt x="286" y="830"/>
                  </a:cubicBezTo>
                  <a:cubicBezTo>
                    <a:pt x="522" y="693"/>
                    <a:pt x="522" y="693"/>
                    <a:pt x="522" y="693"/>
                  </a:cubicBezTo>
                  <a:cubicBezTo>
                    <a:pt x="528" y="690"/>
                    <a:pt x="531" y="686"/>
                    <a:pt x="531" y="682"/>
                  </a:cubicBezTo>
                  <a:cubicBezTo>
                    <a:pt x="531" y="682"/>
                    <a:pt x="531" y="682"/>
                    <a:pt x="531" y="682"/>
                  </a:cubicBezTo>
                  <a:cubicBezTo>
                    <a:pt x="531" y="0"/>
                    <a:pt x="531" y="0"/>
                    <a:pt x="531" y="0"/>
                  </a:cubicBezTo>
                </a:path>
              </a:pathLst>
            </a:custGeom>
            <a:gradFill>
              <a:gsLst>
                <a:gs pos="100000">
                  <a:srgbClr val="42E6E0">
                    <a:alpha val="20000"/>
                  </a:srgbClr>
                </a:gs>
                <a:gs pos="0">
                  <a:srgbClr val="180D5B">
                    <a:alpha val="5000"/>
                  </a:srgbClr>
                </a:gs>
              </a:gsLst>
              <a:lin ang="5400000" scaled="0"/>
            </a:gradFill>
            <a:ln>
              <a:noFill/>
            </a:ln>
          </p:spPr>
          <p:txBody>
            <a:bodyPr vert="horz" wrap="square" lIns="91440" tIns="45720" rIns="91440" bIns="45720" numCol="1" anchor="t" anchorCtr="0" compatLnSpc="1"/>
            <a:lstStyle/>
            <a:p>
              <a:endParaRPr lang="zh-CN" altLang="en-US" dirty="0"/>
            </a:p>
          </p:txBody>
        </p:sp>
      </p:gr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Masters/_rels/slideMaster1.xml.rels><?xml version="1.0" encoding="UTF-8" standalone="yes"?>
<Relationships xmlns="http://schemas.openxmlformats.org/package/2006/relationships"><Relationship Id="rId7" Type="http://schemas.openxmlformats.org/officeDocument/2006/relationships/theme" Target="../theme/theme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69924" y="1"/>
            <a:ext cx="10850563" cy="1028699"/>
          </a:xfrm>
          <a:prstGeom prst="rect">
            <a:avLst/>
          </a:prstGeom>
        </p:spPr>
        <p:txBody>
          <a:bodyPr vert="horz" lIns="91440" tIns="45720" rIns="91440" bIns="45720" rtlCol="0" anchor="b">
            <a:normAutofit/>
          </a:bodyPr>
          <a:lstStyle/>
          <a:p>
            <a:r>
              <a:rPr lang="en-US" altLang="zh-CN" dirty="0"/>
              <a:t>Click to edit Master title style</a:t>
            </a:r>
            <a:endParaRPr lang="zh-CN" altLang="en-US" dirty="0"/>
          </a:p>
        </p:txBody>
      </p:sp>
      <p:sp>
        <p:nvSpPr>
          <p:cNvPr id="3" name="文本占位符 2"/>
          <p:cNvSpPr>
            <a:spLocks noGrp="1"/>
          </p:cNvSpPr>
          <p:nvPr>
            <p:ph type="body" idx="1"/>
          </p:nvPr>
        </p:nvSpPr>
        <p:spPr>
          <a:xfrm>
            <a:off x="669924" y="1123950"/>
            <a:ext cx="10850563" cy="5019675"/>
          </a:xfrm>
          <a:prstGeom prst="rect">
            <a:avLst/>
          </a:prstGeom>
        </p:spPr>
        <p:txBody>
          <a:bodyPr vert="horz" lIns="91440" tIns="45720" rIns="91440" bIns="45720" rtlCol="0">
            <a:normAutofit/>
          </a:bodyPr>
          <a:lstStyle/>
          <a:p>
            <a:pPr lvl="0"/>
            <a:r>
              <a:rPr lang="en-US" dirty="0"/>
              <a:t>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zh-CN" altLang="en-US" dirty="0"/>
          </a:p>
        </p:txBody>
      </p:sp>
      <p:cxnSp>
        <p:nvCxnSpPr>
          <p:cNvPr id="7" name="直接连接符 6"/>
          <p:cNvCxnSpPr/>
          <p:nvPr userDrawn="1"/>
        </p:nvCxnSpPr>
        <p:spPr>
          <a:xfrm>
            <a:off x="669924" y="1028700"/>
            <a:ext cx="10850563" cy="0"/>
          </a:xfrm>
          <a:prstGeom prst="line">
            <a:avLst/>
          </a:prstGeom>
          <a:ln w="31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8" name="日期占位符 3"/>
          <p:cNvSpPr>
            <a:spLocks noGrp="1"/>
          </p:cNvSpPr>
          <p:nvPr>
            <p:ph type="dt" sz="half" idx="2"/>
          </p:nvPr>
        </p:nvSpPr>
        <p:spPr>
          <a:xfrm>
            <a:off x="5401732" y="6240463"/>
            <a:ext cx="1388536" cy="206381"/>
          </a:xfrm>
          <a:prstGeom prst="rect">
            <a:avLst/>
          </a:prstGeom>
        </p:spPr>
        <p:txBody>
          <a:bodyPr vert="horz" lIns="91440" tIns="45720" rIns="91440" bIns="45720" rtlCol="0" anchor="ctr"/>
          <a:lstStyle>
            <a:lvl1pPr algn="ctr">
              <a:defRPr sz="1000">
                <a:solidFill>
                  <a:schemeClr val="tx1">
                    <a:lumMod val="50000"/>
                    <a:lumOff val="50000"/>
                  </a:schemeClr>
                </a:solidFill>
              </a:defRPr>
            </a:lvl1pPr>
          </a:lstStyle>
          <a:p>
            <a:fld id="{6489D9C7-5DC6-4263-87FF-7C99F6FB63C3}" type="datetime1">
              <a:rPr lang="zh-CN" altLang="en-US" smtClean="0"/>
            </a:fld>
            <a:endParaRPr lang="zh-CN" altLang="en-US"/>
          </a:p>
        </p:txBody>
      </p:sp>
      <p:sp>
        <p:nvSpPr>
          <p:cNvPr id="9" name="页脚占位符 4"/>
          <p:cNvSpPr>
            <a:spLocks noGrp="1"/>
          </p:cNvSpPr>
          <p:nvPr>
            <p:ph type="ftr" sz="quarter" idx="3"/>
          </p:nvPr>
        </p:nvSpPr>
        <p:spPr>
          <a:xfrm>
            <a:off x="669924" y="6240463"/>
            <a:ext cx="4140201" cy="206381"/>
          </a:xfrm>
          <a:prstGeom prst="rect">
            <a:avLst/>
          </a:prstGeom>
        </p:spPr>
        <p:txBody>
          <a:bodyPr vert="horz" lIns="91440" tIns="45720" rIns="91440" bIns="45720" rtlCol="0" anchor="ctr"/>
          <a:lstStyle>
            <a:lvl1pPr algn="l">
              <a:defRPr sz="1000">
                <a:solidFill>
                  <a:schemeClr val="tx1">
                    <a:lumMod val="50000"/>
                    <a:lumOff val="50000"/>
                  </a:schemeClr>
                </a:solidFill>
              </a:defRPr>
            </a:lvl1pPr>
          </a:lstStyle>
          <a:p>
            <a:r>
              <a:rPr lang="en-US" altLang="zh-CN" dirty="0"/>
              <a:t>www.islide.cc</a:t>
            </a:r>
            <a:endParaRPr lang="zh-CN" altLang="en-US" dirty="0"/>
          </a:p>
        </p:txBody>
      </p:sp>
      <p:sp>
        <p:nvSpPr>
          <p:cNvPr id="10" name="灯片编号占位符 5"/>
          <p:cNvSpPr>
            <a:spLocks noGrp="1"/>
          </p:cNvSpPr>
          <p:nvPr>
            <p:ph type="sldNum" sz="quarter" idx="4"/>
          </p:nvPr>
        </p:nvSpPr>
        <p:spPr>
          <a:xfrm>
            <a:off x="8610599" y="6240463"/>
            <a:ext cx="2909888" cy="206381"/>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fld id="{5DD3DB80-B894-403A-B48E-6FDC1A72010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hf hdr="0" dt="0"/>
  <p:txStyles>
    <p:titleStyle>
      <a:lvl1pPr algn="l" defTabSz="913765" rtl="0" eaLnBrk="1" latinLnBrk="0" hangingPunct="1">
        <a:lnSpc>
          <a:spcPct val="90000"/>
        </a:lnSpc>
        <a:spcBef>
          <a:spcPct val="0"/>
        </a:spcBef>
        <a:buNone/>
        <a:defRPr sz="2800" b="1" kern="1200">
          <a:solidFill>
            <a:schemeClr val="tx1"/>
          </a:solidFill>
          <a:latin typeface="+mj-lt"/>
          <a:ea typeface="+mj-ea"/>
          <a:cs typeface="+mj-cs"/>
        </a:defRPr>
      </a:lvl1pPr>
    </p:titleStyle>
    <p:bodyStyle>
      <a:lvl1pPr marL="228600" indent="-228600" algn="l" defTabSz="913765"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3765"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3765"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3765"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3765"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notesSlide" Target="../notesSlides/notesSlide1.xml"/><Relationship Id="rId8" Type="http://schemas.openxmlformats.org/officeDocument/2006/relationships/vmlDrawing" Target="../drawings/vmlDrawing1.vml"/><Relationship Id="rId7" Type="http://schemas.openxmlformats.org/officeDocument/2006/relationships/slideLayout" Target="../slideLayouts/slideLayout1.xml"/><Relationship Id="rId6" Type="http://schemas.openxmlformats.org/officeDocument/2006/relationships/themeOverride" Target="../theme/themeOverride1.xml"/><Relationship Id="rId5" Type="http://schemas.openxmlformats.org/officeDocument/2006/relationships/image" Target="../media/image2.png"/><Relationship Id="rId4" Type="http://schemas.openxmlformats.org/officeDocument/2006/relationships/tags" Target="../tags/tag2.xml"/><Relationship Id="rId3" Type="http://schemas.openxmlformats.org/officeDocument/2006/relationships/image" Target="../media/image1.emf"/><Relationship Id="rId2" Type="http://schemas.openxmlformats.org/officeDocument/2006/relationships/oleObject" Target="../embeddings/oleObject1.bin"/><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5.xml"/><Relationship Id="rId2" Type="http://schemas.openxmlformats.org/officeDocument/2006/relationships/themeOverride" Target="../theme/themeOverride2.xml"/><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2.xml"/><Relationship Id="rId2" Type="http://schemas.openxmlformats.org/officeDocument/2006/relationships/themeOverride" Target="../theme/themeOverride3.xml"/><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xml"/><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5.xml"/><Relationship Id="rId1"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5.xml"/><Relationship Id="rId1"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5.xml"/><Relationship Id="rId1"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5.xml"/><Relationship Id="rId2" Type="http://schemas.openxmlformats.org/officeDocument/2006/relationships/image" Target="../media/image9.png"/><Relationship Id="rId1" Type="http://schemas.openxmlformats.org/officeDocument/2006/relationships/chart" Target="../charts/chart1.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xml"/><Relationship Id="rId1"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xml"/><Relationship Id="rId1"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xml"/><Relationship Id="rId1"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xml"/><Relationship Id="rId1"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5.xml"/><Relationship Id="rId1" Type="http://schemas.openxmlformats.org/officeDocument/2006/relationships/image" Target="../media/image13.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5.xml"/><Relationship Id="rId1" Type="http://schemas.openxmlformats.org/officeDocument/2006/relationships/image" Target="../media/image9.png"/></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5.xml"/><Relationship Id="rId2" Type="http://schemas.openxmlformats.org/officeDocument/2006/relationships/image" Target="../media/image14.png"/><Relationship Id="rId1" Type="http://schemas.openxmlformats.org/officeDocument/2006/relationships/chart" Target="../charts/char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5.xml"/><Relationship Id="rId1"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5.xml"/><Relationship Id="rId1" Type="http://schemas.openxmlformats.org/officeDocument/2006/relationships/image" Target="../media/image16.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5.xml"/><Relationship Id="rId1" Type="http://schemas.openxmlformats.org/officeDocument/2006/relationships/image" Target="../media/image7.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5.xml"/><Relationship Id="rId1" Type="http://schemas.openxmlformats.org/officeDocument/2006/relationships/image" Target="../media/image12.png"/></Relationships>
</file>

<file path=ppt/slides/_rels/slide24.xml.rels><?xml version="1.0" encoding="UTF-8" standalone="yes"?>
<Relationships xmlns="http://schemas.openxmlformats.org/package/2006/relationships"><Relationship Id="rId9" Type="http://schemas.openxmlformats.org/officeDocument/2006/relationships/notesSlide" Target="../notesSlides/notesSlide24.xml"/><Relationship Id="rId8" Type="http://schemas.openxmlformats.org/officeDocument/2006/relationships/vmlDrawing" Target="../drawings/vmlDrawing2.vml"/><Relationship Id="rId7" Type="http://schemas.openxmlformats.org/officeDocument/2006/relationships/slideLayout" Target="../slideLayouts/slideLayout6.xml"/><Relationship Id="rId6" Type="http://schemas.openxmlformats.org/officeDocument/2006/relationships/themeOverride" Target="../theme/themeOverride4.xml"/><Relationship Id="rId5" Type="http://schemas.openxmlformats.org/officeDocument/2006/relationships/image" Target="../media/image17.png"/><Relationship Id="rId4" Type="http://schemas.openxmlformats.org/officeDocument/2006/relationships/tags" Target="../tags/tag4.xml"/><Relationship Id="rId3" Type="http://schemas.openxmlformats.org/officeDocument/2006/relationships/image" Target="../media/image1.emf"/><Relationship Id="rId2" Type="http://schemas.openxmlformats.org/officeDocument/2006/relationships/oleObject" Target="../embeddings/oleObject2.bin"/><Relationship Id="rId1" Type="http://schemas.openxmlformats.org/officeDocument/2006/relationships/tags" Target="../tags/tag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对象 2"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47" name="think-cell Slide" r:id="rId2" imgW="9525" imgH="9525" progId="TCLayout.ActiveDocument.1">
                  <p:embed/>
                </p:oleObj>
              </mc:Choice>
              <mc:Fallback>
                <p:oleObj name="think-cell Slide" r:id="rId2" imgW="9525" imgH="9525" progId="TCLayout.ActiveDocument.1">
                  <p:embed/>
                  <p:pic>
                    <p:nvPicPr>
                      <p:cNvPr id="0" name="对象 2" hidden="1"/>
                      <p:cNvPicPr/>
                      <p:nvPr/>
                    </p:nvPicPr>
                    <p:blipFill>
                      <a:blip r:embed="rId3"/>
                      <a:stretch>
                        <a:fillRect/>
                      </a:stretch>
                    </p:blipFill>
                    <p:spPr>
                      <a:xfrm>
                        <a:off x="1588" y="1588"/>
                        <a:ext cx="1588" cy="1588"/>
                      </a:xfrm>
                      <a:prstGeom prst="rect">
                        <a:avLst/>
                      </a:prstGeom>
                    </p:spPr>
                  </p:pic>
                </p:oleObj>
              </mc:Fallback>
            </mc:AlternateContent>
          </a:graphicData>
        </a:graphic>
      </p:graphicFrame>
      <p:sp>
        <p:nvSpPr>
          <p:cNvPr id="2" name="矩形 1" hidden="1"/>
          <p:cNvSpPr/>
          <p:nvPr>
            <p:custDataLst>
              <p:tags r:id="rId4"/>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lnSpc>
                <a:spcPct val="90000"/>
              </a:lnSpc>
              <a:spcBef>
                <a:spcPct val="0"/>
              </a:spcBef>
              <a:spcAft>
                <a:spcPct val="0"/>
              </a:spcAft>
            </a:pPr>
            <a:endParaRPr lang="en-US" altLang="zh-CN" sz="4000" b="1" dirty="0">
              <a:latin typeface="Arial" panose="020B0604020202020204" pitchFamily="34" charset="0"/>
              <a:ea typeface="微软雅黑" panose="020B0503020204020204" pitchFamily="34" charset="-122"/>
              <a:cs typeface="+mj-cs"/>
              <a:sym typeface="Arial" panose="020B0604020202020204" pitchFamily="34" charset="0"/>
            </a:endParaRPr>
          </a:p>
        </p:txBody>
      </p:sp>
      <p:sp>
        <p:nvSpPr>
          <p:cNvPr id="11" name="副标题 10"/>
          <p:cNvSpPr>
            <a:spLocks noGrp="1"/>
          </p:cNvSpPr>
          <p:nvPr>
            <p:ph type="subTitle" idx="1"/>
          </p:nvPr>
        </p:nvSpPr>
        <p:spPr>
          <a:xfrm>
            <a:off x="943403" y="3786779"/>
            <a:ext cx="5087595" cy="558799"/>
          </a:xfrm>
        </p:spPr>
        <p:txBody>
          <a:bodyPr/>
          <a:lstStyle/>
          <a:p>
            <a:r>
              <a:rPr lang="zh-CN" altLang="en-US" dirty="0">
                <a:solidFill>
                  <a:schemeClr val="bg1"/>
                </a:solidFill>
              </a:rPr>
              <a:t>科技互联  智能时代  引领未来</a:t>
            </a:r>
            <a:endParaRPr lang="zh-CN" altLang="en-US" dirty="0">
              <a:solidFill>
                <a:schemeClr val="bg1"/>
              </a:solidFill>
            </a:endParaRPr>
          </a:p>
        </p:txBody>
      </p:sp>
      <p:pic>
        <p:nvPicPr>
          <p:cNvPr id="13" name="图片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9282" y="841112"/>
            <a:ext cx="5809878" cy="3225067"/>
          </a:xfrm>
          <a:prstGeom prst="rect">
            <a:avLst/>
          </a:prstGeom>
        </p:spPr>
      </p:pic>
      <p:sp>
        <p:nvSpPr>
          <p:cNvPr id="4" name="文本占位符 3"/>
          <p:cNvSpPr/>
          <p:nvPr>
            <p:ph type="body" sz="quarter" idx="10"/>
          </p:nvPr>
        </p:nvSpPr>
        <p:spPr>
          <a:xfrm>
            <a:off x="943403" y="4345375"/>
            <a:ext cx="2340818" cy="296271"/>
          </a:xfrm>
        </p:spPr>
        <p:txBody>
          <a:bodyPr/>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l="35185"/>
          <a:stretch>
            <a:fillRect/>
          </a:stretch>
        </p:blipFill>
        <p:spPr>
          <a:xfrm>
            <a:off x="-1" y="0"/>
            <a:ext cx="12192001" cy="6858000"/>
          </a:xfrm>
          <a:prstGeom prst="rect">
            <a:avLst/>
          </a:prstGeom>
        </p:spPr>
      </p:pic>
      <p:sp>
        <p:nvSpPr>
          <p:cNvPr id="8282" name="Line 2631"/>
          <p:cNvSpPr>
            <a:spLocks noChangeShapeType="1"/>
          </p:cNvSpPr>
          <p:nvPr/>
        </p:nvSpPr>
        <p:spPr bwMode="auto">
          <a:xfrm>
            <a:off x="10761251" y="1704938"/>
            <a:ext cx="0" cy="0"/>
          </a:xfrm>
          <a:prstGeom prst="line">
            <a:avLst/>
          </a:prstGeom>
          <a:noFill/>
          <a:ln w="15875" cap="flat">
            <a:solidFill>
              <a:srgbClr val="EE4C4F"/>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283" name="Line 2632"/>
          <p:cNvSpPr>
            <a:spLocks noChangeShapeType="1"/>
          </p:cNvSpPr>
          <p:nvPr/>
        </p:nvSpPr>
        <p:spPr bwMode="auto">
          <a:xfrm>
            <a:off x="10761251" y="1704938"/>
            <a:ext cx="0" cy="0"/>
          </a:xfrm>
          <a:prstGeom prst="line">
            <a:avLst/>
          </a:prstGeom>
          <a:noFill/>
          <a:ln w="15875" cap="flat">
            <a:solidFill>
              <a:srgbClr val="EE4C4F"/>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284" name="Freeform 2633"/>
          <p:cNvSpPr/>
          <p:nvPr/>
        </p:nvSpPr>
        <p:spPr bwMode="auto">
          <a:xfrm>
            <a:off x="9192375" y="796694"/>
            <a:ext cx="1781401" cy="944333"/>
          </a:xfrm>
          <a:custGeom>
            <a:avLst/>
            <a:gdLst>
              <a:gd name="T0" fmla="*/ 525 w 1133"/>
              <a:gd name="T1" fmla="*/ 0 h 601"/>
              <a:gd name="T2" fmla="*/ 525 w 1133"/>
              <a:gd name="T3" fmla="*/ 66 h 601"/>
              <a:gd name="T4" fmla="*/ 455 w 1133"/>
              <a:gd name="T5" fmla="*/ 73 h 601"/>
              <a:gd name="T6" fmla="*/ 377 w 1133"/>
              <a:gd name="T7" fmla="*/ 91 h 601"/>
              <a:gd name="T8" fmla="*/ 238 w 1133"/>
              <a:gd name="T9" fmla="*/ 156 h 601"/>
              <a:gd name="T10" fmla="*/ 223 w 1133"/>
              <a:gd name="T11" fmla="*/ 167 h 601"/>
              <a:gd name="T12" fmla="*/ 208 w 1133"/>
              <a:gd name="T13" fmla="*/ 177 h 601"/>
              <a:gd name="T14" fmla="*/ 180 w 1133"/>
              <a:gd name="T15" fmla="*/ 200 h 601"/>
              <a:gd name="T16" fmla="*/ 131 w 1133"/>
              <a:gd name="T17" fmla="*/ 249 h 601"/>
              <a:gd name="T18" fmla="*/ 59 w 1133"/>
              <a:gd name="T19" fmla="*/ 352 h 601"/>
              <a:gd name="T20" fmla="*/ 19 w 1133"/>
              <a:gd name="T21" fmla="*/ 450 h 601"/>
              <a:gd name="T22" fmla="*/ 3 w 1133"/>
              <a:gd name="T23" fmla="*/ 529 h 601"/>
              <a:gd name="T24" fmla="*/ 2 w 1133"/>
              <a:gd name="T25" fmla="*/ 545 h 601"/>
              <a:gd name="T26" fmla="*/ 1 w 1133"/>
              <a:gd name="T27" fmla="*/ 559 h 601"/>
              <a:gd name="T28" fmla="*/ 0 w 1133"/>
              <a:gd name="T29" fmla="*/ 581 h 601"/>
              <a:gd name="T30" fmla="*/ 0 w 1133"/>
              <a:gd name="T31" fmla="*/ 599 h 601"/>
              <a:gd name="T32" fmla="*/ 0 w 1133"/>
              <a:gd name="T33" fmla="*/ 581 h 601"/>
              <a:gd name="T34" fmla="*/ 2 w 1133"/>
              <a:gd name="T35" fmla="*/ 559 h 601"/>
              <a:gd name="T36" fmla="*/ 3 w 1133"/>
              <a:gd name="T37" fmla="*/ 545 h 601"/>
              <a:gd name="T38" fmla="*/ 6 w 1133"/>
              <a:gd name="T39" fmla="*/ 529 h 601"/>
              <a:gd name="T40" fmla="*/ 25 w 1133"/>
              <a:gd name="T41" fmla="*/ 451 h 601"/>
              <a:gd name="T42" fmla="*/ 67 w 1133"/>
              <a:gd name="T43" fmla="*/ 356 h 601"/>
              <a:gd name="T44" fmla="*/ 141 w 1133"/>
              <a:gd name="T45" fmla="*/ 258 h 601"/>
              <a:gd name="T46" fmla="*/ 191 w 1133"/>
              <a:gd name="T47" fmla="*/ 212 h 601"/>
              <a:gd name="T48" fmla="*/ 219 w 1133"/>
              <a:gd name="T49" fmla="*/ 191 h 601"/>
              <a:gd name="T50" fmla="*/ 233 w 1133"/>
              <a:gd name="T51" fmla="*/ 181 h 601"/>
              <a:gd name="T52" fmla="*/ 248 w 1133"/>
              <a:gd name="T53" fmla="*/ 171 h 601"/>
              <a:gd name="T54" fmla="*/ 384 w 1133"/>
              <a:gd name="T55" fmla="*/ 113 h 601"/>
              <a:gd name="T56" fmla="*/ 459 w 1133"/>
              <a:gd name="T57" fmla="*/ 98 h 601"/>
              <a:gd name="T58" fmla="*/ 535 w 1133"/>
              <a:gd name="T59" fmla="*/ 94 h 601"/>
              <a:gd name="T60" fmla="*/ 611 w 1133"/>
              <a:gd name="T61" fmla="*/ 101 h 601"/>
              <a:gd name="T62" fmla="*/ 685 w 1133"/>
              <a:gd name="T63" fmla="*/ 119 h 601"/>
              <a:gd name="T64" fmla="*/ 816 w 1133"/>
              <a:gd name="T65" fmla="*/ 181 h 601"/>
              <a:gd name="T66" fmla="*/ 871 w 1133"/>
              <a:gd name="T67" fmla="*/ 223 h 601"/>
              <a:gd name="T68" fmla="*/ 895 w 1133"/>
              <a:gd name="T69" fmla="*/ 246 h 601"/>
              <a:gd name="T70" fmla="*/ 912 w 1133"/>
              <a:gd name="T71" fmla="*/ 263 h 601"/>
              <a:gd name="T72" fmla="*/ 913 w 1133"/>
              <a:gd name="T73" fmla="*/ 264 h 601"/>
              <a:gd name="T74" fmla="*/ 916 w 1133"/>
              <a:gd name="T75" fmla="*/ 268 h 601"/>
              <a:gd name="T76" fmla="*/ 922 w 1133"/>
              <a:gd name="T77" fmla="*/ 275 h 601"/>
              <a:gd name="T78" fmla="*/ 923 w 1133"/>
              <a:gd name="T79" fmla="*/ 276 h 601"/>
              <a:gd name="T80" fmla="*/ 1036 w 1133"/>
              <a:gd name="T81" fmla="*/ 530 h 601"/>
              <a:gd name="T82" fmla="*/ 1037 w 1133"/>
              <a:gd name="T83" fmla="*/ 535 h 601"/>
              <a:gd name="T84" fmla="*/ 1038 w 1133"/>
              <a:gd name="T85" fmla="*/ 550 h 601"/>
              <a:gd name="T86" fmla="*/ 1039 w 1133"/>
              <a:gd name="T87" fmla="*/ 563 h 601"/>
              <a:gd name="T88" fmla="*/ 1040 w 1133"/>
              <a:gd name="T89" fmla="*/ 574 h 601"/>
              <a:gd name="T90" fmla="*/ 1040 w 1133"/>
              <a:gd name="T91" fmla="*/ 584 h 601"/>
              <a:gd name="T92" fmla="*/ 1040 w 1133"/>
              <a:gd name="T93" fmla="*/ 597 h 601"/>
              <a:gd name="T94" fmla="*/ 1040 w 1133"/>
              <a:gd name="T95" fmla="*/ 601 h 601"/>
              <a:gd name="T96" fmla="*/ 1041 w 1133"/>
              <a:gd name="T97" fmla="*/ 601 h 601"/>
              <a:gd name="T98" fmla="*/ 1098 w 1133"/>
              <a:gd name="T99" fmla="*/ 601 h 601"/>
              <a:gd name="T100" fmla="*/ 1133 w 1133"/>
              <a:gd name="T101" fmla="*/ 601 h 601"/>
              <a:gd name="T102" fmla="*/ 1133 w 1133"/>
              <a:gd name="T103" fmla="*/ 599 h 601"/>
              <a:gd name="T104" fmla="*/ 525 w 1133"/>
              <a:gd name="T105" fmla="*/ 0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33" h="601">
                <a:moveTo>
                  <a:pt x="525" y="0"/>
                </a:moveTo>
                <a:cubicBezTo>
                  <a:pt x="525" y="66"/>
                  <a:pt x="525" y="66"/>
                  <a:pt x="525" y="66"/>
                </a:cubicBezTo>
                <a:cubicBezTo>
                  <a:pt x="501" y="67"/>
                  <a:pt x="478" y="69"/>
                  <a:pt x="455" y="73"/>
                </a:cubicBezTo>
                <a:cubicBezTo>
                  <a:pt x="429" y="77"/>
                  <a:pt x="402" y="83"/>
                  <a:pt x="377" y="91"/>
                </a:cubicBezTo>
                <a:cubicBezTo>
                  <a:pt x="327" y="106"/>
                  <a:pt x="280" y="129"/>
                  <a:pt x="238" y="156"/>
                </a:cubicBezTo>
                <a:cubicBezTo>
                  <a:pt x="233" y="160"/>
                  <a:pt x="228" y="163"/>
                  <a:pt x="223" y="167"/>
                </a:cubicBezTo>
                <a:cubicBezTo>
                  <a:pt x="218" y="170"/>
                  <a:pt x="213" y="174"/>
                  <a:pt x="208" y="177"/>
                </a:cubicBezTo>
                <a:cubicBezTo>
                  <a:pt x="199" y="185"/>
                  <a:pt x="189" y="192"/>
                  <a:pt x="180" y="200"/>
                </a:cubicBezTo>
                <a:cubicBezTo>
                  <a:pt x="162" y="216"/>
                  <a:pt x="146" y="232"/>
                  <a:pt x="131" y="249"/>
                </a:cubicBezTo>
                <a:cubicBezTo>
                  <a:pt x="101" y="283"/>
                  <a:pt x="77" y="318"/>
                  <a:pt x="59" y="352"/>
                </a:cubicBezTo>
                <a:cubicBezTo>
                  <a:pt x="41" y="387"/>
                  <a:pt x="28" y="420"/>
                  <a:pt x="19" y="450"/>
                </a:cubicBezTo>
                <a:cubicBezTo>
                  <a:pt x="11" y="480"/>
                  <a:pt x="6" y="507"/>
                  <a:pt x="3" y="529"/>
                </a:cubicBezTo>
                <a:cubicBezTo>
                  <a:pt x="3" y="535"/>
                  <a:pt x="2" y="540"/>
                  <a:pt x="2" y="545"/>
                </a:cubicBezTo>
                <a:cubicBezTo>
                  <a:pt x="1" y="550"/>
                  <a:pt x="1" y="555"/>
                  <a:pt x="1" y="559"/>
                </a:cubicBezTo>
                <a:cubicBezTo>
                  <a:pt x="0" y="568"/>
                  <a:pt x="0" y="575"/>
                  <a:pt x="0" y="581"/>
                </a:cubicBezTo>
                <a:cubicBezTo>
                  <a:pt x="0" y="593"/>
                  <a:pt x="0" y="599"/>
                  <a:pt x="0" y="599"/>
                </a:cubicBezTo>
                <a:cubicBezTo>
                  <a:pt x="0" y="599"/>
                  <a:pt x="0" y="593"/>
                  <a:pt x="0" y="581"/>
                </a:cubicBezTo>
                <a:cubicBezTo>
                  <a:pt x="1" y="575"/>
                  <a:pt x="1" y="568"/>
                  <a:pt x="2" y="559"/>
                </a:cubicBezTo>
                <a:cubicBezTo>
                  <a:pt x="3" y="555"/>
                  <a:pt x="3" y="550"/>
                  <a:pt x="3" y="545"/>
                </a:cubicBezTo>
                <a:cubicBezTo>
                  <a:pt x="4" y="540"/>
                  <a:pt x="5" y="535"/>
                  <a:pt x="6" y="529"/>
                </a:cubicBezTo>
                <a:cubicBezTo>
                  <a:pt x="9" y="507"/>
                  <a:pt x="15" y="481"/>
                  <a:pt x="25" y="451"/>
                </a:cubicBezTo>
                <a:cubicBezTo>
                  <a:pt x="34" y="422"/>
                  <a:pt x="48" y="390"/>
                  <a:pt x="67" y="356"/>
                </a:cubicBezTo>
                <a:cubicBezTo>
                  <a:pt x="86" y="323"/>
                  <a:pt x="111" y="290"/>
                  <a:pt x="141" y="258"/>
                </a:cubicBezTo>
                <a:cubicBezTo>
                  <a:pt x="156" y="242"/>
                  <a:pt x="173" y="226"/>
                  <a:pt x="191" y="212"/>
                </a:cubicBezTo>
                <a:cubicBezTo>
                  <a:pt x="200" y="205"/>
                  <a:pt x="209" y="198"/>
                  <a:pt x="219" y="191"/>
                </a:cubicBezTo>
                <a:cubicBezTo>
                  <a:pt x="223" y="187"/>
                  <a:pt x="228" y="184"/>
                  <a:pt x="233" y="181"/>
                </a:cubicBezTo>
                <a:cubicBezTo>
                  <a:pt x="238" y="178"/>
                  <a:pt x="243" y="174"/>
                  <a:pt x="248" y="171"/>
                </a:cubicBezTo>
                <a:cubicBezTo>
                  <a:pt x="289" y="146"/>
                  <a:pt x="335" y="126"/>
                  <a:pt x="384" y="113"/>
                </a:cubicBezTo>
                <a:cubicBezTo>
                  <a:pt x="408" y="106"/>
                  <a:pt x="434" y="102"/>
                  <a:pt x="459" y="98"/>
                </a:cubicBezTo>
                <a:cubicBezTo>
                  <a:pt x="484" y="95"/>
                  <a:pt x="510" y="94"/>
                  <a:pt x="535" y="94"/>
                </a:cubicBezTo>
                <a:cubicBezTo>
                  <a:pt x="562" y="95"/>
                  <a:pt x="586" y="97"/>
                  <a:pt x="611" y="101"/>
                </a:cubicBezTo>
                <a:cubicBezTo>
                  <a:pt x="636" y="105"/>
                  <a:pt x="661" y="111"/>
                  <a:pt x="685" y="119"/>
                </a:cubicBezTo>
                <a:cubicBezTo>
                  <a:pt x="732" y="134"/>
                  <a:pt x="777" y="155"/>
                  <a:pt x="816" y="181"/>
                </a:cubicBezTo>
                <a:cubicBezTo>
                  <a:pt x="835" y="194"/>
                  <a:pt x="854" y="208"/>
                  <a:pt x="871" y="223"/>
                </a:cubicBezTo>
                <a:cubicBezTo>
                  <a:pt x="879" y="230"/>
                  <a:pt x="887" y="238"/>
                  <a:pt x="895" y="246"/>
                </a:cubicBezTo>
                <a:cubicBezTo>
                  <a:pt x="901" y="251"/>
                  <a:pt x="906" y="257"/>
                  <a:pt x="912" y="263"/>
                </a:cubicBezTo>
                <a:cubicBezTo>
                  <a:pt x="912" y="263"/>
                  <a:pt x="912" y="264"/>
                  <a:pt x="913" y="264"/>
                </a:cubicBezTo>
                <a:cubicBezTo>
                  <a:pt x="914" y="265"/>
                  <a:pt x="915" y="266"/>
                  <a:pt x="916" y="268"/>
                </a:cubicBezTo>
                <a:cubicBezTo>
                  <a:pt x="918" y="270"/>
                  <a:pt x="920" y="272"/>
                  <a:pt x="922" y="275"/>
                </a:cubicBezTo>
                <a:cubicBezTo>
                  <a:pt x="922" y="275"/>
                  <a:pt x="923" y="276"/>
                  <a:pt x="923" y="276"/>
                </a:cubicBezTo>
                <a:cubicBezTo>
                  <a:pt x="983" y="347"/>
                  <a:pt x="1023" y="435"/>
                  <a:pt x="1036" y="530"/>
                </a:cubicBezTo>
                <a:cubicBezTo>
                  <a:pt x="1036" y="532"/>
                  <a:pt x="1037" y="533"/>
                  <a:pt x="1037" y="535"/>
                </a:cubicBezTo>
                <a:cubicBezTo>
                  <a:pt x="1037" y="540"/>
                  <a:pt x="1038" y="545"/>
                  <a:pt x="1038" y="550"/>
                </a:cubicBezTo>
                <a:cubicBezTo>
                  <a:pt x="1039" y="554"/>
                  <a:pt x="1039" y="559"/>
                  <a:pt x="1039" y="563"/>
                </a:cubicBezTo>
                <a:cubicBezTo>
                  <a:pt x="1039" y="567"/>
                  <a:pt x="1040" y="571"/>
                  <a:pt x="1040" y="574"/>
                </a:cubicBezTo>
                <a:cubicBezTo>
                  <a:pt x="1040" y="578"/>
                  <a:pt x="1040" y="581"/>
                  <a:pt x="1040" y="584"/>
                </a:cubicBezTo>
                <a:cubicBezTo>
                  <a:pt x="1040" y="589"/>
                  <a:pt x="1040" y="594"/>
                  <a:pt x="1040" y="597"/>
                </a:cubicBezTo>
                <a:cubicBezTo>
                  <a:pt x="1040" y="599"/>
                  <a:pt x="1040" y="601"/>
                  <a:pt x="1040" y="601"/>
                </a:cubicBezTo>
                <a:cubicBezTo>
                  <a:pt x="1041" y="601"/>
                  <a:pt x="1041" y="601"/>
                  <a:pt x="1041" y="601"/>
                </a:cubicBezTo>
                <a:cubicBezTo>
                  <a:pt x="1098" y="601"/>
                  <a:pt x="1098" y="601"/>
                  <a:pt x="1098" y="601"/>
                </a:cubicBezTo>
                <a:cubicBezTo>
                  <a:pt x="1133" y="601"/>
                  <a:pt x="1133" y="601"/>
                  <a:pt x="1133" y="601"/>
                </a:cubicBezTo>
                <a:cubicBezTo>
                  <a:pt x="1133" y="601"/>
                  <a:pt x="1133" y="600"/>
                  <a:pt x="1133" y="599"/>
                </a:cubicBezTo>
                <a:cubicBezTo>
                  <a:pt x="1133" y="268"/>
                  <a:pt x="861" y="0"/>
                  <a:pt x="525" y="0"/>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8285" name="Freeform 2634"/>
          <p:cNvSpPr/>
          <p:nvPr/>
        </p:nvSpPr>
        <p:spPr bwMode="auto">
          <a:xfrm>
            <a:off x="9121199" y="1792154"/>
            <a:ext cx="1781401" cy="944333"/>
          </a:xfrm>
          <a:custGeom>
            <a:avLst/>
            <a:gdLst>
              <a:gd name="T0" fmla="*/ 1133 w 1133"/>
              <a:gd name="T1" fmla="*/ 20 h 601"/>
              <a:gd name="T2" fmla="*/ 1131 w 1133"/>
              <a:gd name="T3" fmla="*/ 42 h 601"/>
              <a:gd name="T4" fmla="*/ 1130 w 1133"/>
              <a:gd name="T5" fmla="*/ 56 h 601"/>
              <a:gd name="T6" fmla="*/ 1127 w 1133"/>
              <a:gd name="T7" fmla="*/ 72 h 601"/>
              <a:gd name="T8" fmla="*/ 1108 w 1133"/>
              <a:gd name="T9" fmla="*/ 150 h 601"/>
              <a:gd name="T10" fmla="*/ 1066 w 1133"/>
              <a:gd name="T11" fmla="*/ 245 h 601"/>
              <a:gd name="T12" fmla="*/ 992 w 1133"/>
              <a:gd name="T13" fmla="*/ 343 h 601"/>
              <a:gd name="T14" fmla="*/ 942 w 1133"/>
              <a:gd name="T15" fmla="*/ 389 h 601"/>
              <a:gd name="T16" fmla="*/ 914 w 1133"/>
              <a:gd name="T17" fmla="*/ 410 h 601"/>
              <a:gd name="T18" fmla="*/ 900 w 1133"/>
              <a:gd name="T19" fmla="*/ 420 h 601"/>
              <a:gd name="T20" fmla="*/ 885 w 1133"/>
              <a:gd name="T21" fmla="*/ 430 h 601"/>
              <a:gd name="T22" fmla="*/ 749 w 1133"/>
              <a:gd name="T23" fmla="*/ 488 h 601"/>
              <a:gd name="T24" fmla="*/ 674 w 1133"/>
              <a:gd name="T25" fmla="*/ 503 h 601"/>
              <a:gd name="T26" fmla="*/ 598 w 1133"/>
              <a:gd name="T27" fmla="*/ 507 h 601"/>
              <a:gd name="T28" fmla="*/ 522 w 1133"/>
              <a:gd name="T29" fmla="*/ 500 h 601"/>
              <a:gd name="T30" fmla="*/ 448 w 1133"/>
              <a:gd name="T31" fmla="*/ 482 h 601"/>
              <a:gd name="T32" fmla="*/ 317 w 1133"/>
              <a:gd name="T33" fmla="*/ 420 h 601"/>
              <a:gd name="T34" fmla="*/ 262 w 1133"/>
              <a:gd name="T35" fmla="*/ 378 h 601"/>
              <a:gd name="T36" fmla="*/ 238 w 1133"/>
              <a:gd name="T37" fmla="*/ 355 h 601"/>
              <a:gd name="T38" fmla="*/ 221 w 1133"/>
              <a:gd name="T39" fmla="*/ 338 h 601"/>
              <a:gd name="T40" fmla="*/ 221 w 1133"/>
              <a:gd name="T41" fmla="*/ 337 h 601"/>
              <a:gd name="T42" fmla="*/ 217 w 1133"/>
              <a:gd name="T43" fmla="*/ 333 h 601"/>
              <a:gd name="T44" fmla="*/ 211 w 1133"/>
              <a:gd name="T45" fmla="*/ 326 h 601"/>
              <a:gd name="T46" fmla="*/ 210 w 1133"/>
              <a:gd name="T47" fmla="*/ 325 h 601"/>
              <a:gd name="T48" fmla="*/ 97 w 1133"/>
              <a:gd name="T49" fmla="*/ 71 h 601"/>
              <a:gd name="T50" fmla="*/ 96 w 1133"/>
              <a:gd name="T51" fmla="*/ 66 h 601"/>
              <a:gd name="T52" fmla="*/ 95 w 1133"/>
              <a:gd name="T53" fmla="*/ 51 h 601"/>
              <a:gd name="T54" fmla="*/ 94 w 1133"/>
              <a:gd name="T55" fmla="*/ 38 h 601"/>
              <a:gd name="T56" fmla="*/ 93 w 1133"/>
              <a:gd name="T57" fmla="*/ 27 h 601"/>
              <a:gd name="T58" fmla="*/ 93 w 1133"/>
              <a:gd name="T59" fmla="*/ 17 h 601"/>
              <a:gd name="T60" fmla="*/ 93 w 1133"/>
              <a:gd name="T61" fmla="*/ 4 h 601"/>
              <a:gd name="T62" fmla="*/ 93 w 1133"/>
              <a:gd name="T63" fmla="*/ 0 h 601"/>
              <a:gd name="T64" fmla="*/ 92 w 1133"/>
              <a:gd name="T65" fmla="*/ 0 h 601"/>
              <a:gd name="T66" fmla="*/ 35 w 1133"/>
              <a:gd name="T67" fmla="*/ 0 h 601"/>
              <a:gd name="T68" fmla="*/ 0 w 1133"/>
              <a:gd name="T69" fmla="*/ 0 h 601"/>
              <a:gd name="T70" fmla="*/ 0 w 1133"/>
              <a:gd name="T71" fmla="*/ 2 h 601"/>
              <a:gd name="T72" fmla="*/ 608 w 1133"/>
              <a:gd name="T73" fmla="*/ 601 h 601"/>
              <a:gd name="T74" fmla="*/ 608 w 1133"/>
              <a:gd name="T75" fmla="*/ 535 h 601"/>
              <a:gd name="T76" fmla="*/ 678 w 1133"/>
              <a:gd name="T77" fmla="*/ 528 h 601"/>
              <a:gd name="T78" fmla="*/ 756 w 1133"/>
              <a:gd name="T79" fmla="*/ 510 h 601"/>
              <a:gd name="T80" fmla="*/ 895 w 1133"/>
              <a:gd name="T81" fmla="*/ 445 h 601"/>
              <a:gd name="T82" fmla="*/ 910 w 1133"/>
              <a:gd name="T83" fmla="*/ 434 h 601"/>
              <a:gd name="T84" fmla="*/ 925 w 1133"/>
              <a:gd name="T85" fmla="*/ 424 h 601"/>
              <a:gd name="T86" fmla="*/ 953 w 1133"/>
              <a:gd name="T87" fmla="*/ 401 h 601"/>
              <a:gd name="T88" fmla="*/ 1002 w 1133"/>
              <a:gd name="T89" fmla="*/ 352 h 601"/>
              <a:gd name="T90" fmla="*/ 1074 w 1133"/>
              <a:gd name="T91" fmla="*/ 249 h 601"/>
              <a:gd name="T92" fmla="*/ 1114 w 1133"/>
              <a:gd name="T93" fmla="*/ 151 h 601"/>
              <a:gd name="T94" fmla="*/ 1130 w 1133"/>
              <a:gd name="T95" fmla="*/ 72 h 601"/>
              <a:gd name="T96" fmla="*/ 1131 w 1133"/>
              <a:gd name="T97" fmla="*/ 56 h 601"/>
              <a:gd name="T98" fmla="*/ 1132 w 1133"/>
              <a:gd name="T99" fmla="*/ 42 h 601"/>
              <a:gd name="T100" fmla="*/ 1133 w 1133"/>
              <a:gd name="T101" fmla="*/ 20 h 601"/>
              <a:gd name="T102" fmla="*/ 1133 w 1133"/>
              <a:gd name="T103" fmla="*/ 2 h 601"/>
              <a:gd name="T104" fmla="*/ 1133 w 1133"/>
              <a:gd name="T105" fmla="*/ 20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33" h="601">
                <a:moveTo>
                  <a:pt x="1133" y="20"/>
                </a:moveTo>
                <a:cubicBezTo>
                  <a:pt x="1132" y="26"/>
                  <a:pt x="1132" y="33"/>
                  <a:pt x="1131" y="42"/>
                </a:cubicBezTo>
                <a:cubicBezTo>
                  <a:pt x="1130" y="46"/>
                  <a:pt x="1130" y="51"/>
                  <a:pt x="1130" y="56"/>
                </a:cubicBezTo>
                <a:cubicBezTo>
                  <a:pt x="1129" y="61"/>
                  <a:pt x="1128" y="66"/>
                  <a:pt x="1127" y="72"/>
                </a:cubicBezTo>
                <a:cubicBezTo>
                  <a:pt x="1124" y="94"/>
                  <a:pt x="1118" y="120"/>
                  <a:pt x="1108" y="150"/>
                </a:cubicBezTo>
                <a:cubicBezTo>
                  <a:pt x="1099" y="179"/>
                  <a:pt x="1085" y="211"/>
                  <a:pt x="1066" y="245"/>
                </a:cubicBezTo>
                <a:cubicBezTo>
                  <a:pt x="1047" y="278"/>
                  <a:pt x="1022" y="311"/>
                  <a:pt x="992" y="343"/>
                </a:cubicBezTo>
                <a:cubicBezTo>
                  <a:pt x="977" y="359"/>
                  <a:pt x="960" y="375"/>
                  <a:pt x="942" y="389"/>
                </a:cubicBezTo>
                <a:cubicBezTo>
                  <a:pt x="933" y="396"/>
                  <a:pt x="924" y="403"/>
                  <a:pt x="914" y="410"/>
                </a:cubicBezTo>
                <a:cubicBezTo>
                  <a:pt x="910" y="414"/>
                  <a:pt x="905" y="417"/>
                  <a:pt x="900" y="420"/>
                </a:cubicBezTo>
                <a:cubicBezTo>
                  <a:pt x="895" y="423"/>
                  <a:pt x="890" y="427"/>
                  <a:pt x="885" y="430"/>
                </a:cubicBezTo>
                <a:cubicBezTo>
                  <a:pt x="844" y="455"/>
                  <a:pt x="798" y="475"/>
                  <a:pt x="749" y="488"/>
                </a:cubicBezTo>
                <a:cubicBezTo>
                  <a:pt x="725" y="495"/>
                  <a:pt x="699" y="499"/>
                  <a:pt x="674" y="503"/>
                </a:cubicBezTo>
                <a:cubicBezTo>
                  <a:pt x="649" y="506"/>
                  <a:pt x="623" y="507"/>
                  <a:pt x="598" y="507"/>
                </a:cubicBezTo>
                <a:cubicBezTo>
                  <a:pt x="571" y="506"/>
                  <a:pt x="547" y="504"/>
                  <a:pt x="522" y="500"/>
                </a:cubicBezTo>
                <a:cubicBezTo>
                  <a:pt x="497" y="496"/>
                  <a:pt x="472" y="490"/>
                  <a:pt x="448" y="482"/>
                </a:cubicBezTo>
                <a:cubicBezTo>
                  <a:pt x="401" y="467"/>
                  <a:pt x="356" y="446"/>
                  <a:pt x="317" y="420"/>
                </a:cubicBezTo>
                <a:cubicBezTo>
                  <a:pt x="298" y="407"/>
                  <a:pt x="279" y="393"/>
                  <a:pt x="262" y="378"/>
                </a:cubicBezTo>
                <a:cubicBezTo>
                  <a:pt x="254" y="371"/>
                  <a:pt x="246" y="363"/>
                  <a:pt x="238" y="355"/>
                </a:cubicBezTo>
                <a:cubicBezTo>
                  <a:pt x="232" y="349"/>
                  <a:pt x="227" y="344"/>
                  <a:pt x="221" y="338"/>
                </a:cubicBezTo>
                <a:cubicBezTo>
                  <a:pt x="221" y="338"/>
                  <a:pt x="221" y="338"/>
                  <a:pt x="221" y="337"/>
                </a:cubicBezTo>
                <a:cubicBezTo>
                  <a:pt x="219" y="336"/>
                  <a:pt x="218" y="335"/>
                  <a:pt x="217" y="333"/>
                </a:cubicBezTo>
                <a:cubicBezTo>
                  <a:pt x="215" y="331"/>
                  <a:pt x="213" y="328"/>
                  <a:pt x="211" y="326"/>
                </a:cubicBezTo>
                <a:cubicBezTo>
                  <a:pt x="211" y="326"/>
                  <a:pt x="210" y="325"/>
                  <a:pt x="210" y="325"/>
                </a:cubicBezTo>
                <a:cubicBezTo>
                  <a:pt x="150" y="254"/>
                  <a:pt x="110" y="166"/>
                  <a:pt x="97" y="71"/>
                </a:cubicBezTo>
                <a:cubicBezTo>
                  <a:pt x="97" y="69"/>
                  <a:pt x="96" y="68"/>
                  <a:pt x="96" y="66"/>
                </a:cubicBezTo>
                <a:cubicBezTo>
                  <a:pt x="96" y="61"/>
                  <a:pt x="95" y="56"/>
                  <a:pt x="95" y="51"/>
                </a:cubicBezTo>
                <a:cubicBezTo>
                  <a:pt x="94" y="47"/>
                  <a:pt x="94" y="42"/>
                  <a:pt x="94" y="38"/>
                </a:cubicBezTo>
                <a:cubicBezTo>
                  <a:pt x="94" y="34"/>
                  <a:pt x="93" y="30"/>
                  <a:pt x="93" y="27"/>
                </a:cubicBezTo>
                <a:cubicBezTo>
                  <a:pt x="93" y="23"/>
                  <a:pt x="93" y="20"/>
                  <a:pt x="93" y="17"/>
                </a:cubicBezTo>
                <a:cubicBezTo>
                  <a:pt x="93" y="12"/>
                  <a:pt x="93" y="7"/>
                  <a:pt x="93" y="4"/>
                </a:cubicBezTo>
                <a:cubicBezTo>
                  <a:pt x="93" y="2"/>
                  <a:pt x="93" y="0"/>
                  <a:pt x="93" y="0"/>
                </a:cubicBezTo>
                <a:cubicBezTo>
                  <a:pt x="92" y="0"/>
                  <a:pt x="92" y="0"/>
                  <a:pt x="92" y="0"/>
                </a:cubicBezTo>
                <a:cubicBezTo>
                  <a:pt x="35" y="0"/>
                  <a:pt x="35" y="0"/>
                  <a:pt x="35" y="0"/>
                </a:cubicBezTo>
                <a:cubicBezTo>
                  <a:pt x="0" y="0"/>
                  <a:pt x="0" y="0"/>
                  <a:pt x="0" y="0"/>
                </a:cubicBezTo>
                <a:cubicBezTo>
                  <a:pt x="0" y="0"/>
                  <a:pt x="0" y="1"/>
                  <a:pt x="0" y="2"/>
                </a:cubicBezTo>
                <a:cubicBezTo>
                  <a:pt x="0" y="333"/>
                  <a:pt x="272" y="601"/>
                  <a:pt x="608" y="601"/>
                </a:cubicBezTo>
                <a:cubicBezTo>
                  <a:pt x="608" y="535"/>
                  <a:pt x="608" y="535"/>
                  <a:pt x="608" y="535"/>
                </a:cubicBezTo>
                <a:cubicBezTo>
                  <a:pt x="632" y="534"/>
                  <a:pt x="655" y="532"/>
                  <a:pt x="678" y="528"/>
                </a:cubicBezTo>
                <a:cubicBezTo>
                  <a:pt x="704" y="524"/>
                  <a:pt x="731" y="518"/>
                  <a:pt x="756" y="510"/>
                </a:cubicBezTo>
                <a:cubicBezTo>
                  <a:pt x="806" y="495"/>
                  <a:pt x="853" y="472"/>
                  <a:pt x="895" y="445"/>
                </a:cubicBezTo>
                <a:cubicBezTo>
                  <a:pt x="900" y="441"/>
                  <a:pt x="905" y="438"/>
                  <a:pt x="910" y="434"/>
                </a:cubicBezTo>
                <a:cubicBezTo>
                  <a:pt x="915" y="431"/>
                  <a:pt x="920" y="427"/>
                  <a:pt x="925" y="424"/>
                </a:cubicBezTo>
                <a:cubicBezTo>
                  <a:pt x="934" y="416"/>
                  <a:pt x="944" y="409"/>
                  <a:pt x="953" y="401"/>
                </a:cubicBezTo>
                <a:cubicBezTo>
                  <a:pt x="971" y="385"/>
                  <a:pt x="987" y="369"/>
                  <a:pt x="1002" y="352"/>
                </a:cubicBezTo>
                <a:cubicBezTo>
                  <a:pt x="1032" y="318"/>
                  <a:pt x="1056" y="283"/>
                  <a:pt x="1074" y="249"/>
                </a:cubicBezTo>
                <a:cubicBezTo>
                  <a:pt x="1092" y="214"/>
                  <a:pt x="1105" y="181"/>
                  <a:pt x="1114" y="151"/>
                </a:cubicBezTo>
                <a:cubicBezTo>
                  <a:pt x="1122" y="121"/>
                  <a:pt x="1127" y="94"/>
                  <a:pt x="1130" y="72"/>
                </a:cubicBezTo>
                <a:cubicBezTo>
                  <a:pt x="1130" y="66"/>
                  <a:pt x="1131" y="61"/>
                  <a:pt x="1131" y="56"/>
                </a:cubicBezTo>
                <a:cubicBezTo>
                  <a:pt x="1132" y="51"/>
                  <a:pt x="1132" y="46"/>
                  <a:pt x="1132" y="42"/>
                </a:cubicBezTo>
                <a:cubicBezTo>
                  <a:pt x="1133" y="33"/>
                  <a:pt x="1133" y="26"/>
                  <a:pt x="1133" y="20"/>
                </a:cubicBezTo>
                <a:cubicBezTo>
                  <a:pt x="1133" y="8"/>
                  <a:pt x="1133" y="2"/>
                  <a:pt x="1133" y="2"/>
                </a:cubicBezTo>
                <a:cubicBezTo>
                  <a:pt x="1133" y="2"/>
                  <a:pt x="1133" y="8"/>
                  <a:pt x="1133" y="20"/>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8286" name="Oval 2635"/>
          <p:cNvSpPr>
            <a:spLocks noChangeArrowheads="1"/>
          </p:cNvSpPr>
          <p:nvPr/>
        </p:nvSpPr>
        <p:spPr bwMode="auto">
          <a:xfrm>
            <a:off x="9366806" y="1082400"/>
            <a:ext cx="1336301" cy="1336302"/>
          </a:xfrm>
          <a:prstGeom prst="ellipse">
            <a:avLst/>
          </a:prstGeom>
          <a:solidFill>
            <a:srgbClr val="FEFEF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87" name="Freeform 2636"/>
          <p:cNvSpPr/>
          <p:nvPr/>
        </p:nvSpPr>
        <p:spPr bwMode="auto">
          <a:xfrm>
            <a:off x="9532214" y="1416225"/>
            <a:ext cx="98243" cy="127315"/>
          </a:xfrm>
          <a:custGeom>
            <a:avLst/>
            <a:gdLst>
              <a:gd name="T0" fmla="*/ 58 w 98"/>
              <a:gd name="T1" fmla="*/ 70 h 127"/>
              <a:gd name="T2" fmla="*/ 58 w 98"/>
              <a:gd name="T3" fmla="*/ 127 h 127"/>
              <a:gd name="T4" fmla="*/ 40 w 98"/>
              <a:gd name="T5" fmla="*/ 127 h 127"/>
              <a:gd name="T6" fmla="*/ 40 w 98"/>
              <a:gd name="T7" fmla="*/ 70 h 127"/>
              <a:gd name="T8" fmla="*/ 0 w 98"/>
              <a:gd name="T9" fmla="*/ 0 h 127"/>
              <a:gd name="T10" fmla="*/ 17 w 98"/>
              <a:gd name="T11" fmla="*/ 0 h 127"/>
              <a:gd name="T12" fmla="*/ 48 w 98"/>
              <a:gd name="T13" fmla="*/ 56 h 127"/>
              <a:gd name="T14" fmla="*/ 81 w 98"/>
              <a:gd name="T15" fmla="*/ 0 h 127"/>
              <a:gd name="T16" fmla="*/ 98 w 98"/>
              <a:gd name="T17" fmla="*/ 0 h 127"/>
              <a:gd name="T18" fmla="*/ 58 w 98"/>
              <a:gd name="T19" fmla="*/ 7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 h="127">
                <a:moveTo>
                  <a:pt x="58" y="70"/>
                </a:moveTo>
                <a:lnTo>
                  <a:pt x="58" y="127"/>
                </a:lnTo>
                <a:lnTo>
                  <a:pt x="40" y="127"/>
                </a:lnTo>
                <a:lnTo>
                  <a:pt x="40" y="70"/>
                </a:lnTo>
                <a:lnTo>
                  <a:pt x="0" y="0"/>
                </a:lnTo>
                <a:lnTo>
                  <a:pt x="17" y="0"/>
                </a:lnTo>
                <a:lnTo>
                  <a:pt x="48" y="56"/>
                </a:lnTo>
                <a:lnTo>
                  <a:pt x="81" y="0"/>
                </a:lnTo>
                <a:lnTo>
                  <a:pt x="98" y="0"/>
                </a:lnTo>
                <a:lnTo>
                  <a:pt x="58" y="7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88" name="Freeform 2637"/>
          <p:cNvSpPr>
            <a:spLocks noEditPoints="1"/>
          </p:cNvSpPr>
          <p:nvPr/>
        </p:nvSpPr>
        <p:spPr bwMode="auto">
          <a:xfrm>
            <a:off x="9648502" y="1414220"/>
            <a:ext cx="106263" cy="132327"/>
          </a:xfrm>
          <a:custGeom>
            <a:avLst/>
            <a:gdLst>
              <a:gd name="T0" fmla="*/ 0 w 68"/>
              <a:gd name="T1" fmla="*/ 41 h 84"/>
              <a:gd name="T2" fmla="*/ 9 w 68"/>
              <a:gd name="T3" fmla="*/ 11 h 84"/>
              <a:gd name="T4" fmla="*/ 33 w 68"/>
              <a:gd name="T5" fmla="*/ 0 h 84"/>
              <a:gd name="T6" fmla="*/ 59 w 68"/>
              <a:gd name="T7" fmla="*/ 11 h 84"/>
              <a:gd name="T8" fmla="*/ 68 w 68"/>
              <a:gd name="T9" fmla="*/ 41 h 84"/>
              <a:gd name="T10" fmla="*/ 59 w 68"/>
              <a:gd name="T11" fmla="*/ 72 h 84"/>
              <a:gd name="T12" fmla="*/ 33 w 68"/>
              <a:gd name="T13" fmla="*/ 84 h 84"/>
              <a:gd name="T14" fmla="*/ 9 w 68"/>
              <a:gd name="T15" fmla="*/ 72 h 84"/>
              <a:gd name="T16" fmla="*/ 0 w 68"/>
              <a:gd name="T17" fmla="*/ 41 h 84"/>
              <a:gd name="T18" fmla="*/ 12 w 68"/>
              <a:gd name="T19" fmla="*/ 41 h 84"/>
              <a:gd name="T20" fmla="*/ 17 w 68"/>
              <a:gd name="T21" fmla="*/ 64 h 84"/>
              <a:gd name="T22" fmla="*/ 33 w 68"/>
              <a:gd name="T23" fmla="*/ 74 h 84"/>
              <a:gd name="T24" fmla="*/ 50 w 68"/>
              <a:gd name="T25" fmla="*/ 65 h 84"/>
              <a:gd name="T26" fmla="*/ 56 w 68"/>
              <a:gd name="T27" fmla="*/ 41 h 84"/>
              <a:gd name="T28" fmla="*/ 33 w 68"/>
              <a:gd name="T29" fmla="*/ 10 h 84"/>
              <a:gd name="T30" fmla="*/ 17 w 68"/>
              <a:gd name="T31" fmla="*/ 18 h 84"/>
              <a:gd name="T32" fmla="*/ 12 w 68"/>
              <a:gd name="T33" fmla="*/ 41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8" h="84">
                <a:moveTo>
                  <a:pt x="0" y="41"/>
                </a:moveTo>
                <a:cubicBezTo>
                  <a:pt x="0" y="29"/>
                  <a:pt x="3" y="19"/>
                  <a:pt x="9" y="11"/>
                </a:cubicBezTo>
                <a:cubicBezTo>
                  <a:pt x="15" y="4"/>
                  <a:pt x="23" y="0"/>
                  <a:pt x="33" y="0"/>
                </a:cubicBezTo>
                <a:cubicBezTo>
                  <a:pt x="44" y="0"/>
                  <a:pt x="53" y="3"/>
                  <a:pt x="59" y="11"/>
                </a:cubicBezTo>
                <a:cubicBezTo>
                  <a:pt x="65" y="18"/>
                  <a:pt x="68" y="28"/>
                  <a:pt x="68" y="41"/>
                </a:cubicBezTo>
                <a:cubicBezTo>
                  <a:pt x="68" y="54"/>
                  <a:pt x="65" y="65"/>
                  <a:pt x="59" y="72"/>
                </a:cubicBezTo>
                <a:cubicBezTo>
                  <a:pt x="53" y="80"/>
                  <a:pt x="44" y="84"/>
                  <a:pt x="33" y="84"/>
                </a:cubicBezTo>
                <a:cubicBezTo>
                  <a:pt x="22" y="84"/>
                  <a:pt x="14" y="80"/>
                  <a:pt x="9" y="72"/>
                </a:cubicBezTo>
                <a:cubicBezTo>
                  <a:pt x="3" y="64"/>
                  <a:pt x="0" y="54"/>
                  <a:pt x="0" y="41"/>
                </a:cubicBezTo>
                <a:close/>
                <a:moveTo>
                  <a:pt x="12" y="41"/>
                </a:moveTo>
                <a:cubicBezTo>
                  <a:pt x="12" y="50"/>
                  <a:pt x="13" y="58"/>
                  <a:pt x="17" y="64"/>
                </a:cubicBezTo>
                <a:cubicBezTo>
                  <a:pt x="21" y="71"/>
                  <a:pt x="26" y="74"/>
                  <a:pt x="33" y="74"/>
                </a:cubicBezTo>
                <a:cubicBezTo>
                  <a:pt x="40" y="74"/>
                  <a:pt x="46" y="71"/>
                  <a:pt x="50" y="65"/>
                </a:cubicBezTo>
                <a:cubicBezTo>
                  <a:pt x="54" y="59"/>
                  <a:pt x="56" y="51"/>
                  <a:pt x="56" y="41"/>
                </a:cubicBezTo>
                <a:cubicBezTo>
                  <a:pt x="56" y="20"/>
                  <a:pt x="48" y="10"/>
                  <a:pt x="33" y="10"/>
                </a:cubicBezTo>
                <a:cubicBezTo>
                  <a:pt x="26" y="10"/>
                  <a:pt x="21" y="12"/>
                  <a:pt x="17" y="18"/>
                </a:cubicBezTo>
                <a:cubicBezTo>
                  <a:pt x="13" y="24"/>
                  <a:pt x="12" y="31"/>
                  <a:pt x="12" y="4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89" name="Freeform 2638"/>
          <p:cNvSpPr/>
          <p:nvPr/>
        </p:nvSpPr>
        <p:spPr bwMode="auto">
          <a:xfrm>
            <a:off x="9782834" y="1416225"/>
            <a:ext cx="90223" cy="130322"/>
          </a:xfrm>
          <a:custGeom>
            <a:avLst/>
            <a:gdLst>
              <a:gd name="T0" fmla="*/ 0 w 57"/>
              <a:gd name="T1" fmla="*/ 0 h 83"/>
              <a:gd name="T2" fmla="*/ 11 w 57"/>
              <a:gd name="T3" fmla="*/ 0 h 83"/>
              <a:gd name="T4" fmla="*/ 11 w 57"/>
              <a:gd name="T5" fmla="*/ 56 h 83"/>
              <a:gd name="T6" fmla="*/ 16 w 57"/>
              <a:gd name="T7" fmla="*/ 68 h 83"/>
              <a:gd name="T8" fmla="*/ 28 w 57"/>
              <a:gd name="T9" fmla="*/ 73 h 83"/>
              <a:gd name="T10" fmla="*/ 41 w 57"/>
              <a:gd name="T11" fmla="*/ 68 h 83"/>
              <a:gd name="T12" fmla="*/ 46 w 57"/>
              <a:gd name="T13" fmla="*/ 55 h 83"/>
              <a:gd name="T14" fmla="*/ 46 w 57"/>
              <a:gd name="T15" fmla="*/ 0 h 83"/>
              <a:gd name="T16" fmla="*/ 57 w 57"/>
              <a:gd name="T17" fmla="*/ 0 h 83"/>
              <a:gd name="T18" fmla="*/ 57 w 57"/>
              <a:gd name="T19" fmla="*/ 57 h 83"/>
              <a:gd name="T20" fmla="*/ 50 w 57"/>
              <a:gd name="T21" fmla="*/ 76 h 83"/>
              <a:gd name="T22" fmla="*/ 29 w 57"/>
              <a:gd name="T23" fmla="*/ 83 h 83"/>
              <a:gd name="T24" fmla="*/ 8 w 57"/>
              <a:gd name="T25" fmla="*/ 76 h 83"/>
              <a:gd name="T26" fmla="*/ 0 w 57"/>
              <a:gd name="T27" fmla="*/ 57 h 83"/>
              <a:gd name="T28" fmla="*/ 0 w 57"/>
              <a:gd name="T29"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83">
                <a:moveTo>
                  <a:pt x="0" y="0"/>
                </a:moveTo>
                <a:cubicBezTo>
                  <a:pt x="11" y="0"/>
                  <a:pt x="11" y="0"/>
                  <a:pt x="11" y="0"/>
                </a:cubicBezTo>
                <a:cubicBezTo>
                  <a:pt x="11" y="56"/>
                  <a:pt x="11" y="56"/>
                  <a:pt x="11" y="56"/>
                </a:cubicBezTo>
                <a:cubicBezTo>
                  <a:pt x="11" y="61"/>
                  <a:pt x="13" y="65"/>
                  <a:pt x="16" y="68"/>
                </a:cubicBezTo>
                <a:cubicBezTo>
                  <a:pt x="19" y="71"/>
                  <a:pt x="23" y="73"/>
                  <a:pt x="28" y="73"/>
                </a:cubicBezTo>
                <a:cubicBezTo>
                  <a:pt x="34" y="73"/>
                  <a:pt x="38" y="71"/>
                  <a:pt x="41" y="68"/>
                </a:cubicBezTo>
                <a:cubicBezTo>
                  <a:pt x="45" y="65"/>
                  <a:pt x="46" y="61"/>
                  <a:pt x="46" y="55"/>
                </a:cubicBezTo>
                <a:cubicBezTo>
                  <a:pt x="46" y="0"/>
                  <a:pt x="46" y="0"/>
                  <a:pt x="46" y="0"/>
                </a:cubicBezTo>
                <a:cubicBezTo>
                  <a:pt x="57" y="0"/>
                  <a:pt x="57" y="0"/>
                  <a:pt x="57" y="0"/>
                </a:cubicBezTo>
                <a:cubicBezTo>
                  <a:pt x="57" y="57"/>
                  <a:pt x="57" y="57"/>
                  <a:pt x="57" y="57"/>
                </a:cubicBezTo>
                <a:cubicBezTo>
                  <a:pt x="57" y="65"/>
                  <a:pt x="55" y="71"/>
                  <a:pt x="50" y="76"/>
                </a:cubicBezTo>
                <a:cubicBezTo>
                  <a:pt x="44" y="80"/>
                  <a:pt x="37" y="83"/>
                  <a:pt x="29" y="83"/>
                </a:cubicBezTo>
                <a:cubicBezTo>
                  <a:pt x="19" y="83"/>
                  <a:pt x="12" y="81"/>
                  <a:pt x="8" y="76"/>
                </a:cubicBezTo>
                <a:cubicBezTo>
                  <a:pt x="3" y="71"/>
                  <a:pt x="0" y="65"/>
                  <a:pt x="0" y="57"/>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90" name="Freeform 2639"/>
          <p:cNvSpPr>
            <a:spLocks noEditPoints="1"/>
          </p:cNvSpPr>
          <p:nvPr/>
        </p:nvSpPr>
        <p:spPr bwMode="auto">
          <a:xfrm>
            <a:off x="9909146" y="1414220"/>
            <a:ext cx="91225" cy="129320"/>
          </a:xfrm>
          <a:custGeom>
            <a:avLst/>
            <a:gdLst>
              <a:gd name="T0" fmla="*/ 45 w 58"/>
              <a:gd name="T1" fmla="*/ 82 h 82"/>
              <a:gd name="T2" fmla="*/ 23 w 58"/>
              <a:gd name="T3" fmla="*/ 47 h 82"/>
              <a:gd name="T4" fmla="*/ 11 w 58"/>
              <a:gd name="T5" fmla="*/ 47 h 82"/>
              <a:gd name="T6" fmla="*/ 11 w 58"/>
              <a:gd name="T7" fmla="*/ 82 h 82"/>
              <a:gd name="T8" fmla="*/ 0 w 58"/>
              <a:gd name="T9" fmla="*/ 82 h 82"/>
              <a:gd name="T10" fmla="*/ 0 w 58"/>
              <a:gd name="T11" fmla="*/ 1 h 82"/>
              <a:gd name="T12" fmla="*/ 9 w 58"/>
              <a:gd name="T13" fmla="*/ 1 h 82"/>
              <a:gd name="T14" fmla="*/ 21 w 58"/>
              <a:gd name="T15" fmla="*/ 0 h 82"/>
              <a:gd name="T16" fmla="*/ 50 w 58"/>
              <a:gd name="T17" fmla="*/ 24 h 82"/>
              <a:gd name="T18" fmla="*/ 45 w 58"/>
              <a:gd name="T19" fmla="*/ 37 h 82"/>
              <a:gd name="T20" fmla="*/ 34 w 58"/>
              <a:gd name="T21" fmla="*/ 45 h 82"/>
              <a:gd name="T22" fmla="*/ 58 w 58"/>
              <a:gd name="T23" fmla="*/ 82 h 82"/>
              <a:gd name="T24" fmla="*/ 45 w 58"/>
              <a:gd name="T25" fmla="*/ 82 h 82"/>
              <a:gd name="T26" fmla="*/ 11 w 58"/>
              <a:gd name="T27" fmla="*/ 11 h 82"/>
              <a:gd name="T28" fmla="*/ 11 w 58"/>
              <a:gd name="T29" fmla="*/ 37 h 82"/>
              <a:gd name="T30" fmla="*/ 19 w 58"/>
              <a:gd name="T31" fmla="*/ 38 h 82"/>
              <a:gd name="T32" fmla="*/ 34 w 58"/>
              <a:gd name="T33" fmla="*/ 35 h 82"/>
              <a:gd name="T34" fmla="*/ 38 w 58"/>
              <a:gd name="T35" fmla="*/ 23 h 82"/>
              <a:gd name="T36" fmla="*/ 33 w 58"/>
              <a:gd name="T37" fmla="*/ 13 h 82"/>
              <a:gd name="T38" fmla="*/ 18 w 58"/>
              <a:gd name="T39" fmla="*/ 10 h 82"/>
              <a:gd name="T40" fmla="*/ 11 w 58"/>
              <a:gd name="T41" fmla="*/ 11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 h="82">
                <a:moveTo>
                  <a:pt x="45" y="82"/>
                </a:moveTo>
                <a:cubicBezTo>
                  <a:pt x="23" y="47"/>
                  <a:pt x="23" y="47"/>
                  <a:pt x="23" y="47"/>
                </a:cubicBezTo>
                <a:cubicBezTo>
                  <a:pt x="21" y="47"/>
                  <a:pt x="17" y="47"/>
                  <a:pt x="11" y="47"/>
                </a:cubicBezTo>
                <a:cubicBezTo>
                  <a:pt x="11" y="82"/>
                  <a:pt x="11" y="82"/>
                  <a:pt x="11" y="82"/>
                </a:cubicBezTo>
                <a:cubicBezTo>
                  <a:pt x="0" y="82"/>
                  <a:pt x="0" y="82"/>
                  <a:pt x="0" y="82"/>
                </a:cubicBezTo>
                <a:cubicBezTo>
                  <a:pt x="0" y="1"/>
                  <a:pt x="0" y="1"/>
                  <a:pt x="0" y="1"/>
                </a:cubicBezTo>
                <a:cubicBezTo>
                  <a:pt x="1" y="1"/>
                  <a:pt x="3" y="1"/>
                  <a:pt x="9" y="1"/>
                </a:cubicBezTo>
                <a:cubicBezTo>
                  <a:pt x="14" y="0"/>
                  <a:pt x="18" y="0"/>
                  <a:pt x="21" y="0"/>
                </a:cubicBezTo>
                <a:cubicBezTo>
                  <a:pt x="40" y="0"/>
                  <a:pt x="50" y="8"/>
                  <a:pt x="50" y="24"/>
                </a:cubicBezTo>
                <a:cubicBezTo>
                  <a:pt x="50" y="29"/>
                  <a:pt x="48" y="33"/>
                  <a:pt x="45" y="37"/>
                </a:cubicBezTo>
                <a:cubicBezTo>
                  <a:pt x="42" y="41"/>
                  <a:pt x="38" y="44"/>
                  <a:pt x="34" y="45"/>
                </a:cubicBezTo>
                <a:cubicBezTo>
                  <a:pt x="58" y="82"/>
                  <a:pt x="58" y="82"/>
                  <a:pt x="58" y="82"/>
                </a:cubicBezTo>
                <a:lnTo>
                  <a:pt x="45" y="82"/>
                </a:lnTo>
                <a:close/>
                <a:moveTo>
                  <a:pt x="11" y="11"/>
                </a:moveTo>
                <a:cubicBezTo>
                  <a:pt x="11" y="37"/>
                  <a:pt x="11" y="37"/>
                  <a:pt x="11" y="37"/>
                </a:cubicBezTo>
                <a:cubicBezTo>
                  <a:pt x="14" y="38"/>
                  <a:pt x="17" y="38"/>
                  <a:pt x="19" y="38"/>
                </a:cubicBezTo>
                <a:cubicBezTo>
                  <a:pt x="26" y="38"/>
                  <a:pt x="31" y="37"/>
                  <a:pt x="34" y="35"/>
                </a:cubicBezTo>
                <a:cubicBezTo>
                  <a:pt x="37" y="33"/>
                  <a:pt x="38" y="29"/>
                  <a:pt x="38" y="23"/>
                </a:cubicBezTo>
                <a:cubicBezTo>
                  <a:pt x="38" y="19"/>
                  <a:pt x="37" y="15"/>
                  <a:pt x="33" y="13"/>
                </a:cubicBezTo>
                <a:cubicBezTo>
                  <a:pt x="30" y="11"/>
                  <a:pt x="25" y="10"/>
                  <a:pt x="18" y="10"/>
                </a:cubicBezTo>
                <a:cubicBezTo>
                  <a:pt x="17" y="10"/>
                  <a:pt x="15" y="11"/>
                  <a:pt x="11" y="1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91" name="Freeform 2640"/>
          <p:cNvSpPr/>
          <p:nvPr/>
        </p:nvSpPr>
        <p:spPr bwMode="auto">
          <a:xfrm>
            <a:off x="10069542" y="1416225"/>
            <a:ext cx="100248" cy="127315"/>
          </a:xfrm>
          <a:custGeom>
            <a:avLst/>
            <a:gdLst>
              <a:gd name="T0" fmla="*/ 58 w 100"/>
              <a:gd name="T1" fmla="*/ 15 h 127"/>
              <a:gd name="T2" fmla="*/ 58 w 100"/>
              <a:gd name="T3" fmla="*/ 127 h 127"/>
              <a:gd name="T4" fmla="*/ 41 w 100"/>
              <a:gd name="T5" fmla="*/ 127 h 127"/>
              <a:gd name="T6" fmla="*/ 41 w 100"/>
              <a:gd name="T7" fmla="*/ 15 h 127"/>
              <a:gd name="T8" fmla="*/ 0 w 100"/>
              <a:gd name="T9" fmla="*/ 15 h 127"/>
              <a:gd name="T10" fmla="*/ 0 w 100"/>
              <a:gd name="T11" fmla="*/ 0 h 127"/>
              <a:gd name="T12" fmla="*/ 100 w 100"/>
              <a:gd name="T13" fmla="*/ 0 h 127"/>
              <a:gd name="T14" fmla="*/ 100 w 100"/>
              <a:gd name="T15" fmla="*/ 15 h 127"/>
              <a:gd name="T16" fmla="*/ 58 w 100"/>
              <a:gd name="T17" fmla="*/ 15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 h="127">
                <a:moveTo>
                  <a:pt x="58" y="15"/>
                </a:moveTo>
                <a:lnTo>
                  <a:pt x="58" y="127"/>
                </a:lnTo>
                <a:lnTo>
                  <a:pt x="41" y="127"/>
                </a:lnTo>
                <a:lnTo>
                  <a:pt x="41" y="15"/>
                </a:lnTo>
                <a:lnTo>
                  <a:pt x="0" y="15"/>
                </a:lnTo>
                <a:lnTo>
                  <a:pt x="0" y="0"/>
                </a:lnTo>
                <a:lnTo>
                  <a:pt x="100" y="0"/>
                </a:lnTo>
                <a:lnTo>
                  <a:pt x="100" y="15"/>
                </a:lnTo>
                <a:lnTo>
                  <a:pt x="58" y="1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92" name="Freeform 2641"/>
          <p:cNvSpPr/>
          <p:nvPr/>
        </p:nvSpPr>
        <p:spPr bwMode="auto">
          <a:xfrm>
            <a:off x="10193849" y="1416225"/>
            <a:ext cx="77191" cy="127315"/>
          </a:xfrm>
          <a:custGeom>
            <a:avLst/>
            <a:gdLst>
              <a:gd name="T0" fmla="*/ 17 w 77"/>
              <a:gd name="T1" fmla="*/ 15 h 127"/>
              <a:gd name="T2" fmla="*/ 17 w 77"/>
              <a:gd name="T3" fmla="*/ 51 h 127"/>
              <a:gd name="T4" fmla="*/ 59 w 77"/>
              <a:gd name="T5" fmla="*/ 51 h 127"/>
              <a:gd name="T6" fmla="*/ 59 w 77"/>
              <a:gd name="T7" fmla="*/ 66 h 127"/>
              <a:gd name="T8" fmla="*/ 17 w 77"/>
              <a:gd name="T9" fmla="*/ 66 h 127"/>
              <a:gd name="T10" fmla="*/ 17 w 77"/>
              <a:gd name="T11" fmla="*/ 111 h 127"/>
              <a:gd name="T12" fmla="*/ 75 w 77"/>
              <a:gd name="T13" fmla="*/ 111 h 127"/>
              <a:gd name="T14" fmla="*/ 75 w 77"/>
              <a:gd name="T15" fmla="*/ 127 h 127"/>
              <a:gd name="T16" fmla="*/ 0 w 77"/>
              <a:gd name="T17" fmla="*/ 127 h 127"/>
              <a:gd name="T18" fmla="*/ 0 w 77"/>
              <a:gd name="T19" fmla="*/ 0 h 127"/>
              <a:gd name="T20" fmla="*/ 77 w 77"/>
              <a:gd name="T21" fmla="*/ 0 h 127"/>
              <a:gd name="T22" fmla="*/ 77 w 77"/>
              <a:gd name="T23" fmla="*/ 15 h 127"/>
              <a:gd name="T24" fmla="*/ 17 w 77"/>
              <a:gd name="T25" fmla="*/ 15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 h="127">
                <a:moveTo>
                  <a:pt x="17" y="15"/>
                </a:moveTo>
                <a:lnTo>
                  <a:pt x="17" y="51"/>
                </a:lnTo>
                <a:lnTo>
                  <a:pt x="59" y="51"/>
                </a:lnTo>
                <a:lnTo>
                  <a:pt x="59" y="66"/>
                </a:lnTo>
                <a:lnTo>
                  <a:pt x="17" y="66"/>
                </a:lnTo>
                <a:lnTo>
                  <a:pt x="17" y="111"/>
                </a:lnTo>
                <a:lnTo>
                  <a:pt x="75" y="111"/>
                </a:lnTo>
                <a:lnTo>
                  <a:pt x="75" y="127"/>
                </a:lnTo>
                <a:lnTo>
                  <a:pt x="0" y="127"/>
                </a:lnTo>
                <a:lnTo>
                  <a:pt x="0" y="0"/>
                </a:lnTo>
                <a:lnTo>
                  <a:pt x="77" y="0"/>
                </a:lnTo>
                <a:lnTo>
                  <a:pt x="77" y="15"/>
                </a:lnTo>
                <a:lnTo>
                  <a:pt x="17" y="1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93" name="Freeform 2642"/>
          <p:cNvSpPr/>
          <p:nvPr/>
        </p:nvSpPr>
        <p:spPr bwMode="auto">
          <a:xfrm>
            <a:off x="10286077" y="1416225"/>
            <a:ext cx="98243" cy="127315"/>
          </a:xfrm>
          <a:custGeom>
            <a:avLst/>
            <a:gdLst>
              <a:gd name="T0" fmla="*/ 79 w 98"/>
              <a:gd name="T1" fmla="*/ 127 h 127"/>
              <a:gd name="T2" fmla="*/ 47 w 98"/>
              <a:gd name="T3" fmla="*/ 77 h 127"/>
              <a:gd name="T4" fmla="*/ 18 w 98"/>
              <a:gd name="T5" fmla="*/ 127 h 127"/>
              <a:gd name="T6" fmla="*/ 0 w 98"/>
              <a:gd name="T7" fmla="*/ 127 h 127"/>
              <a:gd name="T8" fmla="*/ 38 w 98"/>
              <a:gd name="T9" fmla="*/ 61 h 127"/>
              <a:gd name="T10" fmla="*/ 3 w 98"/>
              <a:gd name="T11" fmla="*/ 0 h 127"/>
              <a:gd name="T12" fmla="*/ 21 w 98"/>
              <a:gd name="T13" fmla="*/ 0 h 127"/>
              <a:gd name="T14" fmla="*/ 49 w 98"/>
              <a:gd name="T15" fmla="*/ 48 h 127"/>
              <a:gd name="T16" fmla="*/ 79 w 98"/>
              <a:gd name="T17" fmla="*/ 0 h 127"/>
              <a:gd name="T18" fmla="*/ 96 w 98"/>
              <a:gd name="T19" fmla="*/ 0 h 127"/>
              <a:gd name="T20" fmla="*/ 57 w 98"/>
              <a:gd name="T21" fmla="*/ 61 h 127"/>
              <a:gd name="T22" fmla="*/ 98 w 98"/>
              <a:gd name="T23" fmla="*/ 127 h 127"/>
              <a:gd name="T24" fmla="*/ 79 w 98"/>
              <a:gd name="T25"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8" h="127">
                <a:moveTo>
                  <a:pt x="79" y="127"/>
                </a:moveTo>
                <a:lnTo>
                  <a:pt x="47" y="77"/>
                </a:lnTo>
                <a:lnTo>
                  <a:pt x="18" y="127"/>
                </a:lnTo>
                <a:lnTo>
                  <a:pt x="0" y="127"/>
                </a:lnTo>
                <a:lnTo>
                  <a:pt x="38" y="61"/>
                </a:lnTo>
                <a:lnTo>
                  <a:pt x="3" y="0"/>
                </a:lnTo>
                <a:lnTo>
                  <a:pt x="21" y="0"/>
                </a:lnTo>
                <a:lnTo>
                  <a:pt x="49" y="48"/>
                </a:lnTo>
                <a:lnTo>
                  <a:pt x="79" y="0"/>
                </a:lnTo>
                <a:lnTo>
                  <a:pt x="96" y="0"/>
                </a:lnTo>
                <a:lnTo>
                  <a:pt x="57" y="61"/>
                </a:lnTo>
                <a:lnTo>
                  <a:pt x="98" y="127"/>
                </a:lnTo>
                <a:lnTo>
                  <a:pt x="79" y="12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94" name="Freeform 2643"/>
          <p:cNvSpPr/>
          <p:nvPr/>
        </p:nvSpPr>
        <p:spPr bwMode="auto">
          <a:xfrm>
            <a:off x="10396349" y="1416225"/>
            <a:ext cx="100248" cy="127315"/>
          </a:xfrm>
          <a:custGeom>
            <a:avLst/>
            <a:gdLst>
              <a:gd name="T0" fmla="*/ 58 w 100"/>
              <a:gd name="T1" fmla="*/ 15 h 127"/>
              <a:gd name="T2" fmla="*/ 58 w 100"/>
              <a:gd name="T3" fmla="*/ 127 h 127"/>
              <a:gd name="T4" fmla="*/ 39 w 100"/>
              <a:gd name="T5" fmla="*/ 127 h 127"/>
              <a:gd name="T6" fmla="*/ 39 w 100"/>
              <a:gd name="T7" fmla="*/ 15 h 127"/>
              <a:gd name="T8" fmla="*/ 0 w 100"/>
              <a:gd name="T9" fmla="*/ 15 h 127"/>
              <a:gd name="T10" fmla="*/ 0 w 100"/>
              <a:gd name="T11" fmla="*/ 0 h 127"/>
              <a:gd name="T12" fmla="*/ 100 w 100"/>
              <a:gd name="T13" fmla="*/ 0 h 127"/>
              <a:gd name="T14" fmla="*/ 100 w 100"/>
              <a:gd name="T15" fmla="*/ 15 h 127"/>
              <a:gd name="T16" fmla="*/ 58 w 100"/>
              <a:gd name="T17" fmla="*/ 15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 h="127">
                <a:moveTo>
                  <a:pt x="58" y="15"/>
                </a:moveTo>
                <a:lnTo>
                  <a:pt x="58" y="127"/>
                </a:lnTo>
                <a:lnTo>
                  <a:pt x="39" y="127"/>
                </a:lnTo>
                <a:lnTo>
                  <a:pt x="39" y="15"/>
                </a:lnTo>
                <a:lnTo>
                  <a:pt x="0" y="15"/>
                </a:lnTo>
                <a:lnTo>
                  <a:pt x="0" y="0"/>
                </a:lnTo>
                <a:lnTo>
                  <a:pt x="100" y="0"/>
                </a:lnTo>
                <a:lnTo>
                  <a:pt x="100" y="15"/>
                </a:lnTo>
                <a:lnTo>
                  <a:pt x="58" y="1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95" name="Rectangle 2644"/>
          <p:cNvSpPr>
            <a:spLocks noChangeArrowheads="1"/>
          </p:cNvSpPr>
          <p:nvPr/>
        </p:nvSpPr>
        <p:spPr bwMode="auto">
          <a:xfrm>
            <a:off x="9569306" y="1591658"/>
            <a:ext cx="894209" cy="2105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296" name="Freeform 2645"/>
          <p:cNvSpPr/>
          <p:nvPr/>
        </p:nvSpPr>
        <p:spPr bwMode="auto">
          <a:xfrm>
            <a:off x="9569306" y="1804183"/>
            <a:ext cx="14035" cy="25062"/>
          </a:xfrm>
          <a:custGeom>
            <a:avLst/>
            <a:gdLst>
              <a:gd name="T0" fmla="*/ 0 w 14"/>
              <a:gd name="T1" fmla="*/ 0 h 25"/>
              <a:gd name="T2" fmla="*/ 3 w 14"/>
              <a:gd name="T3" fmla="*/ 0 h 25"/>
              <a:gd name="T4" fmla="*/ 3 w 14"/>
              <a:gd name="T5" fmla="*/ 22 h 25"/>
              <a:gd name="T6" fmla="*/ 14 w 14"/>
              <a:gd name="T7" fmla="*/ 22 h 25"/>
              <a:gd name="T8" fmla="*/ 14 w 14"/>
              <a:gd name="T9" fmla="*/ 25 h 25"/>
              <a:gd name="T10" fmla="*/ 0 w 14"/>
              <a:gd name="T11" fmla="*/ 25 h 25"/>
              <a:gd name="T12" fmla="*/ 0 w 14"/>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14" h="25">
                <a:moveTo>
                  <a:pt x="0" y="0"/>
                </a:moveTo>
                <a:lnTo>
                  <a:pt x="3" y="0"/>
                </a:lnTo>
                <a:lnTo>
                  <a:pt x="3" y="22"/>
                </a:lnTo>
                <a:lnTo>
                  <a:pt x="14" y="22"/>
                </a:lnTo>
                <a:lnTo>
                  <a:pt x="14" y="25"/>
                </a:lnTo>
                <a:lnTo>
                  <a:pt x="0" y="25"/>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97" name="Freeform 2646"/>
          <p:cNvSpPr>
            <a:spLocks noEditPoints="1"/>
          </p:cNvSpPr>
          <p:nvPr/>
        </p:nvSpPr>
        <p:spPr bwMode="auto">
          <a:xfrm>
            <a:off x="9585346" y="1810198"/>
            <a:ext cx="19047" cy="19047"/>
          </a:xfrm>
          <a:custGeom>
            <a:avLst/>
            <a:gdLst>
              <a:gd name="T0" fmla="*/ 12 w 12"/>
              <a:gd name="T1" fmla="*/ 6 h 12"/>
              <a:gd name="T2" fmla="*/ 6 w 12"/>
              <a:gd name="T3" fmla="*/ 12 h 12"/>
              <a:gd name="T4" fmla="*/ 0 w 12"/>
              <a:gd name="T5" fmla="*/ 6 h 12"/>
              <a:gd name="T6" fmla="*/ 6 w 12"/>
              <a:gd name="T7" fmla="*/ 0 h 12"/>
              <a:gd name="T8" fmla="*/ 12 w 12"/>
              <a:gd name="T9" fmla="*/ 6 h 12"/>
              <a:gd name="T10" fmla="*/ 3 w 12"/>
              <a:gd name="T11" fmla="*/ 6 h 12"/>
              <a:gd name="T12" fmla="*/ 6 w 12"/>
              <a:gd name="T13" fmla="*/ 11 h 12"/>
              <a:gd name="T14" fmla="*/ 10 w 12"/>
              <a:gd name="T15" fmla="*/ 6 h 12"/>
              <a:gd name="T16" fmla="*/ 6 w 12"/>
              <a:gd name="T17" fmla="*/ 2 h 12"/>
              <a:gd name="T18" fmla="*/ 3 w 12"/>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12" y="6"/>
                </a:moveTo>
                <a:cubicBezTo>
                  <a:pt x="12" y="10"/>
                  <a:pt x="9" y="12"/>
                  <a:pt x="6" y="12"/>
                </a:cubicBezTo>
                <a:cubicBezTo>
                  <a:pt x="3" y="12"/>
                  <a:pt x="0" y="10"/>
                  <a:pt x="0" y="6"/>
                </a:cubicBezTo>
                <a:cubicBezTo>
                  <a:pt x="0" y="2"/>
                  <a:pt x="3" y="0"/>
                  <a:pt x="6" y="0"/>
                </a:cubicBezTo>
                <a:cubicBezTo>
                  <a:pt x="10" y="0"/>
                  <a:pt x="12" y="2"/>
                  <a:pt x="12" y="6"/>
                </a:cubicBezTo>
                <a:close/>
                <a:moveTo>
                  <a:pt x="3" y="6"/>
                </a:moveTo>
                <a:cubicBezTo>
                  <a:pt x="3" y="9"/>
                  <a:pt x="4" y="11"/>
                  <a:pt x="6" y="11"/>
                </a:cubicBezTo>
                <a:cubicBezTo>
                  <a:pt x="8" y="11"/>
                  <a:pt x="10" y="9"/>
                  <a:pt x="10" y="6"/>
                </a:cubicBezTo>
                <a:cubicBezTo>
                  <a:pt x="10" y="4"/>
                  <a:pt x="9" y="2"/>
                  <a:pt x="6" y="2"/>
                </a:cubicBezTo>
                <a:cubicBezTo>
                  <a:pt x="4" y="2"/>
                  <a:pt x="3" y="4"/>
                  <a:pt x="3"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98" name="Freeform 2647"/>
          <p:cNvSpPr/>
          <p:nvPr/>
        </p:nvSpPr>
        <p:spPr bwMode="auto">
          <a:xfrm>
            <a:off x="9607400" y="1810198"/>
            <a:ext cx="9022" cy="19047"/>
          </a:xfrm>
          <a:custGeom>
            <a:avLst/>
            <a:gdLst>
              <a:gd name="T0" fmla="*/ 0 w 6"/>
              <a:gd name="T1" fmla="*/ 4 h 12"/>
              <a:gd name="T2" fmla="*/ 0 w 6"/>
              <a:gd name="T3" fmla="*/ 0 h 12"/>
              <a:gd name="T4" fmla="*/ 2 w 6"/>
              <a:gd name="T5" fmla="*/ 0 h 12"/>
              <a:gd name="T6" fmla="*/ 2 w 6"/>
              <a:gd name="T7" fmla="*/ 3 h 12"/>
              <a:gd name="T8" fmla="*/ 2 w 6"/>
              <a:gd name="T9" fmla="*/ 3 h 12"/>
              <a:gd name="T10" fmla="*/ 6 w 6"/>
              <a:gd name="T11" fmla="*/ 0 h 12"/>
              <a:gd name="T12" fmla="*/ 6 w 6"/>
              <a:gd name="T13" fmla="*/ 0 h 12"/>
              <a:gd name="T14" fmla="*/ 6 w 6"/>
              <a:gd name="T15" fmla="*/ 2 h 12"/>
              <a:gd name="T16" fmla="*/ 5 w 6"/>
              <a:gd name="T17" fmla="*/ 2 h 12"/>
              <a:gd name="T18" fmla="*/ 3 w 6"/>
              <a:gd name="T19" fmla="*/ 5 h 12"/>
              <a:gd name="T20" fmla="*/ 3 w 6"/>
              <a:gd name="T21" fmla="*/ 6 h 12"/>
              <a:gd name="T22" fmla="*/ 3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3"/>
                  <a:pt x="0" y="1"/>
                  <a:pt x="0" y="0"/>
                </a:cubicBezTo>
                <a:cubicBezTo>
                  <a:pt x="2" y="0"/>
                  <a:pt x="2" y="0"/>
                  <a:pt x="2" y="0"/>
                </a:cubicBezTo>
                <a:cubicBezTo>
                  <a:pt x="2" y="3"/>
                  <a:pt x="2" y="3"/>
                  <a:pt x="2" y="3"/>
                </a:cubicBezTo>
                <a:cubicBezTo>
                  <a:pt x="2" y="3"/>
                  <a:pt x="2" y="3"/>
                  <a:pt x="2" y="3"/>
                </a:cubicBezTo>
                <a:cubicBezTo>
                  <a:pt x="3" y="1"/>
                  <a:pt x="4" y="0"/>
                  <a:pt x="6" y="0"/>
                </a:cubicBezTo>
                <a:cubicBezTo>
                  <a:pt x="6" y="0"/>
                  <a:pt x="6" y="0"/>
                  <a:pt x="6" y="0"/>
                </a:cubicBezTo>
                <a:cubicBezTo>
                  <a:pt x="6" y="2"/>
                  <a:pt x="6" y="2"/>
                  <a:pt x="6" y="2"/>
                </a:cubicBezTo>
                <a:cubicBezTo>
                  <a:pt x="6" y="2"/>
                  <a:pt x="6" y="2"/>
                  <a:pt x="5" y="2"/>
                </a:cubicBezTo>
                <a:cubicBezTo>
                  <a:pt x="4" y="2"/>
                  <a:pt x="3" y="3"/>
                  <a:pt x="3" y="5"/>
                </a:cubicBezTo>
                <a:cubicBezTo>
                  <a:pt x="3" y="5"/>
                  <a:pt x="3" y="5"/>
                  <a:pt x="3" y="6"/>
                </a:cubicBezTo>
                <a:cubicBezTo>
                  <a:pt x="3" y="12"/>
                  <a:pt x="3" y="12"/>
                  <a:pt x="3"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99" name="Freeform 2648"/>
          <p:cNvSpPr>
            <a:spLocks noEditPoints="1"/>
          </p:cNvSpPr>
          <p:nvPr/>
        </p:nvSpPr>
        <p:spPr bwMode="auto">
          <a:xfrm>
            <a:off x="9618427" y="1810198"/>
            <a:ext cx="15037" cy="19047"/>
          </a:xfrm>
          <a:custGeom>
            <a:avLst/>
            <a:gdLst>
              <a:gd name="T0" fmla="*/ 2 w 10"/>
              <a:gd name="T1" fmla="*/ 6 h 12"/>
              <a:gd name="T2" fmla="*/ 6 w 10"/>
              <a:gd name="T3" fmla="*/ 10 h 12"/>
              <a:gd name="T4" fmla="*/ 9 w 10"/>
              <a:gd name="T5" fmla="*/ 10 h 12"/>
              <a:gd name="T6" fmla="*/ 10 w 10"/>
              <a:gd name="T7" fmla="*/ 11 h 12"/>
              <a:gd name="T8" fmla="*/ 6 w 10"/>
              <a:gd name="T9" fmla="*/ 12 h 12"/>
              <a:gd name="T10" fmla="*/ 0 w 10"/>
              <a:gd name="T11" fmla="*/ 6 h 12"/>
              <a:gd name="T12" fmla="*/ 6 w 10"/>
              <a:gd name="T13" fmla="*/ 0 h 12"/>
              <a:gd name="T14" fmla="*/ 10 w 10"/>
              <a:gd name="T15" fmla="*/ 5 h 12"/>
              <a:gd name="T16" fmla="*/ 10 w 10"/>
              <a:gd name="T17" fmla="*/ 6 h 12"/>
              <a:gd name="T18" fmla="*/ 2 w 10"/>
              <a:gd name="T19" fmla="*/ 6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8" y="10"/>
                  <a:pt x="9" y="10"/>
                  <a:pt x="9" y="10"/>
                </a:cubicBezTo>
                <a:cubicBezTo>
                  <a:pt x="10" y="11"/>
                  <a:pt x="10" y="11"/>
                  <a:pt x="10" y="11"/>
                </a:cubicBezTo>
                <a:cubicBezTo>
                  <a:pt x="9" y="12"/>
                  <a:pt x="8" y="12"/>
                  <a:pt x="6" y="12"/>
                </a:cubicBezTo>
                <a:cubicBezTo>
                  <a:pt x="2" y="12"/>
                  <a:pt x="0" y="10"/>
                  <a:pt x="0" y="6"/>
                </a:cubicBezTo>
                <a:cubicBezTo>
                  <a:pt x="0" y="3"/>
                  <a:pt x="2" y="0"/>
                  <a:pt x="6" y="0"/>
                </a:cubicBezTo>
                <a:cubicBezTo>
                  <a:pt x="9" y="0"/>
                  <a:pt x="10" y="3"/>
                  <a:pt x="10" y="5"/>
                </a:cubicBezTo>
                <a:cubicBezTo>
                  <a:pt x="10" y="6"/>
                  <a:pt x="10" y="6"/>
                  <a:pt x="10" y="6"/>
                </a:cubicBezTo>
                <a:lnTo>
                  <a:pt x="2" y="6"/>
                </a:lnTo>
                <a:close/>
                <a:moveTo>
                  <a:pt x="8" y="5"/>
                </a:moveTo>
                <a:cubicBezTo>
                  <a:pt x="8" y="4"/>
                  <a:pt x="8" y="2"/>
                  <a:pt x="5" y="2"/>
                </a:cubicBezTo>
                <a:cubicBezTo>
                  <a:pt x="3" y="2"/>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00" name="Freeform 2649"/>
          <p:cNvSpPr/>
          <p:nvPr/>
        </p:nvSpPr>
        <p:spPr bwMode="auto">
          <a:xfrm>
            <a:off x="9638477" y="1810198"/>
            <a:ext cx="27067" cy="19047"/>
          </a:xfrm>
          <a:custGeom>
            <a:avLst/>
            <a:gdLst>
              <a:gd name="T0" fmla="*/ 0 w 17"/>
              <a:gd name="T1" fmla="*/ 3 h 12"/>
              <a:gd name="T2" fmla="*/ 0 w 17"/>
              <a:gd name="T3" fmla="*/ 0 h 12"/>
              <a:gd name="T4" fmla="*/ 2 w 17"/>
              <a:gd name="T5" fmla="*/ 0 h 12"/>
              <a:gd name="T6" fmla="*/ 2 w 17"/>
              <a:gd name="T7" fmla="*/ 2 h 12"/>
              <a:gd name="T8" fmla="*/ 2 w 17"/>
              <a:gd name="T9" fmla="*/ 2 h 12"/>
              <a:gd name="T10" fmla="*/ 6 w 17"/>
              <a:gd name="T11" fmla="*/ 0 h 12"/>
              <a:gd name="T12" fmla="*/ 9 w 17"/>
              <a:gd name="T13" fmla="*/ 2 h 12"/>
              <a:gd name="T14" fmla="*/ 9 w 17"/>
              <a:gd name="T15" fmla="*/ 2 h 12"/>
              <a:gd name="T16" fmla="*/ 10 w 17"/>
              <a:gd name="T17" fmla="*/ 1 h 12"/>
              <a:gd name="T18" fmla="*/ 13 w 17"/>
              <a:gd name="T19" fmla="*/ 0 h 12"/>
              <a:gd name="T20" fmla="*/ 17 w 17"/>
              <a:gd name="T21" fmla="*/ 5 h 12"/>
              <a:gd name="T22" fmla="*/ 17 w 17"/>
              <a:gd name="T23" fmla="*/ 12 h 12"/>
              <a:gd name="T24" fmla="*/ 15 w 17"/>
              <a:gd name="T25" fmla="*/ 12 h 12"/>
              <a:gd name="T26" fmla="*/ 15 w 17"/>
              <a:gd name="T27" fmla="*/ 5 h 12"/>
              <a:gd name="T28" fmla="*/ 12 w 17"/>
              <a:gd name="T29" fmla="*/ 2 h 12"/>
              <a:gd name="T30" fmla="*/ 10 w 17"/>
              <a:gd name="T31" fmla="*/ 4 h 12"/>
              <a:gd name="T32" fmla="*/ 9 w 17"/>
              <a:gd name="T33" fmla="*/ 5 h 12"/>
              <a:gd name="T34" fmla="*/ 9 w 17"/>
              <a:gd name="T35" fmla="*/ 12 h 12"/>
              <a:gd name="T36" fmla="*/ 7 w 17"/>
              <a:gd name="T37" fmla="*/ 12 h 12"/>
              <a:gd name="T38" fmla="*/ 7 w 17"/>
              <a:gd name="T39" fmla="*/ 5 h 12"/>
              <a:gd name="T40" fmla="*/ 5 w 17"/>
              <a:gd name="T41" fmla="*/ 2 h 12"/>
              <a:gd name="T42" fmla="*/ 2 w 17"/>
              <a:gd name="T43" fmla="*/ 4 h 12"/>
              <a:gd name="T44" fmla="*/ 2 w 17"/>
              <a:gd name="T45" fmla="*/ 5 h 12"/>
              <a:gd name="T46" fmla="*/ 2 w 17"/>
              <a:gd name="T47" fmla="*/ 12 h 12"/>
              <a:gd name="T48" fmla="*/ 0 w 17"/>
              <a:gd name="T49" fmla="*/ 12 h 12"/>
              <a:gd name="T50" fmla="*/ 0 w 17"/>
              <a:gd name="T5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 h="12">
                <a:moveTo>
                  <a:pt x="0" y="3"/>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7" y="0"/>
                  <a:pt x="8" y="1"/>
                  <a:pt x="9" y="2"/>
                </a:cubicBezTo>
                <a:cubicBezTo>
                  <a:pt x="9" y="2"/>
                  <a:pt x="9" y="2"/>
                  <a:pt x="9" y="2"/>
                </a:cubicBezTo>
                <a:cubicBezTo>
                  <a:pt x="9" y="2"/>
                  <a:pt x="10" y="1"/>
                  <a:pt x="10" y="1"/>
                </a:cubicBezTo>
                <a:cubicBezTo>
                  <a:pt x="11" y="0"/>
                  <a:pt x="12" y="0"/>
                  <a:pt x="13" y="0"/>
                </a:cubicBezTo>
                <a:cubicBezTo>
                  <a:pt x="14" y="0"/>
                  <a:pt x="17" y="1"/>
                  <a:pt x="17" y="5"/>
                </a:cubicBezTo>
                <a:cubicBezTo>
                  <a:pt x="17" y="12"/>
                  <a:pt x="17" y="12"/>
                  <a:pt x="17" y="12"/>
                </a:cubicBezTo>
                <a:cubicBezTo>
                  <a:pt x="15" y="12"/>
                  <a:pt x="15" y="12"/>
                  <a:pt x="15" y="12"/>
                </a:cubicBezTo>
                <a:cubicBezTo>
                  <a:pt x="15" y="5"/>
                  <a:pt x="15" y="5"/>
                  <a:pt x="15" y="5"/>
                </a:cubicBezTo>
                <a:cubicBezTo>
                  <a:pt x="15" y="3"/>
                  <a:pt x="14" y="2"/>
                  <a:pt x="12" y="2"/>
                </a:cubicBezTo>
                <a:cubicBezTo>
                  <a:pt x="11" y="2"/>
                  <a:pt x="10" y="3"/>
                  <a:pt x="10" y="4"/>
                </a:cubicBezTo>
                <a:cubicBezTo>
                  <a:pt x="9" y="4"/>
                  <a:pt x="9" y="4"/>
                  <a:pt x="9" y="5"/>
                </a:cubicBezTo>
                <a:cubicBezTo>
                  <a:pt x="9" y="12"/>
                  <a:pt x="9" y="12"/>
                  <a:pt x="9" y="12"/>
                </a:cubicBezTo>
                <a:cubicBezTo>
                  <a:pt x="7" y="12"/>
                  <a:pt x="7" y="12"/>
                  <a:pt x="7" y="12"/>
                </a:cubicBezTo>
                <a:cubicBezTo>
                  <a:pt x="7" y="5"/>
                  <a:pt x="7" y="5"/>
                  <a:pt x="7" y="5"/>
                </a:cubicBezTo>
                <a:cubicBezTo>
                  <a:pt x="7" y="3"/>
                  <a:pt x="7" y="2"/>
                  <a:pt x="5" y="2"/>
                </a:cubicBezTo>
                <a:cubicBezTo>
                  <a:pt x="4" y="2"/>
                  <a:pt x="3" y="3"/>
                  <a:pt x="2" y="4"/>
                </a:cubicBezTo>
                <a:cubicBezTo>
                  <a:pt x="2" y="4"/>
                  <a:pt x="2" y="5"/>
                  <a:pt x="2" y="5"/>
                </a:cubicBezTo>
                <a:cubicBezTo>
                  <a:pt x="2" y="12"/>
                  <a:pt x="2" y="12"/>
                  <a:pt x="2"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01" name="Freeform 2650"/>
          <p:cNvSpPr>
            <a:spLocks noEditPoints="1"/>
          </p:cNvSpPr>
          <p:nvPr/>
        </p:nvSpPr>
        <p:spPr bwMode="auto">
          <a:xfrm>
            <a:off x="9677574" y="1804183"/>
            <a:ext cx="5012" cy="25062"/>
          </a:xfrm>
          <a:custGeom>
            <a:avLst/>
            <a:gdLst>
              <a:gd name="T0" fmla="*/ 3 w 3"/>
              <a:gd name="T1" fmla="*/ 1 h 16"/>
              <a:gd name="T2" fmla="*/ 1 w 3"/>
              <a:gd name="T3" fmla="*/ 2 h 16"/>
              <a:gd name="T4" fmla="*/ 0 w 3"/>
              <a:gd name="T5" fmla="*/ 1 h 16"/>
              <a:gd name="T6" fmla="*/ 1 w 3"/>
              <a:gd name="T7" fmla="*/ 0 h 16"/>
              <a:gd name="T8" fmla="*/ 3 w 3"/>
              <a:gd name="T9" fmla="*/ 1 h 16"/>
              <a:gd name="T10" fmla="*/ 0 w 3"/>
              <a:gd name="T11" fmla="*/ 16 h 16"/>
              <a:gd name="T12" fmla="*/ 0 w 3"/>
              <a:gd name="T13" fmla="*/ 4 h 16"/>
              <a:gd name="T14" fmla="*/ 2 w 3"/>
              <a:gd name="T15" fmla="*/ 4 h 16"/>
              <a:gd name="T16" fmla="*/ 2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2"/>
                  <a:pt x="1" y="2"/>
                </a:cubicBezTo>
                <a:cubicBezTo>
                  <a:pt x="0" y="2"/>
                  <a:pt x="0" y="2"/>
                  <a:pt x="0" y="1"/>
                </a:cubicBezTo>
                <a:cubicBezTo>
                  <a:pt x="0" y="0"/>
                  <a:pt x="0" y="0"/>
                  <a:pt x="1" y="0"/>
                </a:cubicBezTo>
                <a:cubicBezTo>
                  <a:pt x="2" y="0"/>
                  <a:pt x="3" y="0"/>
                  <a:pt x="3" y="1"/>
                </a:cubicBezTo>
                <a:close/>
                <a:moveTo>
                  <a:pt x="0" y="16"/>
                </a:moveTo>
                <a:cubicBezTo>
                  <a:pt x="0" y="4"/>
                  <a:pt x="0" y="4"/>
                  <a:pt x="0" y="4"/>
                </a:cubicBezTo>
                <a:cubicBezTo>
                  <a:pt x="2" y="4"/>
                  <a:pt x="2" y="4"/>
                  <a:pt x="2" y="4"/>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02" name="Freeform 2651"/>
          <p:cNvSpPr>
            <a:spLocks noEditPoints="1"/>
          </p:cNvSpPr>
          <p:nvPr/>
        </p:nvSpPr>
        <p:spPr bwMode="auto">
          <a:xfrm>
            <a:off x="9687598" y="1810198"/>
            <a:ext cx="17042" cy="27067"/>
          </a:xfrm>
          <a:custGeom>
            <a:avLst/>
            <a:gdLst>
              <a:gd name="T0" fmla="*/ 0 w 11"/>
              <a:gd name="T1" fmla="*/ 4 h 17"/>
              <a:gd name="T2" fmla="*/ 0 w 11"/>
              <a:gd name="T3" fmla="*/ 0 h 17"/>
              <a:gd name="T4" fmla="*/ 2 w 11"/>
              <a:gd name="T5" fmla="*/ 0 h 17"/>
              <a:gd name="T6" fmla="*/ 2 w 11"/>
              <a:gd name="T7" fmla="*/ 2 h 17"/>
              <a:gd name="T8" fmla="*/ 2 w 11"/>
              <a:gd name="T9" fmla="*/ 2 h 17"/>
              <a:gd name="T10" fmla="*/ 6 w 11"/>
              <a:gd name="T11" fmla="*/ 0 h 17"/>
              <a:gd name="T12" fmla="*/ 11 w 11"/>
              <a:gd name="T13" fmla="*/ 6 h 17"/>
              <a:gd name="T14" fmla="*/ 5 w 11"/>
              <a:gd name="T15" fmla="*/ 12 h 17"/>
              <a:gd name="T16" fmla="*/ 2 w 11"/>
              <a:gd name="T17" fmla="*/ 10 h 17"/>
              <a:gd name="T18" fmla="*/ 2 w 11"/>
              <a:gd name="T19" fmla="*/ 10 h 17"/>
              <a:gd name="T20" fmla="*/ 2 w 11"/>
              <a:gd name="T21" fmla="*/ 17 h 17"/>
              <a:gd name="T22" fmla="*/ 0 w 11"/>
              <a:gd name="T23" fmla="*/ 17 h 17"/>
              <a:gd name="T24" fmla="*/ 0 w 11"/>
              <a:gd name="T25" fmla="*/ 4 h 17"/>
              <a:gd name="T26" fmla="*/ 2 w 11"/>
              <a:gd name="T27" fmla="*/ 7 h 17"/>
              <a:gd name="T28" fmla="*/ 2 w 11"/>
              <a:gd name="T29" fmla="*/ 8 h 17"/>
              <a:gd name="T30" fmla="*/ 5 w 11"/>
              <a:gd name="T31" fmla="*/ 10 h 17"/>
              <a:gd name="T32" fmla="*/ 9 w 11"/>
              <a:gd name="T33" fmla="*/ 6 h 17"/>
              <a:gd name="T34" fmla="*/ 5 w 11"/>
              <a:gd name="T35" fmla="*/ 2 h 17"/>
              <a:gd name="T36" fmla="*/ 2 w 11"/>
              <a:gd name="T37" fmla="*/ 4 h 17"/>
              <a:gd name="T38" fmla="*/ 2 w 11"/>
              <a:gd name="T39" fmla="*/ 5 h 17"/>
              <a:gd name="T40" fmla="*/ 2 w 11"/>
              <a:gd name="T41" fmla="*/ 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0" y="4"/>
                </a:moveTo>
                <a:cubicBezTo>
                  <a:pt x="0" y="3"/>
                  <a:pt x="0" y="1"/>
                  <a:pt x="0" y="0"/>
                </a:cubicBezTo>
                <a:cubicBezTo>
                  <a:pt x="2" y="0"/>
                  <a:pt x="2" y="0"/>
                  <a:pt x="2" y="0"/>
                </a:cubicBezTo>
                <a:cubicBezTo>
                  <a:pt x="2" y="2"/>
                  <a:pt x="2" y="2"/>
                  <a:pt x="2" y="2"/>
                </a:cubicBezTo>
                <a:cubicBezTo>
                  <a:pt x="2" y="2"/>
                  <a:pt x="2" y="2"/>
                  <a:pt x="2" y="2"/>
                </a:cubicBezTo>
                <a:cubicBezTo>
                  <a:pt x="3" y="1"/>
                  <a:pt x="4" y="0"/>
                  <a:pt x="6" y="0"/>
                </a:cubicBezTo>
                <a:cubicBezTo>
                  <a:pt x="9" y="0"/>
                  <a:pt x="11" y="2"/>
                  <a:pt x="11" y="6"/>
                </a:cubicBezTo>
                <a:cubicBezTo>
                  <a:pt x="11" y="10"/>
                  <a:pt x="8" y="12"/>
                  <a:pt x="5" y="12"/>
                </a:cubicBezTo>
                <a:cubicBezTo>
                  <a:pt x="4" y="12"/>
                  <a:pt x="3" y="11"/>
                  <a:pt x="2" y="10"/>
                </a:cubicBezTo>
                <a:cubicBezTo>
                  <a:pt x="2" y="10"/>
                  <a:pt x="2" y="10"/>
                  <a:pt x="2" y="10"/>
                </a:cubicBezTo>
                <a:cubicBezTo>
                  <a:pt x="2" y="17"/>
                  <a:pt x="2" y="17"/>
                  <a:pt x="2" y="17"/>
                </a:cubicBezTo>
                <a:cubicBezTo>
                  <a:pt x="0" y="17"/>
                  <a:pt x="0" y="17"/>
                  <a:pt x="0" y="17"/>
                </a:cubicBezTo>
                <a:lnTo>
                  <a:pt x="0" y="4"/>
                </a:lnTo>
                <a:close/>
                <a:moveTo>
                  <a:pt x="2" y="7"/>
                </a:moveTo>
                <a:cubicBezTo>
                  <a:pt x="2" y="7"/>
                  <a:pt x="2" y="8"/>
                  <a:pt x="2" y="8"/>
                </a:cubicBezTo>
                <a:cubicBezTo>
                  <a:pt x="2" y="9"/>
                  <a:pt x="4" y="10"/>
                  <a:pt x="5" y="10"/>
                </a:cubicBezTo>
                <a:cubicBezTo>
                  <a:pt x="7" y="10"/>
                  <a:pt x="9" y="9"/>
                  <a:pt x="9" y="6"/>
                </a:cubicBezTo>
                <a:cubicBezTo>
                  <a:pt x="9" y="4"/>
                  <a:pt x="7" y="2"/>
                  <a:pt x="5" y="2"/>
                </a:cubicBezTo>
                <a:cubicBezTo>
                  <a:pt x="4" y="2"/>
                  <a:pt x="2" y="3"/>
                  <a:pt x="2" y="4"/>
                </a:cubicBezTo>
                <a:cubicBezTo>
                  <a:pt x="2" y="5"/>
                  <a:pt x="2" y="5"/>
                  <a:pt x="2" y="5"/>
                </a:cubicBezTo>
                <a:lnTo>
                  <a:pt x="2" y="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03" name="Freeform 2652"/>
          <p:cNvSpPr/>
          <p:nvPr/>
        </p:nvSpPr>
        <p:spPr bwMode="auto">
          <a:xfrm>
            <a:off x="9707648" y="1810198"/>
            <a:ext cx="11027" cy="19047"/>
          </a:xfrm>
          <a:custGeom>
            <a:avLst/>
            <a:gdLst>
              <a:gd name="T0" fmla="*/ 0 w 7"/>
              <a:gd name="T1" fmla="*/ 10 h 12"/>
              <a:gd name="T2" fmla="*/ 3 w 7"/>
              <a:gd name="T3" fmla="*/ 11 h 12"/>
              <a:gd name="T4" fmla="*/ 5 w 7"/>
              <a:gd name="T5" fmla="*/ 9 h 12"/>
              <a:gd name="T6" fmla="*/ 3 w 7"/>
              <a:gd name="T7" fmla="*/ 7 h 12"/>
              <a:gd name="T8" fmla="*/ 0 w 7"/>
              <a:gd name="T9" fmla="*/ 3 h 12"/>
              <a:gd name="T10" fmla="*/ 4 w 7"/>
              <a:gd name="T11" fmla="*/ 0 h 12"/>
              <a:gd name="T12" fmla="*/ 7 w 7"/>
              <a:gd name="T13" fmla="*/ 1 h 12"/>
              <a:gd name="T14" fmla="*/ 6 w 7"/>
              <a:gd name="T15" fmla="*/ 2 h 12"/>
              <a:gd name="T16" fmla="*/ 4 w 7"/>
              <a:gd name="T17" fmla="*/ 2 h 12"/>
              <a:gd name="T18" fmla="*/ 2 w 7"/>
              <a:gd name="T19" fmla="*/ 3 h 12"/>
              <a:gd name="T20" fmla="*/ 4 w 7"/>
              <a:gd name="T21" fmla="*/ 5 h 12"/>
              <a:gd name="T22" fmla="*/ 7 w 7"/>
              <a:gd name="T23" fmla="*/ 9 h 12"/>
              <a:gd name="T24" fmla="*/ 3 w 7"/>
              <a:gd name="T25" fmla="*/ 12 h 12"/>
              <a:gd name="T26" fmla="*/ 0 w 7"/>
              <a:gd name="T27" fmla="*/ 11 h 12"/>
              <a:gd name="T28" fmla="*/ 0 w 7"/>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2">
                <a:moveTo>
                  <a:pt x="0" y="10"/>
                </a:moveTo>
                <a:cubicBezTo>
                  <a:pt x="1" y="10"/>
                  <a:pt x="2" y="11"/>
                  <a:pt x="3" y="11"/>
                </a:cubicBezTo>
                <a:cubicBezTo>
                  <a:pt x="4" y="11"/>
                  <a:pt x="5" y="10"/>
                  <a:pt x="5" y="9"/>
                </a:cubicBezTo>
                <a:cubicBezTo>
                  <a:pt x="5" y="8"/>
                  <a:pt x="5" y="7"/>
                  <a:pt x="3" y="7"/>
                </a:cubicBezTo>
                <a:cubicBezTo>
                  <a:pt x="1" y="6"/>
                  <a:pt x="0" y="5"/>
                  <a:pt x="0" y="3"/>
                </a:cubicBezTo>
                <a:cubicBezTo>
                  <a:pt x="0" y="2"/>
                  <a:pt x="1" y="0"/>
                  <a:pt x="4" y="0"/>
                </a:cubicBezTo>
                <a:cubicBezTo>
                  <a:pt x="5" y="0"/>
                  <a:pt x="6" y="0"/>
                  <a:pt x="7" y="1"/>
                </a:cubicBezTo>
                <a:cubicBezTo>
                  <a:pt x="6" y="2"/>
                  <a:pt x="6" y="2"/>
                  <a:pt x="6" y="2"/>
                </a:cubicBezTo>
                <a:cubicBezTo>
                  <a:pt x="6" y="2"/>
                  <a:pt x="5" y="2"/>
                  <a:pt x="4" y="2"/>
                </a:cubicBezTo>
                <a:cubicBezTo>
                  <a:pt x="3" y="2"/>
                  <a:pt x="2" y="2"/>
                  <a:pt x="2" y="3"/>
                </a:cubicBezTo>
                <a:cubicBezTo>
                  <a:pt x="2" y="4"/>
                  <a:pt x="3" y="5"/>
                  <a:pt x="4" y="5"/>
                </a:cubicBezTo>
                <a:cubicBezTo>
                  <a:pt x="6" y="6"/>
                  <a:pt x="7" y="7"/>
                  <a:pt x="7" y="9"/>
                </a:cubicBezTo>
                <a:cubicBezTo>
                  <a:pt x="7" y="11"/>
                  <a:pt x="6" y="12"/>
                  <a:pt x="3" y="12"/>
                </a:cubicBezTo>
                <a:cubicBezTo>
                  <a:pt x="2" y="12"/>
                  <a:pt x="0" y="12"/>
                  <a:pt x="0" y="11"/>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04" name="Freeform 2653"/>
          <p:cNvSpPr/>
          <p:nvPr/>
        </p:nvSpPr>
        <p:spPr bwMode="auto">
          <a:xfrm>
            <a:off x="9723688" y="1810198"/>
            <a:ext cx="16040" cy="19047"/>
          </a:xfrm>
          <a:custGeom>
            <a:avLst/>
            <a:gdLst>
              <a:gd name="T0" fmla="*/ 10 w 10"/>
              <a:gd name="T1" fmla="*/ 9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7 h 12"/>
              <a:gd name="T20" fmla="*/ 5 w 10"/>
              <a:gd name="T21" fmla="*/ 10 h 12"/>
              <a:gd name="T22" fmla="*/ 7 w 10"/>
              <a:gd name="T23" fmla="*/ 8 h 12"/>
              <a:gd name="T24" fmla="*/ 8 w 10"/>
              <a:gd name="T25" fmla="*/ 7 h 12"/>
              <a:gd name="T26" fmla="*/ 8 w 10"/>
              <a:gd name="T27" fmla="*/ 0 h 12"/>
              <a:gd name="T28" fmla="*/ 10 w 10"/>
              <a:gd name="T29" fmla="*/ 0 h 12"/>
              <a:gd name="T30" fmla="*/ 10 w 10"/>
              <a:gd name="T31"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9"/>
                </a:moveTo>
                <a:cubicBezTo>
                  <a:pt x="10" y="10"/>
                  <a:pt x="10" y="11"/>
                  <a:pt x="10" y="12"/>
                </a:cubicBezTo>
                <a:cubicBezTo>
                  <a:pt x="8" y="12"/>
                  <a:pt x="8" y="12"/>
                  <a:pt x="8" y="12"/>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7"/>
                  <a:pt x="2" y="7"/>
                  <a:pt x="2" y="7"/>
                </a:cubicBezTo>
                <a:cubicBezTo>
                  <a:pt x="2" y="9"/>
                  <a:pt x="3" y="10"/>
                  <a:pt x="5" y="10"/>
                </a:cubicBezTo>
                <a:cubicBezTo>
                  <a:pt x="6" y="10"/>
                  <a:pt x="7" y="9"/>
                  <a:pt x="7" y="8"/>
                </a:cubicBezTo>
                <a:cubicBezTo>
                  <a:pt x="7" y="8"/>
                  <a:pt x="8" y="8"/>
                  <a:pt x="8" y="7"/>
                </a:cubicBezTo>
                <a:cubicBezTo>
                  <a:pt x="8" y="0"/>
                  <a:pt x="8" y="0"/>
                  <a:pt x="8" y="0"/>
                </a:cubicBezTo>
                <a:cubicBezTo>
                  <a:pt x="10" y="0"/>
                  <a:pt x="10" y="0"/>
                  <a:pt x="10" y="0"/>
                </a:cubicBezTo>
                <a:lnTo>
                  <a:pt x="10"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05" name="Freeform 2654"/>
          <p:cNvSpPr/>
          <p:nvPr/>
        </p:nvSpPr>
        <p:spPr bwMode="auto">
          <a:xfrm>
            <a:off x="9743737" y="1810198"/>
            <a:ext cx="27067" cy="19047"/>
          </a:xfrm>
          <a:custGeom>
            <a:avLst/>
            <a:gdLst>
              <a:gd name="T0" fmla="*/ 0 w 17"/>
              <a:gd name="T1" fmla="*/ 3 h 12"/>
              <a:gd name="T2" fmla="*/ 0 w 17"/>
              <a:gd name="T3" fmla="*/ 0 h 12"/>
              <a:gd name="T4" fmla="*/ 2 w 17"/>
              <a:gd name="T5" fmla="*/ 0 h 12"/>
              <a:gd name="T6" fmla="*/ 2 w 17"/>
              <a:gd name="T7" fmla="*/ 2 h 12"/>
              <a:gd name="T8" fmla="*/ 2 w 17"/>
              <a:gd name="T9" fmla="*/ 2 h 12"/>
              <a:gd name="T10" fmla="*/ 6 w 17"/>
              <a:gd name="T11" fmla="*/ 0 h 12"/>
              <a:gd name="T12" fmla="*/ 9 w 17"/>
              <a:gd name="T13" fmla="*/ 2 h 12"/>
              <a:gd name="T14" fmla="*/ 9 w 17"/>
              <a:gd name="T15" fmla="*/ 2 h 12"/>
              <a:gd name="T16" fmla="*/ 10 w 17"/>
              <a:gd name="T17" fmla="*/ 1 h 12"/>
              <a:gd name="T18" fmla="*/ 13 w 17"/>
              <a:gd name="T19" fmla="*/ 0 h 12"/>
              <a:gd name="T20" fmla="*/ 17 w 17"/>
              <a:gd name="T21" fmla="*/ 5 h 12"/>
              <a:gd name="T22" fmla="*/ 17 w 17"/>
              <a:gd name="T23" fmla="*/ 12 h 12"/>
              <a:gd name="T24" fmla="*/ 15 w 17"/>
              <a:gd name="T25" fmla="*/ 12 h 12"/>
              <a:gd name="T26" fmla="*/ 15 w 17"/>
              <a:gd name="T27" fmla="*/ 5 h 12"/>
              <a:gd name="T28" fmla="*/ 12 w 17"/>
              <a:gd name="T29" fmla="*/ 2 h 12"/>
              <a:gd name="T30" fmla="*/ 10 w 17"/>
              <a:gd name="T31" fmla="*/ 4 h 12"/>
              <a:gd name="T32" fmla="*/ 9 w 17"/>
              <a:gd name="T33" fmla="*/ 5 h 12"/>
              <a:gd name="T34" fmla="*/ 9 w 17"/>
              <a:gd name="T35" fmla="*/ 12 h 12"/>
              <a:gd name="T36" fmla="*/ 7 w 17"/>
              <a:gd name="T37" fmla="*/ 12 h 12"/>
              <a:gd name="T38" fmla="*/ 7 w 17"/>
              <a:gd name="T39" fmla="*/ 5 h 12"/>
              <a:gd name="T40" fmla="*/ 5 w 17"/>
              <a:gd name="T41" fmla="*/ 2 h 12"/>
              <a:gd name="T42" fmla="*/ 2 w 17"/>
              <a:gd name="T43" fmla="*/ 4 h 12"/>
              <a:gd name="T44" fmla="*/ 2 w 17"/>
              <a:gd name="T45" fmla="*/ 5 h 12"/>
              <a:gd name="T46" fmla="*/ 2 w 17"/>
              <a:gd name="T47" fmla="*/ 12 h 12"/>
              <a:gd name="T48" fmla="*/ 0 w 17"/>
              <a:gd name="T49" fmla="*/ 12 h 12"/>
              <a:gd name="T50" fmla="*/ 0 w 17"/>
              <a:gd name="T5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 h="12">
                <a:moveTo>
                  <a:pt x="0" y="3"/>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7" y="0"/>
                  <a:pt x="9" y="1"/>
                  <a:pt x="9" y="2"/>
                </a:cubicBezTo>
                <a:cubicBezTo>
                  <a:pt x="9" y="2"/>
                  <a:pt x="9" y="2"/>
                  <a:pt x="9" y="2"/>
                </a:cubicBezTo>
                <a:cubicBezTo>
                  <a:pt x="9" y="2"/>
                  <a:pt x="10" y="1"/>
                  <a:pt x="10" y="1"/>
                </a:cubicBezTo>
                <a:cubicBezTo>
                  <a:pt x="11" y="0"/>
                  <a:pt x="12" y="0"/>
                  <a:pt x="13" y="0"/>
                </a:cubicBezTo>
                <a:cubicBezTo>
                  <a:pt x="14" y="0"/>
                  <a:pt x="17" y="1"/>
                  <a:pt x="17" y="5"/>
                </a:cubicBezTo>
                <a:cubicBezTo>
                  <a:pt x="17" y="12"/>
                  <a:pt x="17" y="12"/>
                  <a:pt x="17" y="12"/>
                </a:cubicBezTo>
                <a:cubicBezTo>
                  <a:pt x="15" y="12"/>
                  <a:pt x="15" y="12"/>
                  <a:pt x="15" y="12"/>
                </a:cubicBezTo>
                <a:cubicBezTo>
                  <a:pt x="15" y="5"/>
                  <a:pt x="15" y="5"/>
                  <a:pt x="15" y="5"/>
                </a:cubicBezTo>
                <a:cubicBezTo>
                  <a:pt x="15" y="3"/>
                  <a:pt x="14" y="2"/>
                  <a:pt x="12" y="2"/>
                </a:cubicBezTo>
                <a:cubicBezTo>
                  <a:pt x="11" y="2"/>
                  <a:pt x="10" y="3"/>
                  <a:pt x="10" y="4"/>
                </a:cubicBezTo>
                <a:cubicBezTo>
                  <a:pt x="10" y="4"/>
                  <a:pt x="9" y="4"/>
                  <a:pt x="9" y="5"/>
                </a:cubicBezTo>
                <a:cubicBezTo>
                  <a:pt x="9" y="12"/>
                  <a:pt x="9" y="12"/>
                  <a:pt x="9" y="12"/>
                </a:cubicBezTo>
                <a:cubicBezTo>
                  <a:pt x="7" y="12"/>
                  <a:pt x="7" y="12"/>
                  <a:pt x="7" y="12"/>
                </a:cubicBezTo>
                <a:cubicBezTo>
                  <a:pt x="7" y="5"/>
                  <a:pt x="7" y="5"/>
                  <a:pt x="7" y="5"/>
                </a:cubicBezTo>
                <a:cubicBezTo>
                  <a:pt x="7" y="3"/>
                  <a:pt x="7" y="2"/>
                  <a:pt x="5" y="2"/>
                </a:cubicBezTo>
                <a:cubicBezTo>
                  <a:pt x="4" y="2"/>
                  <a:pt x="3" y="3"/>
                  <a:pt x="2" y="4"/>
                </a:cubicBezTo>
                <a:cubicBezTo>
                  <a:pt x="2" y="4"/>
                  <a:pt x="2" y="5"/>
                  <a:pt x="2" y="5"/>
                </a:cubicBezTo>
                <a:cubicBezTo>
                  <a:pt x="2" y="12"/>
                  <a:pt x="2" y="12"/>
                  <a:pt x="2"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06" name="Freeform 2655"/>
          <p:cNvSpPr>
            <a:spLocks noEditPoints="1"/>
          </p:cNvSpPr>
          <p:nvPr/>
        </p:nvSpPr>
        <p:spPr bwMode="auto">
          <a:xfrm>
            <a:off x="9781831" y="1803181"/>
            <a:ext cx="17042" cy="26064"/>
          </a:xfrm>
          <a:custGeom>
            <a:avLst/>
            <a:gdLst>
              <a:gd name="T0" fmla="*/ 11 w 11"/>
              <a:gd name="T1" fmla="*/ 0 h 17"/>
              <a:gd name="T2" fmla="*/ 11 w 11"/>
              <a:gd name="T3" fmla="*/ 14 h 17"/>
              <a:gd name="T4" fmla="*/ 11 w 11"/>
              <a:gd name="T5" fmla="*/ 17 h 17"/>
              <a:gd name="T6" fmla="*/ 9 w 11"/>
              <a:gd name="T7" fmla="*/ 17 h 17"/>
              <a:gd name="T8" fmla="*/ 9 w 11"/>
              <a:gd name="T9" fmla="*/ 15 h 17"/>
              <a:gd name="T10" fmla="*/ 9 w 11"/>
              <a:gd name="T11" fmla="*/ 15 h 17"/>
              <a:gd name="T12" fmla="*/ 5 w 11"/>
              <a:gd name="T13" fmla="*/ 17 h 17"/>
              <a:gd name="T14" fmla="*/ 0 w 11"/>
              <a:gd name="T15" fmla="*/ 11 h 17"/>
              <a:gd name="T16" fmla="*/ 6 w 11"/>
              <a:gd name="T17" fmla="*/ 5 h 17"/>
              <a:gd name="T18" fmla="*/ 9 w 11"/>
              <a:gd name="T19" fmla="*/ 7 h 17"/>
              <a:gd name="T20" fmla="*/ 9 w 11"/>
              <a:gd name="T21" fmla="*/ 7 h 17"/>
              <a:gd name="T22" fmla="*/ 9 w 11"/>
              <a:gd name="T23" fmla="*/ 0 h 17"/>
              <a:gd name="T24" fmla="*/ 11 w 11"/>
              <a:gd name="T25" fmla="*/ 0 h 17"/>
              <a:gd name="T26" fmla="*/ 9 w 11"/>
              <a:gd name="T27" fmla="*/ 10 h 17"/>
              <a:gd name="T28" fmla="*/ 9 w 11"/>
              <a:gd name="T29" fmla="*/ 9 h 17"/>
              <a:gd name="T30" fmla="*/ 6 w 11"/>
              <a:gd name="T31" fmla="*/ 7 h 17"/>
              <a:gd name="T32" fmla="*/ 3 w 11"/>
              <a:gd name="T33" fmla="*/ 11 h 17"/>
              <a:gd name="T34" fmla="*/ 6 w 11"/>
              <a:gd name="T35" fmla="*/ 15 h 17"/>
              <a:gd name="T36" fmla="*/ 9 w 11"/>
              <a:gd name="T37" fmla="*/ 13 h 17"/>
              <a:gd name="T38" fmla="*/ 9 w 11"/>
              <a:gd name="T39" fmla="*/ 12 h 17"/>
              <a:gd name="T40" fmla="*/ 9 w 11"/>
              <a:gd name="T41" fmla="*/ 1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11" y="0"/>
                </a:moveTo>
                <a:cubicBezTo>
                  <a:pt x="11" y="14"/>
                  <a:pt x="11" y="14"/>
                  <a:pt x="11" y="14"/>
                </a:cubicBezTo>
                <a:cubicBezTo>
                  <a:pt x="11" y="15"/>
                  <a:pt x="11" y="16"/>
                  <a:pt x="11" y="17"/>
                </a:cubicBezTo>
                <a:cubicBezTo>
                  <a:pt x="9" y="17"/>
                  <a:pt x="9" y="17"/>
                  <a:pt x="9" y="17"/>
                </a:cubicBezTo>
                <a:cubicBezTo>
                  <a:pt x="9" y="15"/>
                  <a:pt x="9" y="15"/>
                  <a:pt x="9" y="15"/>
                </a:cubicBezTo>
                <a:cubicBezTo>
                  <a:pt x="9" y="15"/>
                  <a:pt x="9" y="15"/>
                  <a:pt x="9" y="15"/>
                </a:cubicBezTo>
                <a:cubicBezTo>
                  <a:pt x="9" y="16"/>
                  <a:pt x="7" y="17"/>
                  <a:pt x="5" y="17"/>
                </a:cubicBezTo>
                <a:cubicBezTo>
                  <a:pt x="3" y="17"/>
                  <a:pt x="0" y="15"/>
                  <a:pt x="0" y="11"/>
                </a:cubicBezTo>
                <a:cubicBezTo>
                  <a:pt x="0" y="7"/>
                  <a:pt x="3" y="5"/>
                  <a:pt x="6" y="5"/>
                </a:cubicBezTo>
                <a:cubicBezTo>
                  <a:pt x="7" y="5"/>
                  <a:pt x="9" y="6"/>
                  <a:pt x="9" y="7"/>
                </a:cubicBezTo>
                <a:cubicBezTo>
                  <a:pt x="9" y="7"/>
                  <a:pt x="9" y="7"/>
                  <a:pt x="9" y="7"/>
                </a:cubicBezTo>
                <a:cubicBezTo>
                  <a:pt x="9" y="0"/>
                  <a:pt x="9" y="0"/>
                  <a:pt x="9" y="0"/>
                </a:cubicBezTo>
                <a:lnTo>
                  <a:pt x="11" y="0"/>
                </a:lnTo>
                <a:close/>
                <a:moveTo>
                  <a:pt x="9" y="10"/>
                </a:moveTo>
                <a:cubicBezTo>
                  <a:pt x="9" y="10"/>
                  <a:pt x="9" y="9"/>
                  <a:pt x="9" y="9"/>
                </a:cubicBezTo>
                <a:cubicBezTo>
                  <a:pt x="9" y="8"/>
                  <a:pt x="8" y="7"/>
                  <a:pt x="6" y="7"/>
                </a:cubicBezTo>
                <a:cubicBezTo>
                  <a:pt x="4" y="7"/>
                  <a:pt x="3" y="9"/>
                  <a:pt x="3" y="11"/>
                </a:cubicBezTo>
                <a:cubicBezTo>
                  <a:pt x="3" y="13"/>
                  <a:pt x="4" y="15"/>
                  <a:pt x="6" y="15"/>
                </a:cubicBezTo>
                <a:cubicBezTo>
                  <a:pt x="7" y="15"/>
                  <a:pt x="9" y="14"/>
                  <a:pt x="9" y="13"/>
                </a:cubicBezTo>
                <a:cubicBezTo>
                  <a:pt x="9" y="13"/>
                  <a:pt x="9" y="12"/>
                  <a:pt x="9" y="12"/>
                </a:cubicBezTo>
                <a:lnTo>
                  <a:pt x="9"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07" name="Freeform 2656"/>
          <p:cNvSpPr>
            <a:spLocks noEditPoints="1"/>
          </p:cNvSpPr>
          <p:nvPr/>
        </p:nvSpPr>
        <p:spPr bwMode="auto">
          <a:xfrm>
            <a:off x="9803886" y="1810198"/>
            <a:ext cx="17042" cy="19047"/>
          </a:xfrm>
          <a:custGeom>
            <a:avLst/>
            <a:gdLst>
              <a:gd name="T0" fmla="*/ 11 w 11"/>
              <a:gd name="T1" fmla="*/ 6 h 12"/>
              <a:gd name="T2" fmla="*/ 6 w 11"/>
              <a:gd name="T3" fmla="*/ 12 h 12"/>
              <a:gd name="T4" fmla="*/ 0 w 11"/>
              <a:gd name="T5" fmla="*/ 6 h 12"/>
              <a:gd name="T6" fmla="*/ 6 w 11"/>
              <a:gd name="T7" fmla="*/ 0 h 12"/>
              <a:gd name="T8" fmla="*/ 11 w 11"/>
              <a:gd name="T9" fmla="*/ 6 h 12"/>
              <a:gd name="T10" fmla="*/ 2 w 11"/>
              <a:gd name="T11" fmla="*/ 6 h 12"/>
              <a:gd name="T12" fmla="*/ 6 w 11"/>
              <a:gd name="T13" fmla="*/ 11 h 12"/>
              <a:gd name="T14" fmla="*/ 9 w 11"/>
              <a:gd name="T15" fmla="*/ 6 h 12"/>
              <a:gd name="T16" fmla="*/ 6 w 11"/>
              <a:gd name="T17" fmla="*/ 2 h 12"/>
              <a:gd name="T18" fmla="*/ 2 w 11"/>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2">
                <a:moveTo>
                  <a:pt x="11" y="6"/>
                </a:moveTo>
                <a:cubicBezTo>
                  <a:pt x="11" y="10"/>
                  <a:pt x="8" y="12"/>
                  <a:pt x="6" y="12"/>
                </a:cubicBezTo>
                <a:cubicBezTo>
                  <a:pt x="2" y="12"/>
                  <a:pt x="0" y="10"/>
                  <a:pt x="0" y="6"/>
                </a:cubicBezTo>
                <a:cubicBezTo>
                  <a:pt x="0" y="2"/>
                  <a:pt x="3" y="0"/>
                  <a:pt x="6" y="0"/>
                </a:cubicBezTo>
                <a:cubicBezTo>
                  <a:pt x="9" y="0"/>
                  <a:pt x="11" y="2"/>
                  <a:pt x="11" y="6"/>
                </a:cubicBezTo>
                <a:close/>
                <a:moveTo>
                  <a:pt x="2" y="6"/>
                </a:moveTo>
                <a:cubicBezTo>
                  <a:pt x="2" y="9"/>
                  <a:pt x="4" y="11"/>
                  <a:pt x="6" y="11"/>
                </a:cubicBezTo>
                <a:cubicBezTo>
                  <a:pt x="8" y="11"/>
                  <a:pt x="9" y="9"/>
                  <a:pt x="9" y="6"/>
                </a:cubicBezTo>
                <a:cubicBezTo>
                  <a:pt x="9" y="4"/>
                  <a:pt x="8" y="2"/>
                  <a:pt x="6"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08" name="Rectangle 2657"/>
          <p:cNvSpPr>
            <a:spLocks noChangeArrowheads="1"/>
          </p:cNvSpPr>
          <p:nvPr/>
        </p:nvSpPr>
        <p:spPr bwMode="auto">
          <a:xfrm>
            <a:off x="9825940" y="1803181"/>
            <a:ext cx="3007" cy="2606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309" name="Freeform 2658"/>
          <p:cNvSpPr>
            <a:spLocks noEditPoints="1"/>
          </p:cNvSpPr>
          <p:nvPr/>
        </p:nvSpPr>
        <p:spPr bwMode="auto">
          <a:xfrm>
            <a:off x="9833960" y="1810198"/>
            <a:ext cx="17042" cy="19047"/>
          </a:xfrm>
          <a:custGeom>
            <a:avLst/>
            <a:gdLst>
              <a:gd name="T0" fmla="*/ 11 w 11"/>
              <a:gd name="T1" fmla="*/ 6 h 12"/>
              <a:gd name="T2" fmla="*/ 5 w 11"/>
              <a:gd name="T3" fmla="*/ 12 h 12"/>
              <a:gd name="T4" fmla="*/ 0 w 11"/>
              <a:gd name="T5" fmla="*/ 6 h 12"/>
              <a:gd name="T6" fmla="*/ 6 w 11"/>
              <a:gd name="T7" fmla="*/ 0 h 12"/>
              <a:gd name="T8" fmla="*/ 11 w 11"/>
              <a:gd name="T9" fmla="*/ 6 h 12"/>
              <a:gd name="T10" fmla="*/ 2 w 11"/>
              <a:gd name="T11" fmla="*/ 6 h 12"/>
              <a:gd name="T12" fmla="*/ 5 w 11"/>
              <a:gd name="T13" fmla="*/ 11 h 12"/>
              <a:gd name="T14" fmla="*/ 9 w 11"/>
              <a:gd name="T15" fmla="*/ 6 h 12"/>
              <a:gd name="T16" fmla="*/ 6 w 11"/>
              <a:gd name="T17" fmla="*/ 2 h 12"/>
              <a:gd name="T18" fmla="*/ 2 w 11"/>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2">
                <a:moveTo>
                  <a:pt x="11" y="6"/>
                </a:moveTo>
                <a:cubicBezTo>
                  <a:pt x="11" y="10"/>
                  <a:pt x="8" y="12"/>
                  <a:pt x="5" y="12"/>
                </a:cubicBezTo>
                <a:cubicBezTo>
                  <a:pt x="2" y="12"/>
                  <a:pt x="0" y="10"/>
                  <a:pt x="0" y="6"/>
                </a:cubicBezTo>
                <a:cubicBezTo>
                  <a:pt x="0" y="2"/>
                  <a:pt x="2" y="0"/>
                  <a:pt x="6" y="0"/>
                </a:cubicBezTo>
                <a:cubicBezTo>
                  <a:pt x="9" y="0"/>
                  <a:pt x="11" y="2"/>
                  <a:pt x="11" y="6"/>
                </a:cubicBezTo>
                <a:close/>
                <a:moveTo>
                  <a:pt x="2" y="6"/>
                </a:moveTo>
                <a:cubicBezTo>
                  <a:pt x="2" y="9"/>
                  <a:pt x="3" y="11"/>
                  <a:pt x="5" y="11"/>
                </a:cubicBezTo>
                <a:cubicBezTo>
                  <a:pt x="7" y="11"/>
                  <a:pt x="9" y="9"/>
                  <a:pt x="9" y="6"/>
                </a:cubicBezTo>
                <a:cubicBezTo>
                  <a:pt x="9" y="4"/>
                  <a:pt x="8" y="2"/>
                  <a:pt x="6"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10" name="Freeform 2659"/>
          <p:cNvSpPr/>
          <p:nvPr/>
        </p:nvSpPr>
        <p:spPr bwMode="auto">
          <a:xfrm>
            <a:off x="9856014" y="1810198"/>
            <a:ext cx="9022" cy="19047"/>
          </a:xfrm>
          <a:custGeom>
            <a:avLst/>
            <a:gdLst>
              <a:gd name="T0" fmla="*/ 0 w 6"/>
              <a:gd name="T1" fmla="*/ 4 h 12"/>
              <a:gd name="T2" fmla="*/ 0 w 6"/>
              <a:gd name="T3" fmla="*/ 0 h 12"/>
              <a:gd name="T4" fmla="*/ 2 w 6"/>
              <a:gd name="T5" fmla="*/ 0 h 12"/>
              <a:gd name="T6" fmla="*/ 2 w 6"/>
              <a:gd name="T7" fmla="*/ 3 h 12"/>
              <a:gd name="T8" fmla="*/ 2 w 6"/>
              <a:gd name="T9" fmla="*/ 3 h 12"/>
              <a:gd name="T10" fmla="*/ 5 w 6"/>
              <a:gd name="T11" fmla="*/ 0 h 12"/>
              <a:gd name="T12" fmla="*/ 6 w 6"/>
              <a:gd name="T13" fmla="*/ 0 h 12"/>
              <a:gd name="T14" fmla="*/ 6 w 6"/>
              <a:gd name="T15" fmla="*/ 2 h 12"/>
              <a:gd name="T16" fmla="*/ 5 w 6"/>
              <a:gd name="T17" fmla="*/ 2 h 12"/>
              <a:gd name="T18" fmla="*/ 2 w 6"/>
              <a:gd name="T19" fmla="*/ 5 h 12"/>
              <a:gd name="T20" fmla="*/ 2 w 6"/>
              <a:gd name="T21" fmla="*/ 6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3"/>
                  <a:pt x="0" y="1"/>
                  <a:pt x="0" y="0"/>
                </a:cubicBezTo>
                <a:cubicBezTo>
                  <a:pt x="2" y="0"/>
                  <a:pt x="2" y="0"/>
                  <a:pt x="2" y="0"/>
                </a:cubicBezTo>
                <a:cubicBezTo>
                  <a:pt x="2" y="3"/>
                  <a:pt x="2" y="3"/>
                  <a:pt x="2" y="3"/>
                </a:cubicBezTo>
                <a:cubicBezTo>
                  <a:pt x="2" y="3"/>
                  <a:pt x="2" y="3"/>
                  <a:pt x="2" y="3"/>
                </a:cubicBezTo>
                <a:cubicBezTo>
                  <a:pt x="2" y="1"/>
                  <a:pt x="4" y="0"/>
                  <a:pt x="5" y="0"/>
                </a:cubicBezTo>
                <a:cubicBezTo>
                  <a:pt x="5" y="0"/>
                  <a:pt x="5" y="0"/>
                  <a:pt x="6" y="0"/>
                </a:cubicBezTo>
                <a:cubicBezTo>
                  <a:pt x="6" y="2"/>
                  <a:pt x="6" y="2"/>
                  <a:pt x="6" y="2"/>
                </a:cubicBezTo>
                <a:cubicBezTo>
                  <a:pt x="5" y="2"/>
                  <a:pt x="5" y="2"/>
                  <a:pt x="5" y="2"/>
                </a:cubicBezTo>
                <a:cubicBezTo>
                  <a:pt x="3" y="2"/>
                  <a:pt x="2" y="3"/>
                  <a:pt x="2" y="5"/>
                </a:cubicBezTo>
                <a:cubicBezTo>
                  <a:pt x="2" y="5"/>
                  <a:pt x="2" y="5"/>
                  <a:pt x="2" y="6"/>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11" name="Freeform 2660"/>
          <p:cNvSpPr/>
          <p:nvPr/>
        </p:nvSpPr>
        <p:spPr bwMode="auto">
          <a:xfrm>
            <a:off x="9874059" y="1810198"/>
            <a:ext cx="13032" cy="19047"/>
          </a:xfrm>
          <a:custGeom>
            <a:avLst/>
            <a:gdLst>
              <a:gd name="T0" fmla="*/ 0 w 8"/>
              <a:gd name="T1" fmla="*/ 10 h 12"/>
              <a:gd name="T2" fmla="*/ 3 w 8"/>
              <a:gd name="T3" fmla="*/ 11 h 12"/>
              <a:gd name="T4" fmla="*/ 6 w 8"/>
              <a:gd name="T5" fmla="*/ 9 h 12"/>
              <a:gd name="T6" fmla="*/ 3 w 8"/>
              <a:gd name="T7" fmla="*/ 7 h 12"/>
              <a:gd name="T8" fmla="*/ 0 w 8"/>
              <a:gd name="T9" fmla="*/ 3 h 12"/>
              <a:gd name="T10" fmla="*/ 4 w 8"/>
              <a:gd name="T11" fmla="*/ 0 h 12"/>
              <a:gd name="T12" fmla="*/ 7 w 8"/>
              <a:gd name="T13" fmla="*/ 1 h 12"/>
              <a:gd name="T14" fmla="*/ 7 w 8"/>
              <a:gd name="T15" fmla="*/ 2 h 12"/>
              <a:gd name="T16" fmla="*/ 4 w 8"/>
              <a:gd name="T17" fmla="*/ 2 h 12"/>
              <a:gd name="T18" fmla="*/ 2 w 8"/>
              <a:gd name="T19" fmla="*/ 3 h 12"/>
              <a:gd name="T20" fmla="*/ 4 w 8"/>
              <a:gd name="T21" fmla="*/ 5 h 12"/>
              <a:gd name="T22" fmla="*/ 8 w 8"/>
              <a:gd name="T23" fmla="*/ 9 h 12"/>
              <a:gd name="T24" fmla="*/ 3 w 8"/>
              <a:gd name="T25" fmla="*/ 12 h 12"/>
              <a:gd name="T26" fmla="*/ 0 w 8"/>
              <a:gd name="T27" fmla="*/ 11 h 12"/>
              <a:gd name="T28" fmla="*/ 0 w 8"/>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0" y="10"/>
                </a:moveTo>
                <a:cubicBezTo>
                  <a:pt x="1" y="10"/>
                  <a:pt x="2" y="11"/>
                  <a:pt x="3" y="11"/>
                </a:cubicBezTo>
                <a:cubicBezTo>
                  <a:pt x="5" y="11"/>
                  <a:pt x="6" y="10"/>
                  <a:pt x="6" y="9"/>
                </a:cubicBezTo>
                <a:cubicBezTo>
                  <a:pt x="6" y="8"/>
                  <a:pt x="5" y="7"/>
                  <a:pt x="3" y="7"/>
                </a:cubicBezTo>
                <a:cubicBezTo>
                  <a:pt x="1" y="6"/>
                  <a:pt x="0" y="5"/>
                  <a:pt x="0" y="3"/>
                </a:cubicBezTo>
                <a:cubicBezTo>
                  <a:pt x="0" y="2"/>
                  <a:pt x="2" y="0"/>
                  <a:pt x="4" y="0"/>
                </a:cubicBezTo>
                <a:cubicBezTo>
                  <a:pt x="5" y="0"/>
                  <a:pt x="6" y="0"/>
                  <a:pt x="7" y="1"/>
                </a:cubicBezTo>
                <a:cubicBezTo>
                  <a:pt x="7" y="2"/>
                  <a:pt x="7" y="2"/>
                  <a:pt x="7" y="2"/>
                </a:cubicBezTo>
                <a:cubicBezTo>
                  <a:pt x="6" y="2"/>
                  <a:pt x="5" y="2"/>
                  <a:pt x="4" y="2"/>
                </a:cubicBezTo>
                <a:cubicBezTo>
                  <a:pt x="3" y="2"/>
                  <a:pt x="2" y="2"/>
                  <a:pt x="2" y="3"/>
                </a:cubicBezTo>
                <a:cubicBezTo>
                  <a:pt x="2" y="4"/>
                  <a:pt x="3" y="5"/>
                  <a:pt x="4" y="5"/>
                </a:cubicBezTo>
                <a:cubicBezTo>
                  <a:pt x="7" y="6"/>
                  <a:pt x="8" y="7"/>
                  <a:pt x="8" y="9"/>
                </a:cubicBezTo>
                <a:cubicBezTo>
                  <a:pt x="8" y="11"/>
                  <a:pt x="6" y="12"/>
                  <a:pt x="3" y="12"/>
                </a:cubicBezTo>
                <a:cubicBezTo>
                  <a:pt x="2" y="12"/>
                  <a:pt x="1" y="12"/>
                  <a:pt x="0" y="11"/>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12" name="Freeform 2661"/>
          <p:cNvSpPr>
            <a:spLocks noEditPoints="1"/>
          </p:cNvSpPr>
          <p:nvPr/>
        </p:nvSpPr>
        <p:spPr bwMode="auto">
          <a:xfrm>
            <a:off x="9890099" y="1804183"/>
            <a:ext cx="5012" cy="25062"/>
          </a:xfrm>
          <a:custGeom>
            <a:avLst/>
            <a:gdLst>
              <a:gd name="T0" fmla="*/ 3 w 3"/>
              <a:gd name="T1" fmla="*/ 1 h 16"/>
              <a:gd name="T2" fmla="*/ 1 w 3"/>
              <a:gd name="T3" fmla="*/ 2 h 16"/>
              <a:gd name="T4" fmla="*/ 0 w 3"/>
              <a:gd name="T5" fmla="*/ 1 h 16"/>
              <a:gd name="T6" fmla="*/ 1 w 3"/>
              <a:gd name="T7" fmla="*/ 0 h 16"/>
              <a:gd name="T8" fmla="*/ 3 w 3"/>
              <a:gd name="T9" fmla="*/ 1 h 16"/>
              <a:gd name="T10" fmla="*/ 0 w 3"/>
              <a:gd name="T11" fmla="*/ 16 h 16"/>
              <a:gd name="T12" fmla="*/ 0 w 3"/>
              <a:gd name="T13" fmla="*/ 4 h 16"/>
              <a:gd name="T14" fmla="*/ 2 w 3"/>
              <a:gd name="T15" fmla="*/ 4 h 16"/>
              <a:gd name="T16" fmla="*/ 2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2"/>
                  <a:pt x="1" y="2"/>
                </a:cubicBezTo>
                <a:cubicBezTo>
                  <a:pt x="1" y="2"/>
                  <a:pt x="0" y="2"/>
                  <a:pt x="0" y="1"/>
                </a:cubicBezTo>
                <a:cubicBezTo>
                  <a:pt x="0" y="0"/>
                  <a:pt x="1" y="0"/>
                  <a:pt x="1" y="0"/>
                </a:cubicBezTo>
                <a:cubicBezTo>
                  <a:pt x="2" y="0"/>
                  <a:pt x="3" y="0"/>
                  <a:pt x="3" y="1"/>
                </a:cubicBezTo>
                <a:close/>
                <a:moveTo>
                  <a:pt x="0" y="16"/>
                </a:moveTo>
                <a:cubicBezTo>
                  <a:pt x="0" y="4"/>
                  <a:pt x="0" y="4"/>
                  <a:pt x="0" y="4"/>
                </a:cubicBezTo>
                <a:cubicBezTo>
                  <a:pt x="2" y="4"/>
                  <a:pt x="2" y="4"/>
                  <a:pt x="2" y="4"/>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13" name="Freeform 2662"/>
          <p:cNvSpPr/>
          <p:nvPr/>
        </p:nvSpPr>
        <p:spPr bwMode="auto">
          <a:xfrm>
            <a:off x="9898118" y="1806188"/>
            <a:ext cx="9022" cy="23057"/>
          </a:xfrm>
          <a:custGeom>
            <a:avLst/>
            <a:gdLst>
              <a:gd name="T0" fmla="*/ 3 w 6"/>
              <a:gd name="T1" fmla="*/ 0 h 15"/>
              <a:gd name="T2" fmla="*/ 3 w 6"/>
              <a:gd name="T3" fmla="*/ 3 h 15"/>
              <a:gd name="T4" fmla="*/ 6 w 6"/>
              <a:gd name="T5" fmla="*/ 3 h 15"/>
              <a:gd name="T6" fmla="*/ 6 w 6"/>
              <a:gd name="T7" fmla="*/ 5 h 15"/>
              <a:gd name="T8" fmla="*/ 3 w 6"/>
              <a:gd name="T9" fmla="*/ 5 h 15"/>
              <a:gd name="T10" fmla="*/ 3 w 6"/>
              <a:gd name="T11" fmla="*/ 11 h 15"/>
              <a:gd name="T12" fmla="*/ 5 w 6"/>
              <a:gd name="T13" fmla="*/ 13 h 15"/>
              <a:gd name="T14" fmla="*/ 6 w 6"/>
              <a:gd name="T15" fmla="*/ 13 h 15"/>
              <a:gd name="T16" fmla="*/ 6 w 6"/>
              <a:gd name="T17" fmla="*/ 15 h 15"/>
              <a:gd name="T18" fmla="*/ 4 w 6"/>
              <a:gd name="T19" fmla="*/ 15 h 15"/>
              <a:gd name="T20" fmla="*/ 2 w 6"/>
              <a:gd name="T21" fmla="*/ 14 h 15"/>
              <a:gd name="T22" fmla="*/ 1 w 6"/>
              <a:gd name="T23" fmla="*/ 11 h 15"/>
              <a:gd name="T24" fmla="*/ 1 w 6"/>
              <a:gd name="T25" fmla="*/ 5 h 15"/>
              <a:gd name="T26" fmla="*/ 0 w 6"/>
              <a:gd name="T27" fmla="*/ 5 h 15"/>
              <a:gd name="T28" fmla="*/ 0 w 6"/>
              <a:gd name="T29" fmla="*/ 3 h 15"/>
              <a:gd name="T30" fmla="*/ 1 w 6"/>
              <a:gd name="T31" fmla="*/ 3 h 15"/>
              <a:gd name="T32" fmla="*/ 1 w 6"/>
              <a:gd name="T33" fmla="*/ 0 h 15"/>
              <a:gd name="T34" fmla="*/ 3 w 6"/>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 h="15">
                <a:moveTo>
                  <a:pt x="3" y="0"/>
                </a:moveTo>
                <a:cubicBezTo>
                  <a:pt x="3" y="3"/>
                  <a:pt x="3" y="3"/>
                  <a:pt x="3" y="3"/>
                </a:cubicBezTo>
                <a:cubicBezTo>
                  <a:pt x="6" y="3"/>
                  <a:pt x="6" y="3"/>
                  <a:pt x="6" y="3"/>
                </a:cubicBezTo>
                <a:cubicBezTo>
                  <a:pt x="6" y="5"/>
                  <a:pt x="6" y="5"/>
                  <a:pt x="6" y="5"/>
                </a:cubicBezTo>
                <a:cubicBezTo>
                  <a:pt x="3" y="5"/>
                  <a:pt x="3" y="5"/>
                  <a:pt x="3" y="5"/>
                </a:cubicBezTo>
                <a:cubicBezTo>
                  <a:pt x="3" y="11"/>
                  <a:pt x="3" y="11"/>
                  <a:pt x="3" y="11"/>
                </a:cubicBezTo>
                <a:cubicBezTo>
                  <a:pt x="3" y="13"/>
                  <a:pt x="4" y="13"/>
                  <a:pt x="5" y="13"/>
                </a:cubicBezTo>
                <a:cubicBezTo>
                  <a:pt x="6" y="13"/>
                  <a:pt x="6" y="13"/>
                  <a:pt x="6" y="13"/>
                </a:cubicBezTo>
                <a:cubicBezTo>
                  <a:pt x="6" y="15"/>
                  <a:pt x="6" y="15"/>
                  <a:pt x="6" y="15"/>
                </a:cubicBezTo>
                <a:cubicBezTo>
                  <a:pt x="6" y="15"/>
                  <a:pt x="5" y="15"/>
                  <a:pt x="4" y="15"/>
                </a:cubicBezTo>
                <a:cubicBezTo>
                  <a:pt x="3" y="15"/>
                  <a:pt x="3" y="15"/>
                  <a:pt x="2" y="14"/>
                </a:cubicBezTo>
                <a:cubicBezTo>
                  <a:pt x="2" y="14"/>
                  <a:pt x="1" y="13"/>
                  <a:pt x="1" y="11"/>
                </a:cubicBezTo>
                <a:cubicBezTo>
                  <a:pt x="1" y="5"/>
                  <a:pt x="1" y="5"/>
                  <a:pt x="1" y="5"/>
                </a:cubicBezTo>
                <a:cubicBezTo>
                  <a:pt x="0" y="5"/>
                  <a:pt x="0" y="5"/>
                  <a:pt x="0" y="5"/>
                </a:cubicBezTo>
                <a:cubicBezTo>
                  <a:pt x="0" y="3"/>
                  <a:pt x="0" y="3"/>
                  <a:pt x="0" y="3"/>
                </a:cubicBezTo>
                <a:cubicBezTo>
                  <a:pt x="1" y="3"/>
                  <a:pt x="1" y="3"/>
                  <a:pt x="1" y="3"/>
                </a:cubicBezTo>
                <a:cubicBezTo>
                  <a:pt x="1" y="0"/>
                  <a:pt x="1" y="0"/>
                  <a:pt x="1" y="0"/>
                </a:cubicBezTo>
                <a:lnTo>
                  <a:pt x="3"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14" name="Freeform 2663"/>
          <p:cNvSpPr>
            <a:spLocks noEditPoints="1"/>
          </p:cNvSpPr>
          <p:nvPr/>
        </p:nvSpPr>
        <p:spPr bwMode="auto">
          <a:xfrm>
            <a:off x="9918168" y="1810198"/>
            <a:ext cx="14035" cy="19047"/>
          </a:xfrm>
          <a:custGeom>
            <a:avLst/>
            <a:gdLst>
              <a:gd name="T0" fmla="*/ 7 w 9"/>
              <a:gd name="T1" fmla="*/ 12 h 12"/>
              <a:gd name="T2" fmla="*/ 7 w 9"/>
              <a:gd name="T3" fmla="*/ 10 h 12"/>
              <a:gd name="T4" fmla="*/ 7 w 9"/>
              <a:gd name="T5" fmla="*/ 10 h 12"/>
              <a:gd name="T6" fmla="*/ 4 w 9"/>
              <a:gd name="T7" fmla="*/ 12 h 12"/>
              <a:gd name="T8" fmla="*/ 0 w 9"/>
              <a:gd name="T9" fmla="*/ 9 h 12"/>
              <a:gd name="T10" fmla="*/ 7 w 9"/>
              <a:gd name="T11" fmla="*/ 4 h 12"/>
              <a:gd name="T12" fmla="*/ 7 w 9"/>
              <a:gd name="T13" fmla="*/ 4 h 12"/>
              <a:gd name="T14" fmla="*/ 4 w 9"/>
              <a:gd name="T15" fmla="*/ 2 h 12"/>
              <a:gd name="T16" fmla="*/ 1 w 9"/>
              <a:gd name="T17" fmla="*/ 2 h 12"/>
              <a:gd name="T18" fmla="*/ 1 w 9"/>
              <a:gd name="T19" fmla="*/ 1 h 12"/>
              <a:gd name="T20" fmla="*/ 5 w 9"/>
              <a:gd name="T21" fmla="*/ 0 h 12"/>
              <a:gd name="T22" fmla="*/ 9 w 9"/>
              <a:gd name="T23" fmla="*/ 5 h 12"/>
              <a:gd name="T24" fmla="*/ 9 w 9"/>
              <a:gd name="T25" fmla="*/ 9 h 12"/>
              <a:gd name="T26" fmla="*/ 9 w 9"/>
              <a:gd name="T27" fmla="*/ 12 h 12"/>
              <a:gd name="T28" fmla="*/ 7 w 9"/>
              <a:gd name="T29" fmla="*/ 12 h 12"/>
              <a:gd name="T30" fmla="*/ 7 w 9"/>
              <a:gd name="T31" fmla="*/ 6 h 12"/>
              <a:gd name="T32" fmla="*/ 2 w 9"/>
              <a:gd name="T33" fmla="*/ 9 h 12"/>
              <a:gd name="T34" fmla="*/ 4 w 9"/>
              <a:gd name="T35" fmla="*/ 11 h 12"/>
              <a:gd name="T36" fmla="*/ 7 w 9"/>
              <a:gd name="T37" fmla="*/ 9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7" y="12"/>
                </a:moveTo>
                <a:cubicBezTo>
                  <a:pt x="7" y="10"/>
                  <a:pt x="7" y="10"/>
                  <a:pt x="7" y="10"/>
                </a:cubicBezTo>
                <a:cubicBezTo>
                  <a:pt x="7" y="10"/>
                  <a:pt x="7" y="10"/>
                  <a:pt x="7" y="10"/>
                </a:cubicBezTo>
                <a:cubicBezTo>
                  <a:pt x="6" y="11"/>
                  <a:pt x="5" y="12"/>
                  <a:pt x="4" y="12"/>
                </a:cubicBezTo>
                <a:cubicBezTo>
                  <a:pt x="1" y="12"/>
                  <a:pt x="0" y="10"/>
                  <a:pt x="0" y="9"/>
                </a:cubicBezTo>
                <a:cubicBezTo>
                  <a:pt x="0" y="6"/>
                  <a:pt x="2" y="4"/>
                  <a:pt x="7" y="4"/>
                </a:cubicBezTo>
                <a:cubicBezTo>
                  <a:pt x="7" y="4"/>
                  <a:pt x="7" y="4"/>
                  <a:pt x="7" y="4"/>
                </a:cubicBezTo>
                <a:cubicBezTo>
                  <a:pt x="7" y="3"/>
                  <a:pt x="7" y="2"/>
                  <a:pt x="4" y="2"/>
                </a:cubicBezTo>
                <a:cubicBezTo>
                  <a:pt x="3" y="2"/>
                  <a:pt x="2" y="2"/>
                  <a:pt x="1" y="2"/>
                </a:cubicBezTo>
                <a:cubicBezTo>
                  <a:pt x="1" y="1"/>
                  <a:pt x="1" y="1"/>
                  <a:pt x="1" y="1"/>
                </a:cubicBezTo>
                <a:cubicBezTo>
                  <a:pt x="2" y="0"/>
                  <a:pt x="3" y="0"/>
                  <a:pt x="5" y="0"/>
                </a:cubicBezTo>
                <a:cubicBezTo>
                  <a:pt x="8" y="0"/>
                  <a:pt x="9" y="2"/>
                  <a:pt x="9" y="5"/>
                </a:cubicBezTo>
                <a:cubicBezTo>
                  <a:pt x="9" y="9"/>
                  <a:pt x="9" y="9"/>
                  <a:pt x="9" y="9"/>
                </a:cubicBezTo>
                <a:cubicBezTo>
                  <a:pt x="9" y="10"/>
                  <a:pt x="9" y="11"/>
                  <a:pt x="9" y="12"/>
                </a:cubicBezTo>
                <a:lnTo>
                  <a:pt x="7" y="12"/>
                </a:lnTo>
                <a:close/>
                <a:moveTo>
                  <a:pt x="7" y="6"/>
                </a:moveTo>
                <a:cubicBezTo>
                  <a:pt x="5" y="6"/>
                  <a:pt x="2" y="6"/>
                  <a:pt x="2" y="9"/>
                </a:cubicBezTo>
                <a:cubicBezTo>
                  <a:pt x="2" y="10"/>
                  <a:pt x="3" y="11"/>
                  <a:pt x="4" y="11"/>
                </a:cubicBezTo>
                <a:cubicBezTo>
                  <a:pt x="6" y="11"/>
                  <a:pt x="7" y="10"/>
                  <a:pt x="7" y="9"/>
                </a:cubicBezTo>
                <a:cubicBezTo>
                  <a:pt x="7" y="8"/>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15" name="Freeform 2664"/>
          <p:cNvSpPr/>
          <p:nvPr/>
        </p:nvSpPr>
        <p:spPr bwMode="auto">
          <a:xfrm>
            <a:off x="9937215" y="1810198"/>
            <a:ext cx="27067" cy="19047"/>
          </a:xfrm>
          <a:custGeom>
            <a:avLst/>
            <a:gdLst>
              <a:gd name="T0" fmla="*/ 0 w 17"/>
              <a:gd name="T1" fmla="*/ 3 h 12"/>
              <a:gd name="T2" fmla="*/ 0 w 17"/>
              <a:gd name="T3" fmla="*/ 0 h 12"/>
              <a:gd name="T4" fmla="*/ 2 w 17"/>
              <a:gd name="T5" fmla="*/ 0 h 12"/>
              <a:gd name="T6" fmla="*/ 2 w 17"/>
              <a:gd name="T7" fmla="*/ 2 h 12"/>
              <a:gd name="T8" fmla="*/ 2 w 17"/>
              <a:gd name="T9" fmla="*/ 2 h 12"/>
              <a:gd name="T10" fmla="*/ 6 w 17"/>
              <a:gd name="T11" fmla="*/ 0 h 12"/>
              <a:gd name="T12" fmla="*/ 9 w 17"/>
              <a:gd name="T13" fmla="*/ 2 h 12"/>
              <a:gd name="T14" fmla="*/ 9 w 17"/>
              <a:gd name="T15" fmla="*/ 2 h 12"/>
              <a:gd name="T16" fmla="*/ 11 w 17"/>
              <a:gd name="T17" fmla="*/ 1 h 12"/>
              <a:gd name="T18" fmla="*/ 13 w 17"/>
              <a:gd name="T19" fmla="*/ 0 h 12"/>
              <a:gd name="T20" fmla="*/ 17 w 17"/>
              <a:gd name="T21" fmla="*/ 5 h 12"/>
              <a:gd name="T22" fmla="*/ 17 w 17"/>
              <a:gd name="T23" fmla="*/ 12 h 12"/>
              <a:gd name="T24" fmla="*/ 15 w 17"/>
              <a:gd name="T25" fmla="*/ 12 h 12"/>
              <a:gd name="T26" fmla="*/ 15 w 17"/>
              <a:gd name="T27" fmla="*/ 5 h 12"/>
              <a:gd name="T28" fmla="*/ 12 w 17"/>
              <a:gd name="T29" fmla="*/ 2 h 12"/>
              <a:gd name="T30" fmla="*/ 10 w 17"/>
              <a:gd name="T31" fmla="*/ 4 h 12"/>
              <a:gd name="T32" fmla="*/ 10 w 17"/>
              <a:gd name="T33" fmla="*/ 5 h 12"/>
              <a:gd name="T34" fmla="*/ 10 w 17"/>
              <a:gd name="T35" fmla="*/ 12 h 12"/>
              <a:gd name="T36" fmla="*/ 8 w 17"/>
              <a:gd name="T37" fmla="*/ 12 h 12"/>
              <a:gd name="T38" fmla="*/ 8 w 17"/>
              <a:gd name="T39" fmla="*/ 5 h 12"/>
              <a:gd name="T40" fmla="*/ 5 w 17"/>
              <a:gd name="T41" fmla="*/ 2 h 12"/>
              <a:gd name="T42" fmla="*/ 3 w 17"/>
              <a:gd name="T43" fmla="*/ 4 h 12"/>
              <a:gd name="T44" fmla="*/ 3 w 17"/>
              <a:gd name="T45" fmla="*/ 5 h 12"/>
              <a:gd name="T46" fmla="*/ 3 w 17"/>
              <a:gd name="T47" fmla="*/ 12 h 12"/>
              <a:gd name="T48" fmla="*/ 0 w 17"/>
              <a:gd name="T49" fmla="*/ 12 h 12"/>
              <a:gd name="T50" fmla="*/ 0 w 17"/>
              <a:gd name="T5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 h="12">
                <a:moveTo>
                  <a:pt x="0" y="3"/>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8" y="0"/>
                  <a:pt x="9" y="1"/>
                  <a:pt x="9" y="2"/>
                </a:cubicBezTo>
                <a:cubicBezTo>
                  <a:pt x="9" y="2"/>
                  <a:pt x="9" y="2"/>
                  <a:pt x="9" y="2"/>
                </a:cubicBezTo>
                <a:cubicBezTo>
                  <a:pt x="10" y="2"/>
                  <a:pt x="10" y="1"/>
                  <a:pt x="11" y="1"/>
                </a:cubicBezTo>
                <a:cubicBezTo>
                  <a:pt x="11" y="0"/>
                  <a:pt x="12" y="0"/>
                  <a:pt x="13" y="0"/>
                </a:cubicBezTo>
                <a:cubicBezTo>
                  <a:pt x="15" y="0"/>
                  <a:pt x="17" y="1"/>
                  <a:pt x="17" y="5"/>
                </a:cubicBezTo>
                <a:cubicBezTo>
                  <a:pt x="17" y="12"/>
                  <a:pt x="17" y="12"/>
                  <a:pt x="17" y="12"/>
                </a:cubicBezTo>
                <a:cubicBezTo>
                  <a:pt x="15" y="12"/>
                  <a:pt x="15" y="12"/>
                  <a:pt x="15" y="12"/>
                </a:cubicBezTo>
                <a:cubicBezTo>
                  <a:pt x="15" y="5"/>
                  <a:pt x="15" y="5"/>
                  <a:pt x="15" y="5"/>
                </a:cubicBezTo>
                <a:cubicBezTo>
                  <a:pt x="15" y="3"/>
                  <a:pt x="14" y="2"/>
                  <a:pt x="12" y="2"/>
                </a:cubicBezTo>
                <a:cubicBezTo>
                  <a:pt x="11" y="2"/>
                  <a:pt x="10" y="3"/>
                  <a:pt x="10" y="4"/>
                </a:cubicBezTo>
                <a:cubicBezTo>
                  <a:pt x="10" y="4"/>
                  <a:pt x="10" y="4"/>
                  <a:pt x="10" y="5"/>
                </a:cubicBezTo>
                <a:cubicBezTo>
                  <a:pt x="10" y="12"/>
                  <a:pt x="10" y="12"/>
                  <a:pt x="10" y="12"/>
                </a:cubicBezTo>
                <a:cubicBezTo>
                  <a:pt x="8" y="12"/>
                  <a:pt x="8" y="12"/>
                  <a:pt x="8" y="12"/>
                </a:cubicBezTo>
                <a:cubicBezTo>
                  <a:pt x="8" y="5"/>
                  <a:pt x="8" y="5"/>
                  <a:pt x="8" y="5"/>
                </a:cubicBezTo>
                <a:cubicBezTo>
                  <a:pt x="8" y="3"/>
                  <a:pt x="7" y="2"/>
                  <a:pt x="5" y="2"/>
                </a:cubicBezTo>
                <a:cubicBezTo>
                  <a:pt x="4" y="2"/>
                  <a:pt x="3" y="3"/>
                  <a:pt x="3" y="4"/>
                </a:cubicBezTo>
                <a:cubicBezTo>
                  <a:pt x="3" y="4"/>
                  <a:pt x="3" y="5"/>
                  <a:pt x="3" y="5"/>
                </a:cubicBezTo>
                <a:cubicBezTo>
                  <a:pt x="3" y="12"/>
                  <a:pt x="3" y="12"/>
                  <a:pt x="3"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16" name="Freeform 2665"/>
          <p:cNvSpPr>
            <a:spLocks noEditPoints="1"/>
          </p:cNvSpPr>
          <p:nvPr/>
        </p:nvSpPr>
        <p:spPr bwMode="auto">
          <a:xfrm>
            <a:off x="9969294" y="1810198"/>
            <a:ext cx="15037" cy="19047"/>
          </a:xfrm>
          <a:custGeom>
            <a:avLst/>
            <a:gdLst>
              <a:gd name="T0" fmla="*/ 2 w 10"/>
              <a:gd name="T1" fmla="*/ 6 h 12"/>
              <a:gd name="T2" fmla="*/ 6 w 10"/>
              <a:gd name="T3" fmla="*/ 10 h 12"/>
              <a:gd name="T4" fmla="*/ 9 w 10"/>
              <a:gd name="T5" fmla="*/ 10 h 12"/>
              <a:gd name="T6" fmla="*/ 9 w 10"/>
              <a:gd name="T7" fmla="*/ 11 h 12"/>
              <a:gd name="T8" fmla="*/ 5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7" y="10"/>
                  <a:pt x="8" y="10"/>
                  <a:pt x="9" y="10"/>
                </a:cubicBezTo>
                <a:cubicBezTo>
                  <a:pt x="9" y="11"/>
                  <a:pt x="9" y="11"/>
                  <a:pt x="9" y="11"/>
                </a:cubicBezTo>
                <a:cubicBezTo>
                  <a:pt x="8" y="12"/>
                  <a:pt x="7" y="12"/>
                  <a:pt x="5" y="12"/>
                </a:cubicBezTo>
                <a:cubicBezTo>
                  <a:pt x="2" y="12"/>
                  <a:pt x="0" y="10"/>
                  <a:pt x="0" y="6"/>
                </a:cubicBezTo>
                <a:cubicBezTo>
                  <a:pt x="0" y="3"/>
                  <a:pt x="2" y="0"/>
                  <a:pt x="5" y="0"/>
                </a:cubicBezTo>
                <a:cubicBezTo>
                  <a:pt x="9" y="0"/>
                  <a:pt x="10" y="3"/>
                  <a:pt x="10" y="5"/>
                </a:cubicBezTo>
                <a:cubicBezTo>
                  <a:pt x="10" y="6"/>
                  <a:pt x="10" y="6"/>
                  <a:pt x="10" y="6"/>
                </a:cubicBezTo>
                <a:lnTo>
                  <a:pt x="2" y="6"/>
                </a:lnTo>
                <a:close/>
                <a:moveTo>
                  <a:pt x="8" y="5"/>
                </a:moveTo>
                <a:cubicBezTo>
                  <a:pt x="8" y="4"/>
                  <a:pt x="7" y="2"/>
                  <a:pt x="5" y="2"/>
                </a:cubicBezTo>
                <a:cubicBezTo>
                  <a:pt x="3" y="2"/>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17" name="Freeform 2666"/>
          <p:cNvSpPr/>
          <p:nvPr/>
        </p:nvSpPr>
        <p:spPr bwMode="auto">
          <a:xfrm>
            <a:off x="9986336" y="1806188"/>
            <a:ext cx="11027" cy="23057"/>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6 w 7"/>
              <a:gd name="T13" fmla="*/ 13 h 15"/>
              <a:gd name="T14" fmla="*/ 7 w 7"/>
              <a:gd name="T15" fmla="*/ 13 h 15"/>
              <a:gd name="T16" fmla="*/ 7 w 7"/>
              <a:gd name="T17" fmla="*/ 15 h 15"/>
              <a:gd name="T18" fmla="*/ 5 w 7"/>
              <a:gd name="T19" fmla="*/ 15 h 15"/>
              <a:gd name="T20" fmla="*/ 3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4" y="13"/>
                  <a:pt x="6" y="13"/>
                </a:cubicBezTo>
                <a:cubicBezTo>
                  <a:pt x="6" y="13"/>
                  <a:pt x="7" y="13"/>
                  <a:pt x="7" y="13"/>
                </a:cubicBezTo>
                <a:cubicBezTo>
                  <a:pt x="7" y="15"/>
                  <a:pt x="7" y="15"/>
                  <a:pt x="7" y="15"/>
                </a:cubicBezTo>
                <a:cubicBezTo>
                  <a:pt x="7" y="15"/>
                  <a:pt x="6" y="15"/>
                  <a:pt x="5" y="15"/>
                </a:cubicBezTo>
                <a:cubicBezTo>
                  <a:pt x="4" y="15"/>
                  <a:pt x="3" y="15"/>
                  <a:pt x="3"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18" name="Freeform 2667"/>
          <p:cNvSpPr/>
          <p:nvPr/>
        </p:nvSpPr>
        <p:spPr bwMode="auto">
          <a:xfrm>
            <a:off x="9998366" y="1824233"/>
            <a:ext cx="7017" cy="10025"/>
          </a:xfrm>
          <a:custGeom>
            <a:avLst/>
            <a:gdLst>
              <a:gd name="T0" fmla="*/ 0 w 4"/>
              <a:gd name="T1" fmla="*/ 6 h 6"/>
              <a:gd name="T2" fmla="*/ 1 w 4"/>
              <a:gd name="T3" fmla="*/ 0 h 6"/>
              <a:gd name="T4" fmla="*/ 4 w 4"/>
              <a:gd name="T5" fmla="*/ 0 h 6"/>
              <a:gd name="T6" fmla="*/ 2 w 4"/>
              <a:gd name="T7" fmla="*/ 6 h 6"/>
              <a:gd name="T8" fmla="*/ 0 w 4"/>
              <a:gd name="T9" fmla="*/ 6 h 6"/>
            </a:gdLst>
            <a:ahLst/>
            <a:cxnLst>
              <a:cxn ang="0">
                <a:pos x="T0" y="T1"/>
              </a:cxn>
              <a:cxn ang="0">
                <a:pos x="T2" y="T3"/>
              </a:cxn>
              <a:cxn ang="0">
                <a:pos x="T4" y="T5"/>
              </a:cxn>
              <a:cxn ang="0">
                <a:pos x="T6" y="T7"/>
              </a:cxn>
              <a:cxn ang="0">
                <a:pos x="T8" y="T9"/>
              </a:cxn>
            </a:cxnLst>
            <a:rect l="0" t="0" r="r" b="b"/>
            <a:pathLst>
              <a:path w="4" h="6">
                <a:moveTo>
                  <a:pt x="0" y="6"/>
                </a:moveTo>
                <a:cubicBezTo>
                  <a:pt x="1" y="4"/>
                  <a:pt x="1" y="2"/>
                  <a:pt x="1" y="0"/>
                </a:cubicBezTo>
                <a:cubicBezTo>
                  <a:pt x="4" y="0"/>
                  <a:pt x="4" y="0"/>
                  <a:pt x="4" y="0"/>
                </a:cubicBezTo>
                <a:cubicBezTo>
                  <a:pt x="3" y="2"/>
                  <a:pt x="2" y="5"/>
                  <a:pt x="2" y="6"/>
                </a:cubicBez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19" name="Freeform 2668"/>
          <p:cNvSpPr/>
          <p:nvPr/>
        </p:nvSpPr>
        <p:spPr bwMode="auto">
          <a:xfrm>
            <a:off x="10016411" y="1810198"/>
            <a:ext cx="14035" cy="19047"/>
          </a:xfrm>
          <a:custGeom>
            <a:avLst/>
            <a:gdLst>
              <a:gd name="T0" fmla="*/ 9 w 9"/>
              <a:gd name="T1" fmla="*/ 11 h 12"/>
              <a:gd name="T2" fmla="*/ 5 w 9"/>
              <a:gd name="T3" fmla="*/ 12 h 12"/>
              <a:gd name="T4" fmla="*/ 0 w 9"/>
              <a:gd name="T5" fmla="*/ 6 h 12"/>
              <a:gd name="T6" fmla="*/ 6 w 9"/>
              <a:gd name="T7" fmla="*/ 0 h 12"/>
              <a:gd name="T8" fmla="*/ 9 w 9"/>
              <a:gd name="T9" fmla="*/ 1 h 12"/>
              <a:gd name="T10" fmla="*/ 8 w 9"/>
              <a:gd name="T11" fmla="*/ 2 h 12"/>
              <a:gd name="T12" fmla="*/ 6 w 9"/>
              <a:gd name="T13" fmla="*/ 2 h 12"/>
              <a:gd name="T14" fmla="*/ 2 w 9"/>
              <a:gd name="T15" fmla="*/ 6 h 12"/>
              <a:gd name="T16" fmla="*/ 6 w 9"/>
              <a:gd name="T17" fmla="*/ 10 h 12"/>
              <a:gd name="T18" fmla="*/ 8 w 9"/>
              <a:gd name="T19" fmla="*/ 10 h 12"/>
              <a:gd name="T20" fmla="*/ 9 w 9"/>
              <a:gd name="T21"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12">
                <a:moveTo>
                  <a:pt x="9" y="11"/>
                </a:moveTo>
                <a:cubicBezTo>
                  <a:pt x="8" y="12"/>
                  <a:pt x="7" y="12"/>
                  <a:pt x="5" y="12"/>
                </a:cubicBezTo>
                <a:cubicBezTo>
                  <a:pt x="2" y="12"/>
                  <a:pt x="0" y="10"/>
                  <a:pt x="0" y="6"/>
                </a:cubicBezTo>
                <a:cubicBezTo>
                  <a:pt x="0" y="3"/>
                  <a:pt x="2" y="0"/>
                  <a:pt x="6" y="0"/>
                </a:cubicBezTo>
                <a:cubicBezTo>
                  <a:pt x="7" y="0"/>
                  <a:pt x="8" y="0"/>
                  <a:pt x="9" y="1"/>
                </a:cubicBezTo>
                <a:cubicBezTo>
                  <a:pt x="8" y="2"/>
                  <a:pt x="8" y="2"/>
                  <a:pt x="8" y="2"/>
                </a:cubicBezTo>
                <a:cubicBezTo>
                  <a:pt x="8" y="2"/>
                  <a:pt x="7" y="2"/>
                  <a:pt x="6" y="2"/>
                </a:cubicBezTo>
                <a:cubicBezTo>
                  <a:pt x="3" y="2"/>
                  <a:pt x="2" y="4"/>
                  <a:pt x="2" y="6"/>
                </a:cubicBezTo>
                <a:cubicBezTo>
                  <a:pt x="2" y="9"/>
                  <a:pt x="3" y="10"/>
                  <a:pt x="6" y="10"/>
                </a:cubicBezTo>
                <a:cubicBezTo>
                  <a:pt x="7" y="10"/>
                  <a:pt x="8" y="10"/>
                  <a:pt x="8" y="10"/>
                </a:cubicBezTo>
                <a:lnTo>
                  <a:pt x="9" y="1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20" name="Freeform 2669"/>
          <p:cNvSpPr>
            <a:spLocks noEditPoints="1"/>
          </p:cNvSpPr>
          <p:nvPr/>
        </p:nvSpPr>
        <p:spPr bwMode="auto">
          <a:xfrm>
            <a:off x="10031448" y="1810198"/>
            <a:ext cx="19047" cy="19047"/>
          </a:xfrm>
          <a:custGeom>
            <a:avLst/>
            <a:gdLst>
              <a:gd name="T0" fmla="*/ 12 w 12"/>
              <a:gd name="T1" fmla="*/ 6 h 12"/>
              <a:gd name="T2" fmla="*/ 6 w 12"/>
              <a:gd name="T3" fmla="*/ 12 h 12"/>
              <a:gd name="T4" fmla="*/ 0 w 12"/>
              <a:gd name="T5" fmla="*/ 6 h 12"/>
              <a:gd name="T6" fmla="*/ 6 w 12"/>
              <a:gd name="T7" fmla="*/ 0 h 12"/>
              <a:gd name="T8" fmla="*/ 12 w 12"/>
              <a:gd name="T9" fmla="*/ 6 h 12"/>
              <a:gd name="T10" fmla="*/ 2 w 12"/>
              <a:gd name="T11" fmla="*/ 6 h 12"/>
              <a:gd name="T12" fmla="*/ 6 w 12"/>
              <a:gd name="T13" fmla="*/ 11 h 12"/>
              <a:gd name="T14" fmla="*/ 9 w 12"/>
              <a:gd name="T15" fmla="*/ 6 h 12"/>
              <a:gd name="T16" fmla="*/ 6 w 12"/>
              <a:gd name="T17" fmla="*/ 2 h 12"/>
              <a:gd name="T18" fmla="*/ 2 w 12"/>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12" y="6"/>
                </a:moveTo>
                <a:cubicBezTo>
                  <a:pt x="12" y="10"/>
                  <a:pt x="9" y="12"/>
                  <a:pt x="6" y="12"/>
                </a:cubicBezTo>
                <a:cubicBezTo>
                  <a:pt x="3" y="12"/>
                  <a:pt x="0" y="10"/>
                  <a:pt x="0" y="6"/>
                </a:cubicBezTo>
                <a:cubicBezTo>
                  <a:pt x="0" y="2"/>
                  <a:pt x="3" y="0"/>
                  <a:pt x="6" y="0"/>
                </a:cubicBezTo>
                <a:cubicBezTo>
                  <a:pt x="9" y="0"/>
                  <a:pt x="12" y="2"/>
                  <a:pt x="12" y="6"/>
                </a:cubicBezTo>
                <a:close/>
                <a:moveTo>
                  <a:pt x="2" y="6"/>
                </a:moveTo>
                <a:cubicBezTo>
                  <a:pt x="2" y="9"/>
                  <a:pt x="4" y="11"/>
                  <a:pt x="6" y="11"/>
                </a:cubicBezTo>
                <a:cubicBezTo>
                  <a:pt x="8" y="11"/>
                  <a:pt x="9" y="9"/>
                  <a:pt x="9" y="6"/>
                </a:cubicBezTo>
                <a:cubicBezTo>
                  <a:pt x="9" y="4"/>
                  <a:pt x="8" y="2"/>
                  <a:pt x="6"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21" name="Freeform 2670"/>
          <p:cNvSpPr/>
          <p:nvPr/>
        </p:nvSpPr>
        <p:spPr bwMode="auto">
          <a:xfrm>
            <a:off x="10053502" y="1810198"/>
            <a:ext cx="16040" cy="19047"/>
          </a:xfrm>
          <a:custGeom>
            <a:avLst/>
            <a:gdLst>
              <a:gd name="T0" fmla="*/ 0 w 10"/>
              <a:gd name="T1" fmla="*/ 3 h 12"/>
              <a:gd name="T2" fmla="*/ 0 w 10"/>
              <a:gd name="T3" fmla="*/ 0 h 12"/>
              <a:gd name="T4" fmla="*/ 2 w 10"/>
              <a:gd name="T5" fmla="*/ 0 h 12"/>
              <a:gd name="T6" fmla="*/ 2 w 10"/>
              <a:gd name="T7" fmla="*/ 2 h 12"/>
              <a:gd name="T8" fmla="*/ 2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5 w 10"/>
              <a:gd name="T21" fmla="*/ 2 h 12"/>
              <a:gd name="T22" fmla="*/ 2 w 10"/>
              <a:gd name="T23" fmla="*/ 4 h 12"/>
              <a:gd name="T24" fmla="*/ 2 w 10"/>
              <a:gd name="T25" fmla="*/ 5 h 12"/>
              <a:gd name="T26" fmla="*/ 2 w 10"/>
              <a:gd name="T27" fmla="*/ 12 h 12"/>
              <a:gd name="T28" fmla="*/ 0 w 10"/>
              <a:gd name="T29" fmla="*/ 12 h 12"/>
              <a:gd name="T30" fmla="*/ 0 w 10"/>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3"/>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8" y="0"/>
                  <a:pt x="10" y="1"/>
                  <a:pt x="10" y="5"/>
                </a:cubicBezTo>
                <a:cubicBezTo>
                  <a:pt x="10" y="12"/>
                  <a:pt x="10" y="12"/>
                  <a:pt x="10" y="12"/>
                </a:cubicBezTo>
                <a:cubicBezTo>
                  <a:pt x="8" y="12"/>
                  <a:pt x="8" y="12"/>
                  <a:pt x="8" y="12"/>
                </a:cubicBezTo>
                <a:cubicBezTo>
                  <a:pt x="8" y="5"/>
                  <a:pt x="8" y="5"/>
                  <a:pt x="8" y="5"/>
                </a:cubicBezTo>
                <a:cubicBezTo>
                  <a:pt x="8" y="3"/>
                  <a:pt x="7" y="2"/>
                  <a:pt x="5" y="2"/>
                </a:cubicBezTo>
                <a:cubicBezTo>
                  <a:pt x="4" y="2"/>
                  <a:pt x="3" y="3"/>
                  <a:pt x="2" y="4"/>
                </a:cubicBezTo>
                <a:cubicBezTo>
                  <a:pt x="2" y="4"/>
                  <a:pt x="2" y="5"/>
                  <a:pt x="2" y="5"/>
                </a:cubicBezTo>
                <a:cubicBezTo>
                  <a:pt x="2" y="12"/>
                  <a:pt x="2" y="12"/>
                  <a:pt x="2"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22" name="Freeform 2671"/>
          <p:cNvSpPr/>
          <p:nvPr/>
        </p:nvSpPr>
        <p:spPr bwMode="auto">
          <a:xfrm>
            <a:off x="10074554" y="1810198"/>
            <a:ext cx="11027" cy="19047"/>
          </a:xfrm>
          <a:custGeom>
            <a:avLst/>
            <a:gdLst>
              <a:gd name="T0" fmla="*/ 0 w 7"/>
              <a:gd name="T1" fmla="*/ 10 h 12"/>
              <a:gd name="T2" fmla="*/ 3 w 7"/>
              <a:gd name="T3" fmla="*/ 11 h 12"/>
              <a:gd name="T4" fmla="*/ 5 w 7"/>
              <a:gd name="T5" fmla="*/ 9 h 12"/>
              <a:gd name="T6" fmla="*/ 3 w 7"/>
              <a:gd name="T7" fmla="*/ 7 h 12"/>
              <a:gd name="T8" fmla="*/ 0 w 7"/>
              <a:gd name="T9" fmla="*/ 3 h 12"/>
              <a:gd name="T10" fmla="*/ 4 w 7"/>
              <a:gd name="T11" fmla="*/ 0 h 12"/>
              <a:gd name="T12" fmla="*/ 7 w 7"/>
              <a:gd name="T13" fmla="*/ 1 h 12"/>
              <a:gd name="T14" fmla="*/ 6 w 7"/>
              <a:gd name="T15" fmla="*/ 2 h 12"/>
              <a:gd name="T16" fmla="*/ 4 w 7"/>
              <a:gd name="T17" fmla="*/ 2 h 12"/>
              <a:gd name="T18" fmla="*/ 2 w 7"/>
              <a:gd name="T19" fmla="*/ 3 h 12"/>
              <a:gd name="T20" fmla="*/ 4 w 7"/>
              <a:gd name="T21" fmla="*/ 5 h 12"/>
              <a:gd name="T22" fmla="*/ 7 w 7"/>
              <a:gd name="T23" fmla="*/ 9 h 12"/>
              <a:gd name="T24" fmla="*/ 3 w 7"/>
              <a:gd name="T25" fmla="*/ 12 h 12"/>
              <a:gd name="T26" fmla="*/ 0 w 7"/>
              <a:gd name="T27" fmla="*/ 11 h 12"/>
              <a:gd name="T28" fmla="*/ 0 w 7"/>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2">
                <a:moveTo>
                  <a:pt x="0" y="10"/>
                </a:moveTo>
                <a:cubicBezTo>
                  <a:pt x="1" y="10"/>
                  <a:pt x="2" y="11"/>
                  <a:pt x="3" y="11"/>
                </a:cubicBezTo>
                <a:cubicBezTo>
                  <a:pt x="5" y="11"/>
                  <a:pt x="5" y="10"/>
                  <a:pt x="5" y="9"/>
                </a:cubicBezTo>
                <a:cubicBezTo>
                  <a:pt x="5" y="8"/>
                  <a:pt x="5" y="7"/>
                  <a:pt x="3" y="7"/>
                </a:cubicBezTo>
                <a:cubicBezTo>
                  <a:pt x="1" y="6"/>
                  <a:pt x="0" y="5"/>
                  <a:pt x="0" y="3"/>
                </a:cubicBezTo>
                <a:cubicBezTo>
                  <a:pt x="0" y="2"/>
                  <a:pt x="2" y="0"/>
                  <a:pt x="4" y="0"/>
                </a:cubicBezTo>
                <a:cubicBezTo>
                  <a:pt x="5" y="0"/>
                  <a:pt x="6" y="0"/>
                  <a:pt x="7" y="1"/>
                </a:cubicBezTo>
                <a:cubicBezTo>
                  <a:pt x="6" y="2"/>
                  <a:pt x="6" y="2"/>
                  <a:pt x="6" y="2"/>
                </a:cubicBezTo>
                <a:cubicBezTo>
                  <a:pt x="6" y="2"/>
                  <a:pt x="5" y="2"/>
                  <a:pt x="4" y="2"/>
                </a:cubicBezTo>
                <a:cubicBezTo>
                  <a:pt x="3" y="2"/>
                  <a:pt x="2" y="2"/>
                  <a:pt x="2" y="3"/>
                </a:cubicBezTo>
                <a:cubicBezTo>
                  <a:pt x="2" y="4"/>
                  <a:pt x="3" y="5"/>
                  <a:pt x="4" y="5"/>
                </a:cubicBezTo>
                <a:cubicBezTo>
                  <a:pt x="6" y="6"/>
                  <a:pt x="7" y="7"/>
                  <a:pt x="7" y="9"/>
                </a:cubicBezTo>
                <a:cubicBezTo>
                  <a:pt x="7" y="11"/>
                  <a:pt x="6" y="12"/>
                  <a:pt x="3" y="12"/>
                </a:cubicBezTo>
                <a:cubicBezTo>
                  <a:pt x="2" y="12"/>
                  <a:pt x="1" y="12"/>
                  <a:pt x="0" y="11"/>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23" name="Freeform 2672"/>
          <p:cNvSpPr>
            <a:spLocks noEditPoints="1"/>
          </p:cNvSpPr>
          <p:nvPr/>
        </p:nvSpPr>
        <p:spPr bwMode="auto">
          <a:xfrm>
            <a:off x="10088589" y="1810198"/>
            <a:ext cx="15037" cy="19047"/>
          </a:xfrm>
          <a:custGeom>
            <a:avLst/>
            <a:gdLst>
              <a:gd name="T0" fmla="*/ 2 w 10"/>
              <a:gd name="T1" fmla="*/ 6 h 12"/>
              <a:gd name="T2" fmla="*/ 6 w 10"/>
              <a:gd name="T3" fmla="*/ 10 h 12"/>
              <a:gd name="T4" fmla="*/ 9 w 10"/>
              <a:gd name="T5" fmla="*/ 10 h 12"/>
              <a:gd name="T6" fmla="*/ 10 w 10"/>
              <a:gd name="T7" fmla="*/ 11 h 12"/>
              <a:gd name="T8" fmla="*/ 6 w 10"/>
              <a:gd name="T9" fmla="*/ 12 h 12"/>
              <a:gd name="T10" fmla="*/ 0 w 10"/>
              <a:gd name="T11" fmla="*/ 6 h 12"/>
              <a:gd name="T12" fmla="*/ 6 w 10"/>
              <a:gd name="T13" fmla="*/ 0 h 12"/>
              <a:gd name="T14" fmla="*/ 10 w 10"/>
              <a:gd name="T15" fmla="*/ 5 h 12"/>
              <a:gd name="T16" fmla="*/ 10 w 10"/>
              <a:gd name="T17" fmla="*/ 6 h 12"/>
              <a:gd name="T18" fmla="*/ 2 w 10"/>
              <a:gd name="T19" fmla="*/ 6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8" y="10"/>
                  <a:pt x="9" y="10"/>
                  <a:pt x="9" y="10"/>
                </a:cubicBezTo>
                <a:cubicBezTo>
                  <a:pt x="10" y="11"/>
                  <a:pt x="10" y="11"/>
                  <a:pt x="10" y="11"/>
                </a:cubicBezTo>
                <a:cubicBezTo>
                  <a:pt x="9" y="12"/>
                  <a:pt x="8" y="12"/>
                  <a:pt x="6" y="12"/>
                </a:cubicBezTo>
                <a:cubicBezTo>
                  <a:pt x="2" y="12"/>
                  <a:pt x="0" y="10"/>
                  <a:pt x="0" y="6"/>
                </a:cubicBezTo>
                <a:cubicBezTo>
                  <a:pt x="0" y="3"/>
                  <a:pt x="2" y="0"/>
                  <a:pt x="6" y="0"/>
                </a:cubicBezTo>
                <a:cubicBezTo>
                  <a:pt x="9" y="0"/>
                  <a:pt x="10" y="3"/>
                  <a:pt x="10" y="5"/>
                </a:cubicBezTo>
                <a:cubicBezTo>
                  <a:pt x="10" y="6"/>
                  <a:pt x="10" y="6"/>
                  <a:pt x="10" y="6"/>
                </a:cubicBezTo>
                <a:lnTo>
                  <a:pt x="2" y="6"/>
                </a:lnTo>
                <a:close/>
                <a:moveTo>
                  <a:pt x="8" y="5"/>
                </a:moveTo>
                <a:cubicBezTo>
                  <a:pt x="8" y="4"/>
                  <a:pt x="8" y="2"/>
                  <a:pt x="5" y="2"/>
                </a:cubicBezTo>
                <a:cubicBezTo>
                  <a:pt x="3" y="2"/>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24" name="Freeform 2673"/>
          <p:cNvSpPr/>
          <p:nvPr/>
        </p:nvSpPr>
        <p:spPr bwMode="auto">
          <a:xfrm>
            <a:off x="10107636" y="1810198"/>
            <a:ext cx="14035" cy="19047"/>
          </a:xfrm>
          <a:custGeom>
            <a:avLst/>
            <a:gdLst>
              <a:gd name="T0" fmla="*/ 9 w 9"/>
              <a:gd name="T1" fmla="*/ 11 h 12"/>
              <a:gd name="T2" fmla="*/ 6 w 9"/>
              <a:gd name="T3" fmla="*/ 12 h 12"/>
              <a:gd name="T4" fmla="*/ 0 w 9"/>
              <a:gd name="T5" fmla="*/ 6 h 12"/>
              <a:gd name="T6" fmla="*/ 6 w 9"/>
              <a:gd name="T7" fmla="*/ 0 h 12"/>
              <a:gd name="T8" fmla="*/ 9 w 9"/>
              <a:gd name="T9" fmla="*/ 1 h 12"/>
              <a:gd name="T10" fmla="*/ 9 w 9"/>
              <a:gd name="T11" fmla="*/ 2 h 12"/>
              <a:gd name="T12" fmla="*/ 6 w 9"/>
              <a:gd name="T13" fmla="*/ 2 h 12"/>
              <a:gd name="T14" fmla="*/ 2 w 9"/>
              <a:gd name="T15" fmla="*/ 6 h 12"/>
              <a:gd name="T16" fmla="*/ 6 w 9"/>
              <a:gd name="T17" fmla="*/ 10 h 12"/>
              <a:gd name="T18" fmla="*/ 9 w 9"/>
              <a:gd name="T19" fmla="*/ 10 h 12"/>
              <a:gd name="T20" fmla="*/ 9 w 9"/>
              <a:gd name="T21"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12">
                <a:moveTo>
                  <a:pt x="9" y="11"/>
                </a:moveTo>
                <a:cubicBezTo>
                  <a:pt x="9" y="12"/>
                  <a:pt x="8" y="12"/>
                  <a:pt x="6" y="12"/>
                </a:cubicBezTo>
                <a:cubicBezTo>
                  <a:pt x="3" y="12"/>
                  <a:pt x="0" y="10"/>
                  <a:pt x="0" y="6"/>
                </a:cubicBezTo>
                <a:cubicBezTo>
                  <a:pt x="0" y="3"/>
                  <a:pt x="3" y="0"/>
                  <a:pt x="6" y="0"/>
                </a:cubicBezTo>
                <a:cubicBezTo>
                  <a:pt x="8" y="0"/>
                  <a:pt x="9" y="0"/>
                  <a:pt x="9" y="1"/>
                </a:cubicBezTo>
                <a:cubicBezTo>
                  <a:pt x="9" y="2"/>
                  <a:pt x="9" y="2"/>
                  <a:pt x="9" y="2"/>
                </a:cubicBezTo>
                <a:cubicBezTo>
                  <a:pt x="8" y="2"/>
                  <a:pt x="8" y="2"/>
                  <a:pt x="6" y="2"/>
                </a:cubicBezTo>
                <a:cubicBezTo>
                  <a:pt x="4" y="2"/>
                  <a:pt x="2" y="4"/>
                  <a:pt x="2" y="6"/>
                </a:cubicBezTo>
                <a:cubicBezTo>
                  <a:pt x="2" y="9"/>
                  <a:pt x="4" y="10"/>
                  <a:pt x="6" y="10"/>
                </a:cubicBezTo>
                <a:cubicBezTo>
                  <a:pt x="8" y="10"/>
                  <a:pt x="8" y="10"/>
                  <a:pt x="9" y="10"/>
                </a:cubicBezTo>
                <a:lnTo>
                  <a:pt x="9" y="1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25" name="Freeform 2674"/>
          <p:cNvSpPr/>
          <p:nvPr/>
        </p:nvSpPr>
        <p:spPr bwMode="auto">
          <a:xfrm>
            <a:off x="10124678" y="1806188"/>
            <a:ext cx="11027" cy="23057"/>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5 w 7"/>
              <a:gd name="T13" fmla="*/ 13 h 15"/>
              <a:gd name="T14" fmla="*/ 6 w 7"/>
              <a:gd name="T15" fmla="*/ 13 h 15"/>
              <a:gd name="T16" fmla="*/ 7 w 7"/>
              <a:gd name="T17" fmla="*/ 15 h 15"/>
              <a:gd name="T18" fmla="*/ 5 w 7"/>
              <a:gd name="T19" fmla="*/ 15 h 15"/>
              <a:gd name="T20" fmla="*/ 2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4" y="13"/>
                  <a:pt x="5" y="13"/>
                </a:cubicBezTo>
                <a:cubicBezTo>
                  <a:pt x="6" y="13"/>
                  <a:pt x="6" y="13"/>
                  <a:pt x="6" y="13"/>
                </a:cubicBezTo>
                <a:cubicBezTo>
                  <a:pt x="7" y="15"/>
                  <a:pt x="7" y="15"/>
                  <a:pt x="7" y="15"/>
                </a:cubicBezTo>
                <a:cubicBezTo>
                  <a:pt x="6" y="15"/>
                  <a:pt x="6" y="15"/>
                  <a:pt x="5" y="15"/>
                </a:cubicBezTo>
                <a:cubicBezTo>
                  <a:pt x="4" y="15"/>
                  <a:pt x="3" y="15"/>
                  <a:pt x="2"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26" name="Freeform 2675"/>
          <p:cNvSpPr>
            <a:spLocks noEditPoints="1"/>
          </p:cNvSpPr>
          <p:nvPr/>
        </p:nvSpPr>
        <p:spPr bwMode="auto">
          <a:xfrm>
            <a:off x="10136708" y="1810198"/>
            <a:ext cx="16040" cy="19047"/>
          </a:xfrm>
          <a:custGeom>
            <a:avLst/>
            <a:gdLst>
              <a:gd name="T0" fmla="*/ 2 w 10"/>
              <a:gd name="T1" fmla="*/ 6 h 12"/>
              <a:gd name="T2" fmla="*/ 6 w 10"/>
              <a:gd name="T3" fmla="*/ 10 h 12"/>
              <a:gd name="T4" fmla="*/ 9 w 10"/>
              <a:gd name="T5" fmla="*/ 10 h 12"/>
              <a:gd name="T6" fmla="*/ 10 w 10"/>
              <a:gd name="T7" fmla="*/ 11 h 12"/>
              <a:gd name="T8" fmla="*/ 6 w 10"/>
              <a:gd name="T9" fmla="*/ 12 h 12"/>
              <a:gd name="T10" fmla="*/ 0 w 10"/>
              <a:gd name="T11" fmla="*/ 6 h 12"/>
              <a:gd name="T12" fmla="*/ 6 w 10"/>
              <a:gd name="T13" fmla="*/ 0 h 12"/>
              <a:gd name="T14" fmla="*/ 10 w 10"/>
              <a:gd name="T15" fmla="*/ 5 h 12"/>
              <a:gd name="T16" fmla="*/ 10 w 10"/>
              <a:gd name="T17" fmla="*/ 6 h 12"/>
              <a:gd name="T18" fmla="*/ 2 w 10"/>
              <a:gd name="T19" fmla="*/ 6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8" y="10"/>
                  <a:pt x="9" y="10"/>
                  <a:pt x="9" y="10"/>
                </a:cubicBezTo>
                <a:cubicBezTo>
                  <a:pt x="10" y="11"/>
                  <a:pt x="10" y="11"/>
                  <a:pt x="10" y="11"/>
                </a:cubicBezTo>
                <a:cubicBezTo>
                  <a:pt x="9" y="12"/>
                  <a:pt x="8" y="12"/>
                  <a:pt x="6" y="12"/>
                </a:cubicBezTo>
                <a:cubicBezTo>
                  <a:pt x="2" y="12"/>
                  <a:pt x="0" y="10"/>
                  <a:pt x="0" y="6"/>
                </a:cubicBezTo>
                <a:cubicBezTo>
                  <a:pt x="0" y="3"/>
                  <a:pt x="2" y="0"/>
                  <a:pt x="6" y="0"/>
                </a:cubicBezTo>
                <a:cubicBezTo>
                  <a:pt x="9" y="0"/>
                  <a:pt x="10" y="3"/>
                  <a:pt x="10" y="5"/>
                </a:cubicBezTo>
                <a:cubicBezTo>
                  <a:pt x="10" y="6"/>
                  <a:pt x="10" y="6"/>
                  <a:pt x="10" y="6"/>
                </a:cubicBezTo>
                <a:lnTo>
                  <a:pt x="2" y="6"/>
                </a:lnTo>
                <a:close/>
                <a:moveTo>
                  <a:pt x="8" y="5"/>
                </a:moveTo>
                <a:cubicBezTo>
                  <a:pt x="8" y="4"/>
                  <a:pt x="8" y="2"/>
                  <a:pt x="5" y="2"/>
                </a:cubicBezTo>
                <a:cubicBezTo>
                  <a:pt x="3" y="2"/>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27" name="Freeform 2676"/>
          <p:cNvSpPr/>
          <p:nvPr/>
        </p:nvSpPr>
        <p:spPr bwMode="auto">
          <a:xfrm>
            <a:off x="10155755" y="1806188"/>
            <a:ext cx="11027" cy="23057"/>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5 w 7"/>
              <a:gd name="T13" fmla="*/ 13 h 15"/>
              <a:gd name="T14" fmla="*/ 6 w 7"/>
              <a:gd name="T15" fmla="*/ 13 h 15"/>
              <a:gd name="T16" fmla="*/ 6 w 7"/>
              <a:gd name="T17" fmla="*/ 15 h 15"/>
              <a:gd name="T18" fmla="*/ 5 w 7"/>
              <a:gd name="T19" fmla="*/ 15 h 15"/>
              <a:gd name="T20" fmla="*/ 2 w 7"/>
              <a:gd name="T21" fmla="*/ 14 h 15"/>
              <a:gd name="T22" fmla="*/ 1 w 7"/>
              <a:gd name="T23" fmla="*/ 11 h 15"/>
              <a:gd name="T24" fmla="*/ 1 w 7"/>
              <a:gd name="T25" fmla="*/ 5 h 15"/>
              <a:gd name="T26" fmla="*/ 0 w 7"/>
              <a:gd name="T27" fmla="*/ 5 h 15"/>
              <a:gd name="T28" fmla="*/ 0 w 7"/>
              <a:gd name="T29" fmla="*/ 3 h 15"/>
              <a:gd name="T30" fmla="*/ 1 w 7"/>
              <a:gd name="T31" fmla="*/ 3 h 15"/>
              <a:gd name="T32" fmla="*/ 1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4" y="13"/>
                  <a:pt x="5" y="13"/>
                </a:cubicBezTo>
                <a:cubicBezTo>
                  <a:pt x="6" y="13"/>
                  <a:pt x="6" y="13"/>
                  <a:pt x="6" y="13"/>
                </a:cubicBezTo>
                <a:cubicBezTo>
                  <a:pt x="6" y="15"/>
                  <a:pt x="6" y="15"/>
                  <a:pt x="6" y="15"/>
                </a:cubicBezTo>
                <a:cubicBezTo>
                  <a:pt x="6" y="15"/>
                  <a:pt x="5" y="15"/>
                  <a:pt x="5" y="15"/>
                </a:cubicBezTo>
                <a:cubicBezTo>
                  <a:pt x="4" y="15"/>
                  <a:pt x="3" y="15"/>
                  <a:pt x="2" y="14"/>
                </a:cubicBezTo>
                <a:cubicBezTo>
                  <a:pt x="2" y="14"/>
                  <a:pt x="1" y="13"/>
                  <a:pt x="1" y="11"/>
                </a:cubicBezTo>
                <a:cubicBezTo>
                  <a:pt x="1" y="5"/>
                  <a:pt x="1" y="5"/>
                  <a:pt x="1" y="5"/>
                </a:cubicBezTo>
                <a:cubicBezTo>
                  <a:pt x="0" y="5"/>
                  <a:pt x="0" y="5"/>
                  <a:pt x="0" y="5"/>
                </a:cubicBezTo>
                <a:cubicBezTo>
                  <a:pt x="0" y="3"/>
                  <a:pt x="0" y="3"/>
                  <a:pt x="0" y="3"/>
                </a:cubicBezTo>
                <a:cubicBezTo>
                  <a:pt x="1" y="3"/>
                  <a:pt x="1" y="3"/>
                  <a:pt x="1" y="3"/>
                </a:cubicBezTo>
                <a:cubicBezTo>
                  <a:pt x="1" y="0"/>
                  <a:pt x="1" y="0"/>
                  <a:pt x="1"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28" name="Freeform 2677"/>
          <p:cNvSpPr/>
          <p:nvPr/>
        </p:nvSpPr>
        <p:spPr bwMode="auto">
          <a:xfrm>
            <a:off x="10169790" y="1810198"/>
            <a:ext cx="16040" cy="19047"/>
          </a:xfrm>
          <a:custGeom>
            <a:avLst/>
            <a:gdLst>
              <a:gd name="T0" fmla="*/ 10 w 10"/>
              <a:gd name="T1" fmla="*/ 9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7 h 12"/>
              <a:gd name="T20" fmla="*/ 5 w 10"/>
              <a:gd name="T21" fmla="*/ 10 h 12"/>
              <a:gd name="T22" fmla="*/ 7 w 10"/>
              <a:gd name="T23" fmla="*/ 8 h 12"/>
              <a:gd name="T24" fmla="*/ 8 w 10"/>
              <a:gd name="T25" fmla="*/ 7 h 12"/>
              <a:gd name="T26" fmla="*/ 8 w 10"/>
              <a:gd name="T27" fmla="*/ 0 h 12"/>
              <a:gd name="T28" fmla="*/ 10 w 10"/>
              <a:gd name="T29" fmla="*/ 0 h 12"/>
              <a:gd name="T30" fmla="*/ 10 w 10"/>
              <a:gd name="T31"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9"/>
                </a:moveTo>
                <a:cubicBezTo>
                  <a:pt x="10" y="10"/>
                  <a:pt x="10" y="11"/>
                  <a:pt x="10" y="12"/>
                </a:cubicBezTo>
                <a:cubicBezTo>
                  <a:pt x="8" y="12"/>
                  <a:pt x="8" y="12"/>
                  <a:pt x="8" y="12"/>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7"/>
                  <a:pt x="2" y="7"/>
                  <a:pt x="2" y="7"/>
                </a:cubicBezTo>
                <a:cubicBezTo>
                  <a:pt x="2" y="9"/>
                  <a:pt x="3" y="10"/>
                  <a:pt x="5" y="10"/>
                </a:cubicBezTo>
                <a:cubicBezTo>
                  <a:pt x="6" y="10"/>
                  <a:pt x="7" y="9"/>
                  <a:pt x="7" y="8"/>
                </a:cubicBezTo>
                <a:cubicBezTo>
                  <a:pt x="7" y="8"/>
                  <a:pt x="8" y="8"/>
                  <a:pt x="8" y="7"/>
                </a:cubicBezTo>
                <a:cubicBezTo>
                  <a:pt x="8" y="0"/>
                  <a:pt x="8" y="0"/>
                  <a:pt x="8" y="0"/>
                </a:cubicBezTo>
                <a:cubicBezTo>
                  <a:pt x="10" y="0"/>
                  <a:pt x="10" y="0"/>
                  <a:pt x="10" y="0"/>
                </a:cubicBezTo>
                <a:lnTo>
                  <a:pt x="10"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29" name="Freeform 2678"/>
          <p:cNvSpPr>
            <a:spLocks noEditPoints="1"/>
          </p:cNvSpPr>
          <p:nvPr/>
        </p:nvSpPr>
        <p:spPr bwMode="auto">
          <a:xfrm>
            <a:off x="10188837" y="1810198"/>
            <a:ext cx="17042" cy="19047"/>
          </a:xfrm>
          <a:custGeom>
            <a:avLst/>
            <a:gdLst>
              <a:gd name="T0" fmla="*/ 2 w 11"/>
              <a:gd name="T1" fmla="*/ 6 h 12"/>
              <a:gd name="T2" fmla="*/ 6 w 11"/>
              <a:gd name="T3" fmla="*/ 10 h 12"/>
              <a:gd name="T4" fmla="*/ 9 w 11"/>
              <a:gd name="T5" fmla="*/ 10 h 12"/>
              <a:gd name="T6" fmla="*/ 10 w 11"/>
              <a:gd name="T7" fmla="*/ 11 h 12"/>
              <a:gd name="T8" fmla="*/ 6 w 11"/>
              <a:gd name="T9" fmla="*/ 12 h 12"/>
              <a:gd name="T10" fmla="*/ 0 w 11"/>
              <a:gd name="T11" fmla="*/ 6 h 12"/>
              <a:gd name="T12" fmla="*/ 6 w 11"/>
              <a:gd name="T13" fmla="*/ 0 h 12"/>
              <a:gd name="T14" fmla="*/ 11 w 11"/>
              <a:gd name="T15" fmla="*/ 5 h 12"/>
              <a:gd name="T16" fmla="*/ 10 w 11"/>
              <a:gd name="T17" fmla="*/ 6 h 12"/>
              <a:gd name="T18" fmla="*/ 2 w 11"/>
              <a:gd name="T19" fmla="*/ 6 h 12"/>
              <a:gd name="T20" fmla="*/ 8 w 11"/>
              <a:gd name="T21" fmla="*/ 5 h 12"/>
              <a:gd name="T22" fmla="*/ 6 w 11"/>
              <a:gd name="T23" fmla="*/ 2 h 12"/>
              <a:gd name="T24" fmla="*/ 2 w 11"/>
              <a:gd name="T25" fmla="*/ 5 h 12"/>
              <a:gd name="T26" fmla="*/ 8 w 11"/>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2">
                <a:moveTo>
                  <a:pt x="2" y="6"/>
                </a:moveTo>
                <a:cubicBezTo>
                  <a:pt x="2" y="9"/>
                  <a:pt x="4" y="10"/>
                  <a:pt x="6" y="10"/>
                </a:cubicBezTo>
                <a:cubicBezTo>
                  <a:pt x="8" y="10"/>
                  <a:pt x="9" y="10"/>
                  <a:pt x="9" y="10"/>
                </a:cubicBezTo>
                <a:cubicBezTo>
                  <a:pt x="10" y="11"/>
                  <a:pt x="10" y="11"/>
                  <a:pt x="10" y="11"/>
                </a:cubicBezTo>
                <a:cubicBezTo>
                  <a:pt x="9" y="12"/>
                  <a:pt x="8" y="12"/>
                  <a:pt x="6" y="12"/>
                </a:cubicBezTo>
                <a:cubicBezTo>
                  <a:pt x="2" y="12"/>
                  <a:pt x="0" y="10"/>
                  <a:pt x="0" y="6"/>
                </a:cubicBezTo>
                <a:cubicBezTo>
                  <a:pt x="0" y="3"/>
                  <a:pt x="2" y="0"/>
                  <a:pt x="6" y="0"/>
                </a:cubicBezTo>
                <a:cubicBezTo>
                  <a:pt x="10" y="0"/>
                  <a:pt x="11" y="3"/>
                  <a:pt x="11" y="5"/>
                </a:cubicBezTo>
                <a:cubicBezTo>
                  <a:pt x="11" y="6"/>
                  <a:pt x="10" y="6"/>
                  <a:pt x="10" y="6"/>
                </a:cubicBezTo>
                <a:lnTo>
                  <a:pt x="2" y="6"/>
                </a:lnTo>
                <a:close/>
                <a:moveTo>
                  <a:pt x="8" y="5"/>
                </a:moveTo>
                <a:cubicBezTo>
                  <a:pt x="9" y="4"/>
                  <a:pt x="8" y="2"/>
                  <a:pt x="6" y="2"/>
                </a:cubicBezTo>
                <a:cubicBezTo>
                  <a:pt x="3" y="2"/>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30" name="Freeform 2679"/>
          <p:cNvSpPr/>
          <p:nvPr/>
        </p:nvSpPr>
        <p:spPr bwMode="auto">
          <a:xfrm>
            <a:off x="10208886" y="1810198"/>
            <a:ext cx="10025" cy="19047"/>
          </a:xfrm>
          <a:custGeom>
            <a:avLst/>
            <a:gdLst>
              <a:gd name="T0" fmla="*/ 0 w 6"/>
              <a:gd name="T1" fmla="*/ 4 h 12"/>
              <a:gd name="T2" fmla="*/ 0 w 6"/>
              <a:gd name="T3" fmla="*/ 0 h 12"/>
              <a:gd name="T4" fmla="*/ 2 w 6"/>
              <a:gd name="T5" fmla="*/ 0 h 12"/>
              <a:gd name="T6" fmla="*/ 2 w 6"/>
              <a:gd name="T7" fmla="*/ 3 h 12"/>
              <a:gd name="T8" fmla="*/ 2 w 6"/>
              <a:gd name="T9" fmla="*/ 3 h 12"/>
              <a:gd name="T10" fmla="*/ 5 w 6"/>
              <a:gd name="T11" fmla="*/ 0 h 12"/>
              <a:gd name="T12" fmla="*/ 6 w 6"/>
              <a:gd name="T13" fmla="*/ 0 h 12"/>
              <a:gd name="T14" fmla="*/ 6 w 6"/>
              <a:gd name="T15" fmla="*/ 2 h 12"/>
              <a:gd name="T16" fmla="*/ 5 w 6"/>
              <a:gd name="T17" fmla="*/ 2 h 12"/>
              <a:gd name="T18" fmla="*/ 2 w 6"/>
              <a:gd name="T19" fmla="*/ 5 h 12"/>
              <a:gd name="T20" fmla="*/ 2 w 6"/>
              <a:gd name="T21" fmla="*/ 6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3"/>
                  <a:pt x="0" y="1"/>
                  <a:pt x="0" y="0"/>
                </a:cubicBezTo>
                <a:cubicBezTo>
                  <a:pt x="2" y="0"/>
                  <a:pt x="2" y="0"/>
                  <a:pt x="2" y="0"/>
                </a:cubicBezTo>
                <a:cubicBezTo>
                  <a:pt x="2" y="3"/>
                  <a:pt x="2" y="3"/>
                  <a:pt x="2" y="3"/>
                </a:cubicBezTo>
                <a:cubicBezTo>
                  <a:pt x="2" y="3"/>
                  <a:pt x="2" y="3"/>
                  <a:pt x="2" y="3"/>
                </a:cubicBezTo>
                <a:cubicBezTo>
                  <a:pt x="3" y="1"/>
                  <a:pt x="4" y="0"/>
                  <a:pt x="5" y="0"/>
                </a:cubicBezTo>
                <a:cubicBezTo>
                  <a:pt x="6" y="0"/>
                  <a:pt x="6" y="0"/>
                  <a:pt x="6" y="0"/>
                </a:cubicBezTo>
                <a:cubicBezTo>
                  <a:pt x="6" y="2"/>
                  <a:pt x="6" y="2"/>
                  <a:pt x="6" y="2"/>
                </a:cubicBezTo>
                <a:cubicBezTo>
                  <a:pt x="6" y="2"/>
                  <a:pt x="5" y="2"/>
                  <a:pt x="5" y="2"/>
                </a:cubicBezTo>
                <a:cubicBezTo>
                  <a:pt x="4" y="2"/>
                  <a:pt x="3" y="3"/>
                  <a:pt x="2" y="5"/>
                </a:cubicBezTo>
                <a:cubicBezTo>
                  <a:pt x="2" y="5"/>
                  <a:pt x="2" y="5"/>
                  <a:pt x="2" y="6"/>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31" name="Freeform 2680"/>
          <p:cNvSpPr>
            <a:spLocks noEditPoints="1"/>
          </p:cNvSpPr>
          <p:nvPr/>
        </p:nvSpPr>
        <p:spPr bwMode="auto">
          <a:xfrm>
            <a:off x="10227933" y="1810198"/>
            <a:ext cx="14035" cy="19047"/>
          </a:xfrm>
          <a:custGeom>
            <a:avLst/>
            <a:gdLst>
              <a:gd name="T0" fmla="*/ 8 w 9"/>
              <a:gd name="T1" fmla="*/ 12 h 12"/>
              <a:gd name="T2" fmla="*/ 7 w 9"/>
              <a:gd name="T3" fmla="*/ 10 h 12"/>
              <a:gd name="T4" fmla="*/ 7 w 9"/>
              <a:gd name="T5" fmla="*/ 10 h 12"/>
              <a:gd name="T6" fmla="*/ 4 w 9"/>
              <a:gd name="T7" fmla="*/ 12 h 12"/>
              <a:gd name="T8" fmla="*/ 0 w 9"/>
              <a:gd name="T9" fmla="*/ 9 h 12"/>
              <a:gd name="T10" fmla="*/ 7 w 9"/>
              <a:gd name="T11" fmla="*/ 4 h 12"/>
              <a:gd name="T12" fmla="*/ 7 w 9"/>
              <a:gd name="T13" fmla="*/ 4 h 12"/>
              <a:gd name="T14" fmla="*/ 5 w 9"/>
              <a:gd name="T15" fmla="*/ 2 h 12"/>
              <a:gd name="T16" fmla="*/ 1 w 9"/>
              <a:gd name="T17" fmla="*/ 2 h 12"/>
              <a:gd name="T18" fmla="*/ 1 w 9"/>
              <a:gd name="T19" fmla="*/ 1 h 12"/>
              <a:gd name="T20" fmla="*/ 5 w 9"/>
              <a:gd name="T21" fmla="*/ 0 h 12"/>
              <a:gd name="T22" fmla="*/ 9 w 9"/>
              <a:gd name="T23" fmla="*/ 5 h 12"/>
              <a:gd name="T24" fmla="*/ 9 w 9"/>
              <a:gd name="T25" fmla="*/ 9 h 12"/>
              <a:gd name="T26" fmla="*/ 9 w 9"/>
              <a:gd name="T27" fmla="*/ 12 h 12"/>
              <a:gd name="T28" fmla="*/ 8 w 9"/>
              <a:gd name="T29" fmla="*/ 12 h 12"/>
              <a:gd name="T30" fmla="*/ 7 w 9"/>
              <a:gd name="T31" fmla="*/ 6 h 12"/>
              <a:gd name="T32" fmla="*/ 2 w 9"/>
              <a:gd name="T33" fmla="*/ 9 h 12"/>
              <a:gd name="T34" fmla="*/ 4 w 9"/>
              <a:gd name="T35" fmla="*/ 11 h 12"/>
              <a:gd name="T36" fmla="*/ 7 w 9"/>
              <a:gd name="T37" fmla="*/ 9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8" y="12"/>
                </a:moveTo>
                <a:cubicBezTo>
                  <a:pt x="7" y="10"/>
                  <a:pt x="7" y="10"/>
                  <a:pt x="7" y="10"/>
                </a:cubicBezTo>
                <a:cubicBezTo>
                  <a:pt x="7" y="10"/>
                  <a:pt x="7" y="10"/>
                  <a:pt x="7" y="10"/>
                </a:cubicBezTo>
                <a:cubicBezTo>
                  <a:pt x="7" y="11"/>
                  <a:pt x="5" y="12"/>
                  <a:pt x="4" y="12"/>
                </a:cubicBezTo>
                <a:cubicBezTo>
                  <a:pt x="1" y="12"/>
                  <a:pt x="0" y="10"/>
                  <a:pt x="0" y="9"/>
                </a:cubicBezTo>
                <a:cubicBezTo>
                  <a:pt x="0" y="6"/>
                  <a:pt x="3" y="4"/>
                  <a:pt x="7" y="4"/>
                </a:cubicBezTo>
                <a:cubicBezTo>
                  <a:pt x="7" y="4"/>
                  <a:pt x="7" y="4"/>
                  <a:pt x="7" y="4"/>
                </a:cubicBezTo>
                <a:cubicBezTo>
                  <a:pt x="7" y="3"/>
                  <a:pt x="7" y="2"/>
                  <a:pt x="5" y="2"/>
                </a:cubicBezTo>
                <a:cubicBezTo>
                  <a:pt x="3" y="2"/>
                  <a:pt x="2" y="2"/>
                  <a:pt x="1" y="2"/>
                </a:cubicBezTo>
                <a:cubicBezTo>
                  <a:pt x="1" y="1"/>
                  <a:pt x="1" y="1"/>
                  <a:pt x="1" y="1"/>
                </a:cubicBezTo>
                <a:cubicBezTo>
                  <a:pt x="2" y="0"/>
                  <a:pt x="3" y="0"/>
                  <a:pt x="5" y="0"/>
                </a:cubicBezTo>
                <a:cubicBezTo>
                  <a:pt x="8" y="0"/>
                  <a:pt x="9" y="2"/>
                  <a:pt x="9" y="5"/>
                </a:cubicBezTo>
                <a:cubicBezTo>
                  <a:pt x="9" y="9"/>
                  <a:pt x="9" y="9"/>
                  <a:pt x="9" y="9"/>
                </a:cubicBezTo>
                <a:cubicBezTo>
                  <a:pt x="9" y="10"/>
                  <a:pt x="9" y="11"/>
                  <a:pt x="9" y="12"/>
                </a:cubicBezTo>
                <a:lnTo>
                  <a:pt x="8" y="12"/>
                </a:lnTo>
                <a:close/>
                <a:moveTo>
                  <a:pt x="7" y="6"/>
                </a:moveTo>
                <a:cubicBezTo>
                  <a:pt x="5" y="6"/>
                  <a:pt x="2" y="6"/>
                  <a:pt x="2" y="9"/>
                </a:cubicBezTo>
                <a:cubicBezTo>
                  <a:pt x="2" y="10"/>
                  <a:pt x="3" y="11"/>
                  <a:pt x="4" y="11"/>
                </a:cubicBezTo>
                <a:cubicBezTo>
                  <a:pt x="6" y="11"/>
                  <a:pt x="7" y="10"/>
                  <a:pt x="7" y="9"/>
                </a:cubicBezTo>
                <a:cubicBezTo>
                  <a:pt x="7" y="8"/>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32" name="Freeform 2681"/>
          <p:cNvSpPr>
            <a:spLocks noEditPoints="1"/>
          </p:cNvSpPr>
          <p:nvPr/>
        </p:nvSpPr>
        <p:spPr bwMode="auto">
          <a:xfrm>
            <a:off x="10246980" y="1803181"/>
            <a:ext cx="17042" cy="26064"/>
          </a:xfrm>
          <a:custGeom>
            <a:avLst/>
            <a:gdLst>
              <a:gd name="T0" fmla="*/ 11 w 11"/>
              <a:gd name="T1" fmla="*/ 0 h 17"/>
              <a:gd name="T2" fmla="*/ 11 w 11"/>
              <a:gd name="T3" fmla="*/ 14 h 17"/>
              <a:gd name="T4" fmla="*/ 11 w 11"/>
              <a:gd name="T5" fmla="*/ 17 h 17"/>
              <a:gd name="T6" fmla="*/ 9 w 11"/>
              <a:gd name="T7" fmla="*/ 17 h 17"/>
              <a:gd name="T8" fmla="*/ 9 w 11"/>
              <a:gd name="T9" fmla="*/ 15 h 17"/>
              <a:gd name="T10" fmla="*/ 9 w 11"/>
              <a:gd name="T11" fmla="*/ 15 h 17"/>
              <a:gd name="T12" fmla="*/ 5 w 11"/>
              <a:gd name="T13" fmla="*/ 17 h 17"/>
              <a:gd name="T14" fmla="*/ 0 w 11"/>
              <a:gd name="T15" fmla="*/ 11 h 17"/>
              <a:gd name="T16" fmla="*/ 5 w 11"/>
              <a:gd name="T17" fmla="*/ 5 h 17"/>
              <a:gd name="T18" fmla="*/ 9 w 11"/>
              <a:gd name="T19" fmla="*/ 7 h 17"/>
              <a:gd name="T20" fmla="*/ 9 w 11"/>
              <a:gd name="T21" fmla="*/ 7 h 17"/>
              <a:gd name="T22" fmla="*/ 9 w 11"/>
              <a:gd name="T23" fmla="*/ 0 h 17"/>
              <a:gd name="T24" fmla="*/ 11 w 11"/>
              <a:gd name="T25" fmla="*/ 0 h 17"/>
              <a:gd name="T26" fmla="*/ 9 w 11"/>
              <a:gd name="T27" fmla="*/ 10 h 17"/>
              <a:gd name="T28" fmla="*/ 8 w 11"/>
              <a:gd name="T29" fmla="*/ 9 h 17"/>
              <a:gd name="T30" fmla="*/ 5 w 11"/>
              <a:gd name="T31" fmla="*/ 7 h 17"/>
              <a:gd name="T32" fmla="*/ 2 w 11"/>
              <a:gd name="T33" fmla="*/ 11 h 17"/>
              <a:gd name="T34" fmla="*/ 5 w 11"/>
              <a:gd name="T35" fmla="*/ 15 h 17"/>
              <a:gd name="T36" fmla="*/ 8 w 11"/>
              <a:gd name="T37" fmla="*/ 13 h 17"/>
              <a:gd name="T38" fmla="*/ 9 w 11"/>
              <a:gd name="T39" fmla="*/ 12 h 17"/>
              <a:gd name="T40" fmla="*/ 9 w 11"/>
              <a:gd name="T41" fmla="*/ 1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11" y="0"/>
                </a:moveTo>
                <a:cubicBezTo>
                  <a:pt x="11" y="14"/>
                  <a:pt x="11" y="14"/>
                  <a:pt x="11" y="14"/>
                </a:cubicBezTo>
                <a:cubicBezTo>
                  <a:pt x="11" y="15"/>
                  <a:pt x="11" y="16"/>
                  <a:pt x="11" y="17"/>
                </a:cubicBezTo>
                <a:cubicBezTo>
                  <a:pt x="9" y="17"/>
                  <a:pt x="9" y="17"/>
                  <a:pt x="9" y="17"/>
                </a:cubicBezTo>
                <a:cubicBezTo>
                  <a:pt x="9" y="15"/>
                  <a:pt x="9" y="15"/>
                  <a:pt x="9" y="15"/>
                </a:cubicBezTo>
                <a:cubicBezTo>
                  <a:pt x="9" y="15"/>
                  <a:pt x="9" y="15"/>
                  <a:pt x="9" y="15"/>
                </a:cubicBezTo>
                <a:cubicBezTo>
                  <a:pt x="8" y="16"/>
                  <a:pt x="7" y="17"/>
                  <a:pt x="5" y="17"/>
                </a:cubicBezTo>
                <a:cubicBezTo>
                  <a:pt x="2" y="17"/>
                  <a:pt x="0" y="15"/>
                  <a:pt x="0" y="11"/>
                </a:cubicBezTo>
                <a:cubicBezTo>
                  <a:pt x="0" y="7"/>
                  <a:pt x="2" y="5"/>
                  <a:pt x="5" y="5"/>
                </a:cubicBezTo>
                <a:cubicBezTo>
                  <a:pt x="7" y="5"/>
                  <a:pt x="8" y="6"/>
                  <a:pt x="9" y="7"/>
                </a:cubicBezTo>
                <a:cubicBezTo>
                  <a:pt x="9" y="7"/>
                  <a:pt x="9" y="7"/>
                  <a:pt x="9" y="7"/>
                </a:cubicBezTo>
                <a:cubicBezTo>
                  <a:pt x="9" y="0"/>
                  <a:pt x="9" y="0"/>
                  <a:pt x="9" y="0"/>
                </a:cubicBezTo>
                <a:lnTo>
                  <a:pt x="11" y="0"/>
                </a:lnTo>
                <a:close/>
                <a:moveTo>
                  <a:pt x="9" y="10"/>
                </a:moveTo>
                <a:cubicBezTo>
                  <a:pt x="9" y="10"/>
                  <a:pt x="9" y="9"/>
                  <a:pt x="8" y="9"/>
                </a:cubicBezTo>
                <a:cubicBezTo>
                  <a:pt x="8" y="8"/>
                  <a:pt x="7" y="7"/>
                  <a:pt x="5" y="7"/>
                </a:cubicBezTo>
                <a:cubicBezTo>
                  <a:pt x="3" y="7"/>
                  <a:pt x="2" y="9"/>
                  <a:pt x="2" y="11"/>
                </a:cubicBezTo>
                <a:cubicBezTo>
                  <a:pt x="2" y="13"/>
                  <a:pt x="3" y="15"/>
                  <a:pt x="5" y="15"/>
                </a:cubicBezTo>
                <a:cubicBezTo>
                  <a:pt x="7" y="15"/>
                  <a:pt x="8" y="14"/>
                  <a:pt x="8" y="13"/>
                </a:cubicBezTo>
                <a:cubicBezTo>
                  <a:pt x="9" y="13"/>
                  <a:pt x="9" y="12"/>
                  <a:pt x="9" y="12"/>
                </a:cubicBezTo>
                <a:lnTo>
                  <a:pt x="9"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33" name="Freeform 2682"/>
          <p:cNvSpPr>
            <a:spLocks noEditPoints="1"/>
          </p:cNvSpPr>
          <p:nvPr/>
        </p:nvSpPr>
        <p:spPr bwMode="auto">
          <a:xfrm>
            <a:off x="10269035" y="1804183"/>
            <a:ext cx="5012" cy="25062"/>
          </a:xfrm>
          <a:custGeom>
            <a:avLst/>
            <a:gdLst>
              <a:gd name="T0" fmla="*/ 3 w 3"/>
              <a:gd name="T1" fmla="*/ 1 h 16"/>
              <a:gd name="T2" fmla="*/ 1 w 3"/>
              <a:gd name="T3" fmla="*/ 2 h 16"/>
              <a:gd name="T4" fmla="*/ 0 w 3"/>
              <a:gd name="T5" fmla="*/ 1 h 16"/>
              <a:gd name="T6" fmla="*/ 1 w 3"/>
              <a:gd name="T7" fmla="*/ 0 h 16"/>
              <a:gd name="T8" fmla="*/ 3 w 3"/>
              <a:gd name="T9" fmla="*/ 1 h 16"/>
              <a:gd name="T10" fmla="*/ 0 w 3"/>
              <a:gd name="T11" fmla="*/ 16 h 16"/>
              <a:gd name="T12" fmla="*/ 0 w 3"/>
              <a:gd name="T13" fmla="*/ 4 h 16"/>
              <a:gd name="T14" fmla="*/ 2 w 3"/>
              <a:gd name="T15" fmla="*/ 4 h 16"/>
              <a:gd name="T16" fmla="*/ 2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2"/>
                  <a:pt x="1" y="2"/>
                </a:cubicBezTo>
                <a:cubicBezTo>
                  <a:pt x="0" y="2"/>
                  <a:pt x="0" y="2"/>
                  <a:pt x="0" y="1"/>
                </a:cubicBezTo>
                <a:cubicBezTo>
                  <a:pt x="0" y="0"/>
                  <a:pt x="0" y="0"/>
                  <a:pt x="1" y="0"/>
                </a:cubicBezTo>
                <a:cubicBezTo>
                  <a:pt x="2" y="0"/>
                  <a:pt x="3" y="0"/>
                  <a:pt x="3" y="1"/>
                </a:cubicBezTo>
                <a:close/>
                <a:moveTo>
                  <a:pt x="0" y="16"/>
                </a:moveTo>
                <a:cubicBezTo>
                  <a:pt x="0" y="4"/>
                  <a:pt x="0" y="4"/>
                  <a:pt x="0" y="4"/>
                </a:cubicBezTo>
                <a:cubicBezTo>
                  <a:pt x="2" y="4"/>
                  <a:pt x="2" y="4"/>
                  <a:pt x="2" y="4"/>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34" name="Freeform 2683"/>
          <p:cNvSpPr>
            <a:spLocks noEditPoints="1"/>
          </p:cNvSpPr>
          <p:nvPr/>
        </p:nvSpPr>
        <p:spPr bwMode="auto">
          <a:xfrm>
            <a:off x="10278057" y="1810198"/>
            <a:ext cx="18045" cy="27067"/>
          </a:xfrm>
          <a:custGeom>
            <a:avLst/>
            <a:gdLst>
              <a:gd name="T0" fmla="*/ 0 w 11"/>
              <a:gd name="T1" fmla="*/ 4 h 17"/>
              <a:gd name="T2" fmla="*/ 0 w 11"/>
              <a:gd name="T3" fmla="*/ 0 h 17"/>
              <a:gd name="T4" fmla="*/ 2 w 11"/>
              <a:gd name="T5" fmla="*/ 0 h 17"/>
              <a:gd name="T6" fmla="*/ 2 w 11"/>
              <a:gd name="T7" fmla="*/ 2 h 17"/>
              <a:gd name="T8" fmla="*/ 2 w 11"/>
              <a:gd name="T9" fmla="*/ 2 h 17"/>
              <a:gd name="T10" fmla="*/ 6 w 11"/>
              <a:gd name="T11" fmla="*/ 0 h 17"/>
              <a:gd name="T12" fmla="*/ 11 w 11"/>
              <a:gd name="T13" fmla="*/ 6 h 17"/>
              <a:gd name="T14" fmla="*/ 6 w 11"/>
              <a:gd name="T15" fmla="*/ 12 h 17"/>
              <a:gd name="T16" fmla="*/ 2 w 11"/>
              <a:gd name="T17" fmla="*/ 10 h 17"/>
              <a:gd name="T18" fmla="*/ 2 w 11"/>
              <a:gd name="T19" fmla="*/ 10 h 17"/>
              <a:gd name="T20" fmla="*/ 2 w 11"/>
              <a:gd name="T21" fmla="*/ 17 h 17"/>
              <a:gd name="T22" fmla="*/ 0 w 11"/>
              <a:gd name="T23" fmla="*/ 17 h 17"/>
              <a:gd name="T24" fmla="*/ 0 w 11"/>
              <a:gd name="T25" fmla="*/ 4 h 17"/>
              <a:gd name="T26" fmla="*/ 2 w 11"/>
              <a:gd name="T27" fmla="*/ 7 h 17"/>
              <a:gd name="T28" fmla="*/ 2 w 11"/>
              <a:gd name="T29" fmla="*/ 8 h 17"/>
              <a:gd name="T30" fmla="*/ 5 w 11"/>
              <a:gd name="T31" fmla="*/ 10 h 17"/>
              <a:gd name="T32" fmla="*/ 9 w 11"/>
              <a:gd name="T33" fmla="*/ 6 h 17"/>
              <a:gd name="T34" fmla="*/ 5 w 11"/>
              <a:gd name="T35" fmla="*/ 2 h 17"/>
              <a:gd name="T36" fmla="*/ 2 w 11"/>
              <a:gd name="T37" fmla="*/ 4 h 17"/>
              <a:gd name="T38" fmla="*/ 2 w 11"/>
              <a:gd name="T39" fmla="*/ 5 h 17"/>
              <a:gd name="T40" fmla="*/ 2 w 11"/>
              <a:gd name="T41" fmla="*/ 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0" y="4"/>
                </a:moveTo>
                <a:cubicBezTo>
                  <a:pt x="0" y="3"/>
                  <a:pt x="0" y="1"/>
                  <a:pt x="0" y="0"/>
                </a:cubicBezTo>
                <a:cubicBezTo>
                  <a:pt x="2" y="0"/>
                  <a:pt x="2" y="0"/>
                  <a:pt x="2" y="0"/>
                </a:cubicBezTo>
                <a:cubicBezTo>
                  <a:pt x="2" y="2"/>
                  <a:pt x="2" y="2"/>
                  <a:pt x="2" y="2"/>
                </a:cubicBezTo>
                <a:cubicBezTo>
                  <a:pt x="2" y="2"/>
                  <a:pt x="2" y="2"/>
                  <a:pt x="2" y="2"/>
                </a:cubicBezTo>
                <a:cubicBezTo>
                  <a:pt x="3" y="1"/>
                  <a:pt x="4" y="0"/>
                  <a:pt x="6" y="0"/>
                </a:cubicBezTo>
                <a:cubicBezTo>
                  <a:pt x="9" y="0"/>
                  <a:pt x="11" y="2"/>
                  <a:pt x="11" y="6"/>
                </a:cubicBezTo>
                <a:cubicBezTo>
                  <a:pt x="11" y="10"/>
                  <a:pt x="8" y="12"/>
                  <a:pt x="6" y="12"/>
                </a:cubicBezTo>
                <a:cubicBezTo>
                  <a:pt x="4" y="12"/>
                  <a:pt x="3" y="11"/>
                  <a:pt x="2" y="10"/>
                </a:cubicBezTo>
                <a:cubicBezTo>
                  <a:pt x="2" y="10"/>
                  <a:pt x="2" y="10"/>
                  <a:pt x="2" y="10"/>
                </a:cubicBezTo>
                <a:cubicBezTo>
                  <a:pt x="2" y="17"/>
                  <a:pt x="2" y="17"/>
                  <a:pt x="2" y="17"/>
                </a:cubicBezTo>
                <a:cubicBezTo>
                  <a:pt x="0" y="17"/>
                  <a:pt x="0" y="17"/>
                  <a:pt x="0" y="17"/>
                </a:cubicBezTo>
                <a:lnTo>
                  <a:pt x="0" y="4"/>
                </a:lnTo>
                <a:close/>
                <a:moveTo>
                  <a:pt x="2" y="7"/>
                </a:moveTo>
                <a:cubicBezTo>
                  <a:pt x="2" y="7"/>
                  <a:pt x="2" y="8"/>
                  <a:pt x="2" y="8"/>
                </a:cubicBezTo>
                <a:cubicBezTo>
                  <a:pt x="2" y="9"/>
                  <a:pt x="4" y="10"/>
                  <a:pt x="5" y="10"/>
                </a:cubicBezTo>
                <a:cubicBezTo>
                  <a:pt x="7" y="10"/>
                  <a:pt x="9" y="9"/>
                  <a:pt x="9" y="6"/>
                </a:cubicBezTo>
                <a:cubicBezTo>
                  <a:pt x="9" y="4"/>
                  <a:pt x="7" y="2"/>
                  <a:pt x="5" y="2"/>
                </a:cubicBezTo>
                <a:cubicBezTo>
                  <a:pt x="4" y="2"/>
                  <a:pt x="2" y="3"/>
                  <a:pt x="2" y="4"/>
                </a:cubicBezTo>
                <a:cubicBezTo>
                  <a:pt x="2" y="5"/>
                  <a:pt x="2" y="5"/>
                  <a:pt x="2" y="5"/>
                </a:cubicBezTo>
                <a:lnTo>
                  <a:pt x="2" y="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35" name="Freeform 2684"/>
          <p:cNvSpPr>
            <a:spLocks noEditPoints="1"/>
          </p:cNvSpPr>
          <p:nvPr/>
        </p:nvSpPr>
        <p:spPr bwMode="auto">
          <a:xfrm>
            <a:off x="10299109" y="1804183"/>
            <a:ext cx="5012" cy="25062"/>
          </a:xfrm>
          <a:custGeom>
            <a:avLst/>
            <a:gdLst>
              <a:gd name="T0" fmla="*/ 3 w 3"/>
              <a:gd name="T1" fmla="*/ 1 h 16"/>
              <a:gd name="T2" fmla="*/ 1 w 3"/>
              <a:gd name="T3" fmla="*/ 2 h 16"/>
              <a:gd name="T4" fmla="*/ 0 w 3"/>
              <a:gd name="T5" fmla="*/ 1 h 16"/>
              <a:gd name="T6" fmla="*/ 2 w 3"/>
              <a:gd name="T7" fmla="*/ 0 h 16"/>
              <a:gd name="T8" fmla="*/ 3 w 3"/>
              <a:gd name="T9" fmla="*/ 1 h 16"/>
              <a:gd name="T10" fmla="*/ 0 w 3"/>
              <a:gd name="T11" fmla="*/ 16 h 16"/>
              <a:gd name="T12" fmla="*/ 0 w 3"/>
              <a:gd name="T13" fmla="*/ 4 h 16"/>
              <a:gd name="T14" fmla="*/ 3 w 3"/>
              <a:gd name="T15" fmla="*/ 4 h 16"/>
              <a:gd name="T16" fmla="*/ 3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2"/>
                  <a:pt x="1" y="2"/>
                </a:cubicBezTo>
                <a:cubicBezTo>
                  <a:pt x="1" y="2"/>
                  <a:pt x="0" y="2"/>
                  <a:pt x="0" y="1"/>
                </a:cubicBezTo>
                <a:cubicBezTo>
                  <a:pt x="0" y="0"/>
                  <a:pt x="1" y="0"/>
                  <a:pt x="2" y="0"/>
                </a:cubicBezTo>
                <a:cubicBezTo>
                  <a:pt x="2" y="0"/>
                  <a:pt x="3" y="0"/>
                  <a:pt x="3" y="1"/>
                </a:cubicBezTo>
                <a:close/>
                <a:moveTo>
                  <a:pt x="0" y="16"/>
                </a:moveTo>
                <a:cubicBezTo>
                  <a:pt x="0" y="4"/>
                  <a:pt x="0" y="4"/>
                  <a:pt x="0" y="4"/>
                </a:cubicBezTo>
                <a:cubicBezTo>
                  <a:pt x="3" y="4"/>
                  <a:pt x="3" y="4"/>
                  <a:pt x="3" y="4"/>
                </a:cubicBezTo>
                <a:cubicBezTo>
                  <a:pt x="3" y="16"/>
                  <a:pt x="3" y="16"/>
                  <a:pt x="3"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36" name="Freeform 2685"/>
          <p:cNvSpPr/>
          <p:nvPr/>
        </p:nvSpPr>
        <p:spPr bwMode="auto">
          <a:xfrm>
            <a:off x="10307129" y="1810198"/>
            <a:ext cx="12030" cy="19047"/>
          </a:xfrm>
          <a:custGeom>
            <a:avLst/>
            <a:gdLst>
              <a:gd name="T0" fmla="*/ 1 w 8"/>
              <a:gd name="T1" fmla="*/ 10 h 12"/>
              <a:gd name="T2" fmla="*/ 4 w 8"/>
              <a:gd name="T3" fmla="*/ 11 h 12"/>
              <a:gd name="T4" fmla="*/ 6 w 8"/>
              <a:gd name="T5" fmla="*/ 9 h 12"/>
              <a:gd name="T6" fmla="*/ 4 w 8"/>
              <a:gd name="T7" fmla="*/ 7 h 12"/>
              <a:gd name="T8" fmla="*/ 1 w 8"/>
              <a:gd name="T9" fmla="*/ 3 h 12"/>
              <a:gd name="T10" fmla="*/ 5 w 8"/>
              <a:gd name="T11" fmla="*/ 0 h 12"/>
              <a:gd name="T12" fmla="*/ 7 w 8"/>
              <a:gd name="T13" fmla="*/ 1 h 12"/>
              <a:gd name="T14" fmla="*/ 7 w 8"/>
              <a:gd name="T15" fmla="*/ 2 h 12"/>
              <a:gd name="T16" fmla="*/ 5 w 8"/>
              <a:gd name="T17" fmla="*/ 2 h 12"/>
              <a:gd name="T18" fmla="*/ 3 w 8"/>
              <a:gd name="T19" fmla="*/ 3 h 12"/>
              <a:gd name="T20" fmla="*/ 5 w 8"/>
              <a:gd name="T21" fmla="*/ 5 h 12"/>
              <a:gd name="T22" fmla="*/ 8 w 8"/>
              <a:gd name="T23" fmla="*/ 9 h 12"/>
              <a:gd name="T24" fmla="*/ 4 w 8"/>
              <a:gd name="T25" fmla="*/ 12 h 12"/>
              <a:gd name="T26" fmla="*/ 0 w 8"/>
              <a:gd name="T27" fmla="*/ 11 h 12"/>
              <a:gd name="T28" fmla="*/ 1 w 8"/>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1" y="10"/>
                </a:moveTo>
                <a:cubicBezTo>
                  <a:pt x="1" y="10"/>
                  <a:pt x="3" y="11"/>
                  <a:pt x="4" y="11"/>
                </a:cubicBezTo>
                <a:cubicBezTo>
                  <a:pt x="5" y="11"/>
                  <a:pt x="6" y="10"/>
                  <a:pt x="6" y="9"/>
                </a:cubicBezTo>
                <a:cubicBezTo>
                  <a:pt x="6" y="8"/>
                  <a:pt x="5" y="7"/>
                  <a:pt x="4" y="7"/>
                </a:cubicBezTo>
                <a:cubicBezTo>
                  <a:pt x="2" y="6"/>
                  <a:pt x="1" y="5"/>
                  <a:pt x="1" y="3"/>
                </a:cubicBezTo>
                <a:cubicBezTo>
                  <a:pt x="1" y="2"/>
                  <a:pt x="2" y="0"/>
                  <a:pt x="5" y="0"/>
                </a:cubicBezTo>
                <a:cubicBezTo>
                  <a:pt x="6" y="0"/>
                  <a:pt x="7" y="0"/>
                  <a:pt x="7" y="1"/>
                </a:cubicBezTo>
                <a:cubicBezTo>
                  <a:pt x="7" y="2"/>
                  <a:pt x="7" y="2"/>
                  <a:pt x="7" y="2"/>
                </a:cubicBezTo>
                <a:cubicBezTo>
                  <a:pt x="6" y="2"/>
                  <a:pt x="6" y="2"/>
                  <a:pt x="5" y="2"/>
                </a:cubicBezTo>
                <a:cubicBezTo>
                  <a:pt x="3" y="2"/>
                  <a:pt x="3" y="2"/>
                  <a:pt x="3" y="3"/>
                </a:cubicBezTo>
                <a:cubicBezTo>
                  <a:pt x="3" y="4"/>
                  <a:pt x="3" y="5"/>
                  <a:pt x="5" y="5"/>
                </a:cubicBezTo>
                <a:cubicBezTo>
                  <a:pt x="7" y="6"/>
                  <a:pt x="8" y="7"/>
                  <a:pt x="8" y="9"/>
                </a:cubicBezTo>
                <a:cubicBezTo>
                  <a:pt x="8" y="11"/>
                  <a:pt x="6" y="12"/>
                  <a:pt x="4" y="12"/>
                </a:cubicBezTo>
                <a:cubicBezTo>
                  <a:pt x="2" y="12"/>
                  <a:pt x="1" y="12"/>
                  <a:pt x="0" y="11"/>
                </a:cubicBezTo>
                <a:lnTo>
                  <a:pt x="1"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37" name="Freeform 2686"/>
          <p:cNvSpPr/>
          <p:nvPr/>
        </p:nvSpPr>
        <p:spPr bwMode="auto">
          <a:xfrm>
            <a:off x="10322166" y="1810198"/>
            <a:ext cx="14035" cy="19047"/>
          </a:xfrm>
          <a:custGeom>
            <a:avLst/>
            <a:gdLst>
              <a:gd name="T0" fmla="*/ 9 w 9"/>
              <a:gd name="T1" fmla="*/ 11 h 12"/>
              <a:gd name="T2" fmla="*/ 6 w 9"/>
              <a:gd name="T3" fmla="*/ 12 h 12"/>
              <a:gd name="T4" fmla="*/ 0 w 9"/>
              <a:gd name="T5" fmla="*/ 6 h 12"/>
              <a:gd name="T6" fmla="*/ 6 w 9"/>
              <a:gd name="T7" fmla="*/ 0 h 12"/>
              <a:gd name="T8" fmla="*/ 9 w 9"/>
              <a:gd name="T9" fmla="*/ 1 h 12"/>
              <a:gd name="T10" fmla="*/ 8 w 9"/>
              <a:gd name="T11" fmla="*/ 2 h 12"/>
              <a:gd name="T12" fmla="*/ 6 w 9"/>
              <a:gd name="T13" fmla="*/ 2 h 12"/>
              <a:gd name="T14" fmla="*/ 2 w 9"/>
              <a:gd name="T15" fmla="*/ 6 h 12"/>
              <a:gd name="T16" fmla="*/ 6 w 9"/>
              <a:gd name="T17" fmla="*/ 10 h 12"/>
              <a:gd name="T18" fmla="*/ 8 w 9"/>
              <a:gd name="T19" fmla="*/ 10 h 12"/>
              <a:gd name="T20" fmla="*/ 9 w 9"/>
              <a:gd name="T21"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12">
                <a:moveTo>
                  <a:pt x="9" y="11"/>
                </a:moveTo>
                <a:cubicBezTo>
                  <a:pt x="8" y="12"/>
                  <a:pt x="7" y="12"/>
                  <a:pt x="6" y="12"/>
                </a:cubicBezTo>
                <a:cubicBezTo>
                  <a:pt x="2" y="12"/>
                  <a:pt x="0" y="10"/>
                  <a:pt x="0" y="6"/>
                </a:cubicBezTo>
                <a:cubicBezTo>
                  <a:pt x="0" y="3"/>
                  <a:pt x="2" y="0"/>
                  <a:pt x="6" y="0"/>
                </a:cubicBezTo>
                <a:cubicBezTo>
                  <a:pt x="7" y="0"/>
                  <a:pt x="8" y="0"/>
                  <a:pt x="9" y="1"/>
                </a:cubicBezTo>
                <a:cubicBezTo>
                  <a:pt x="8" y="2"/>
                  <a:pt x="8" y="2"/>
                  <a:pt x="8" y="2"/>
                </a:cubicBezTo>
                <a:cubicBezTo>
                  <a:pt x="8" y="2"/>
                  <a:pt x="7" y="2"/>
                  <a:pt x="6" y="2"/>
                </a:cubicBezTo>
                <a:cubicBezTo>
                  <a:pt x="3" y="2"/>
                  <a:pt x="2" y="4"/>
                  <a:pt x="2" y="6"/>
                </a:cubicBezTo>
                <a:cubicBezTo>
                  <a:pt x="2" y="9"/>
                  <a:pt x="4" y="10"/>
                  <a:pt x="6" y="10"/>
                </a:cubicBezTo>
                <a:cubicBezTo>
                  <a:pt x="7" y="10"/>
                  <a:pt x="8" y="10"/>
                  <a:pt x="8" y="10"/>
                </a:cubicBezTo>
                <a:lnTo>
                  <a:pt x="9" y="1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38" name="Freeform 2687"/>
          <p:cNvSpPr>
            <a:spLocks noEditPoints="1"/>
          </p:cNvSpPr>
          <p:nvPr/>
        </p:nvSpPr>
        <p:spPr bwMode="auto">
          <a:xfrm>
            <a:off x="10340211" y="1804183"/>
            <a:ext cx="4010" cy="25062"/>
          </a:xfrm>
          <a:custGeom>
            <a:avLst/>
            <a:gdLst>
              <a:gd name="T0" fmla="*/ 3 w 3"/>
              <a:gd name="T1" fmla="*/ 1 h 16"/>
              <a:gd name="T2" fmla="*/ 1 w 3"/>
              <a:gd name="T3" fmla="*/ 2 h 16"/>
              <a:gd name="T4" fmla="*/ 0 w 3"/>
              <a:gd name="T5" fmla="*/ 1 h 16"/>
              <a:gd name="T6" fmla="*/ 1 w 3"/>
              <a:gd name="T7" fmla="*/ 0 h 16"/>
              <a:gd name="T8" fmla="*/ 3 w 3"/>
              <a:gd name="T9" fmla="*/ 1 h 16"/>
              <a:gd name="T10" fmla="*/ 0 w 3"/>
              <a:gd name="T11" fmla="*/ 16 h 16"/>
              <a:gd name="T12" fmla="*/ 0 w 3"/>
              <a:gd name="T13" fmla="*/ 4 h 16"/>
              <a:gd name="T14" fmla="*/ 2 w 3"/>
              <a:gd name="T15" fmla="*/ 4 h 16"/>
              <a:gd name="T16" fmla="*/ 2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2"/>
                  <a:pt x="1" y="2"/>
                </a:cubicBezTo>
                <a:cubicBezTo>
                  <a:pt x="1" y="2"/>
                  <a:pt x="0" y="2"/>
                  <a:pt x="0" y="1"/>
                </a:cubicBezTo>
                <a:cubicBezTo>
                  <a:pt x="0" y="0"/>
                  <a:pt x="1" y="0"/>
                  <a:pt x="1" y="0"/>
                </a:cubicBezTo>
                <a:cubicBezTo>
                  <a:pt x="2" y="0"/>
                  <a:pt x="3" y="0"/>
                  <a:pt x="3" y="1"/>
                </a:cubicBezTo>
                <a:close/>
                <a:moveTo>
                  <a:pt x="0" y="16"/>
                </a:moveTo>
                <a:cubicBezTo>
                  <a:pt x="0" y="4"/>
                  <a:pt x="0" y="4"/>
                  <a:pt x="0" y="4"/>
                </a:cubicBezTo>
                <a:cubicBezTo>
                  <a:pt x="2" y="4"/>
                  <a:pt x="2" y="4"/>
                  <a:pt x="2" y="4"/>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39" name="Freeform 2688"/>
          <p:cNvSpPr/>
          <p:nvPr/>
        </p:nvSpPr>
        <p:spPr bwMode="auto">
          <a:xfrm>
            <a:off x="10349233" y="1810198"/>
            <a:ext cx="16040" cy="19047"/>
          </a:xfrm>
          <a:custGeom>
            <a:avLst/>
            <a:gdLst>
              <a:gd name="T0" fmla="*/ 0 w 10"/>
              <a:gd name="T1" fmla="*/ 3 h 12"/>
              <a:gd name="T2" fmla="*/ 0 w 10"/>
              <a:gd name="T3" fmla="*/ 0 h 12"/>
              <a:gd name="T4" fmla="*/ 2 w 10"/>
              <a:gd name="T5" fmla="*/ 0 h 12"/>
              <a:gd name="T6" fmla="*/ 2 w 10"/>
              <a:gd name="T7" fmla="*/ 2 h 12"/>
              <a:gd name="T8" fmla="*/ 2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5 w 10"/>
              <a:gd name="T21" fmla="*/ 2 h 12"/>
              <a:gd name="T22" fmla="*/ 2 w 10"/>
              <a:gd name="T23" fmla="*/ 4 h 12"/>
              <a:gd name="T24" fmla="*/ 2 w 10"/>
              <a:gd name="T25" fmla="*/ 5 h 12"/>
              <a:gd name="T26" fmla="*/ 2 w 10"/>
              <a:gd name="T27" fmla="*/ 12 h 12"/>
              <a:gd name="T28" fmla="*/ 0 w 10"/>
              <a:gd name="T29" fmla="*/ 12 h 12"/>
              <a:gd name="T30" fmla="*/ 0 w 10"/>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3"/>
                </a:moveTo>
                <a:cubicBezTo>
                  <a:pt x="0" y="2"/>
                  <a:pt x="0" y="1"/>
                  <a:pt x="0" y="0"/>
                </a:cubicBezTo>
                <a:cubicBezTo>
                  <a:pt x="2" y="0"/>
                  <a:pt x="2" y="0"/>
                  <a:pt x="2" y="0"/>
                </a:cubicBezTo>
                <a:cubicBezTo>
                  <a:pt x="2" y="2"/>
                  <a:pt x="2" y="2"/>
                  <a:pt x="2" y="2"/>
                </a:cubicBezTo>
                <a:cubicBezTo>
                  <a:pt x="2" y="2"/>
                  <a:pt x="2" y="2"/>
                  <a:pt x="2" y="2"/>
                </a:cubicBezTo>
                <a:cubicBezTo>
                  <a:pt x="2" y="1"/>
                  <a:pt x="4" y="0"/>
                  <a:pt x="6" y="0"/>
                </a:cubicBezTo>
                <a:cubicBezTo>
                  <a:pt x="7" y="0"/>
                  <a:pt x="10" y="1"/>
                  <a:pt x="10" y="5"/>
                </a:cubicBezTo>
                <a:cubicBezTo>
                  <a:pt x="10" y="12"/>
                  <a:pt x="10" y="12"/>
                  <a:pt x="10" y="12"/>
                </a:cubicBezTo>
                <a:cubicBezTo>
                  <a:pt x="8" y="12"/>
                  <a:pt x="8" y="12"/>
                  <a:pt x="8" y="12"/>
                </a:cubicBezTo>
                <a:cubicBezTo>
                  <a:pt x="8" y="5"/>
                  <a:pt x="8" y="5"/>
                  <a:pt x="8" y="5"/>
                </a:cubicBezTo>
                <a:cubicBezTo>
                  <a:pt x="8" y="3"/>
                  <a:pt x="7" y="2"/>
                  <a:pt x="5" y="2"/>
                </a:cubicBezTo>
                <a:cubicBezTo>
                  <a:pt x="4" y="2"/>
                  <a:pt x="3" y="3"/>
                  <a:pt x="2" y="4"/>
                </a:cubicBezTo>
                <a:cubicBezTo>
                  <a:pt x="2" y="4"/>
                  <a:pt x="2" y="5"/>
                  <a:pt x="2" y="5"/>
                </a:cubicBezTo>
                <a:cubicBezTo>
                  <a:pt x="2" y="12"/>
                  <a:pt x="2" y="12"/>
                  <a:pt x="2"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40" name="Freeform 2689"/>
          <p:cNvSpPr>
            <a:spLocks noEditPoints="1"/>
          </p:cNvSpPr>
          <p:nvPr/>
        </p:nvSpPr>
        <p:spPr bwMode="auto">
          <a:xfrm>
            <a:off x="10368280" y="1810198"/>
            <a:ext cx="17042" cy="27067"/>
          </a:xfrm>
          <a:custGeom>
            <a:avLst/>
            <a:gdLst>
              <a:gd name="T0" fmla="*/ 11 w 11"/>
              <a:gd name="T1" fmla="*/ 0 h 17"/>
              <a:gd name="T2" fmla="*/ 11 w 11"/>
              <a:gd name="T3" fmla="*/ 3 h 17"/>
              <a:gd name="T4" fmla="*/ 11 w 11"/>
              <a:gd name="T5" fmla="*/ 10 h 17"/>
              <a:gd name="T6" fmla="*/ 10 w 11"/>
              <a:gd name="T7" fmla="*/ 15 h 17"/>
              <a:gd name="T8" fmla="*/ 5 w 11"/>
              <a:gd name="T9" fmla="*/ 17 h 17"/>
              <a:gd name="T10" fmla="*/ 1 w 11"/>
              <a:gd name="T11" fmla="*/ 16 h 17"/>
              <a:gd name="T12" fmla="*/ 2 w 11"/>
              <a:gd name="T13" fmla="*/ 14 h 17"/>
              <a:gd name="T14" fmla="*/ 5 w 11"/>
              <a:gd name="T15" fmla="*/ 15 h 17"/>
              <a:gd name="T16" fmla="*/ 9 w 11"/>
              <a:gd name="T17" fmla="*/ 11 h 17"/>
              <a:gd name="T18" fmla="*/ 9 w 11"/>
              <a:gd name="T19" fmla="*/ 10 h 17"/>
              <a:gd name="T20" fmla="*/ 9 w 11"/>
              <a:gd name="T21" fmla="*/ 10 h 17"/>
              <a:gd name="T22" fmla="*/ 5 w 11"/>
              <a:gd name="T23" fmla="*/ 12 h 17"/>
              <a:gd name="T24" fmla="*/ 0 w 11"/>
              <a:gd name="T25" fmla="*/ 6 h 17"/>
              <a:gd name="T26" fmla="*/ 6 w 11"/>
              <a:gd name="T27" fmla="*/ 0 h 17"/>
              <a:gd name="T28" fmla="*/ 9 w 11"/>
              <a:gd name="T29" fmla="*/ 2 h 17"/>
              <a:gd name="T30" fmla="*/ 9 w 11"/>
              <a:gd name="T31" fmla="*/ 2 h 17"/>
              <a:gd name="T32" fmla="*/ 9 w 11"/>
              <a:gd name="T33" fmla="*/ 0 h 17"/>
              <a:gd name="T34" fmla="*/ 11 w 11"/>
              <a:gd name="T35" fmla="*/ 0 h 17"/>
              <a:gd name="T36" fmla="*/ 9 w 11"/>
              <a:gd name="T37" fmla="*/ 5 h 17"/>
              <a:gd name="T38" fmla="*/ 9 w 11"/>
              <a:gd name="T39" fmla="*/ 4 h 17"/>
              <a:gd name="T40" fmla="*/ 6 w 11"/>
              <a:gd name="T41" fmla="*/ 2 h 17"/>
              <a:gd name="T42" fmla="*/ 3 w 11"/>
              <a:gd name="T43" fmla="*/ 6 h 17"/>
              <a:gd name="T44" fmla="*/ 6 w 11"/>
              <a:gd name="T45" fmla="*/ 10 h 17"/>
              <a:gd name="T46" fmla="*/ 9 w 11"/>
              <a:gd name="T47" fmla="*/ 8 h 17"/>
              <a:gd name="T48" fmla="*/ 9 w 11"/>
              <a:gd name="T49" fmla="*/ 7 h 17"/>
              <a:gd name="T50" fmla="*/ 9 w 11"/>
              <a:gd name="T51"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 h="17">
                <a:moveTo>
                  <a:pt x="11" y="0"/>
                </a:moveTo>
                <a:cubicBezTo>
                  <a:pt x="11" y="1"/>
                  <a:pt x="11" y="2"/>
                  <a:pt x="11" y="3"/>
                </a:cubicBezTo>
                <a:cubicBezTo>
                  <a:pt x="11" y="10"/>
                  <a:pt x="11" y="10"/>
                  <a:pt x="11" y="10"/>
                </a:cubicBezTo>
                <a:cubicBezTo>
                  <a:pt x="11" y="13"/>
                  <a:pt x="11" y="14"/>
                  <a:pt x="10" y="15"/>
                </a:cubicBezTo>
                <a:cubicBezTo>
                  <a:pt x="8" y="17"/>
                  <a:pt x="7" y="17"/>
                  <a:pt x="5" y="17"/>
                </a:cubicBezTo>
                <a:cubicBezTo>
                  <a:pt x="4" y="17"/>
                  <a:pt x="2" y="17"/>
                  <a:pt x="1" y="16"/>
                </a:cubicBezTo>
                <a:cubicBezTo>
                  <a:pt x="2" y="14"/>
                  <a:pt x="2" y="14"/>
                  <a:pt x="2" y="14"/>
                </a:cubicBezTo>
                <a:cubicBezTo>
                  <a:pt x="3" y="15"/>
                  <a:pt x="4" y="15"/>
                  <a:pt x="5" y="15"/>
                </a:cubicBezTo>
                <a:cubicBezTo>
                  <a:pt x="8" y="15"/>
                  <a:pt x="9" y="14"/>
                  <a:pt x="9" y="11"/>
                </a:cubicBezTo>
                <a:cubicBezTo>
                  <a:pt x="9" y="10"/>
                  <a:pt x="9" y="10"/>
                  <a:pt x="9" y="10"/>
                </a:cubicBezTo>
                <a:cubicBezTo>
                  <a:pt x="9" y="10"/>
                  <a:pt x="9" y="10"/>
                  <a:pt x="9" y="10"/>
                </a:cubicBezTo>
                <a:cubicBezTo>
                  <a:pt x="8" y="11"/>
                  <a:pt x="7" y="12"/>
                  <a:pt x="5" y="12"/>
                </a:cubicBezTo>
                <a:cubicBezTo>
                  <a:pt x="2" y="12"/>
                  <a:pt x="0" y="9"/>
                  <a:pt x="0" y="6"/>
                </a:cubicBezTo>
                <a:cubicBezTo>
                  <a:pt x="0" y="2"/>
                  <a:pt x="3" y="0"/>
                  <a:pt x="6" y="0"/>
                </a:cubicBezTo>
                <a:cubicBezTo>
                  <a:pt x="8" y="0"/>
                  <a:pt x="9" y="1"/>
                  <a:pt x="9" y="2"/>
                </a:cubicBezTo>
                <a:cubicBezTo>
                  <a:pt x="9" y="2"/>
                  <a:pt x="9" y="2"/>
                  <a:pt x="9" y="2"/>
                </a:cubicBezTo>
                <a:cubicBezTo>
                  <a:pt x="9" y="0"/>
                  <a:pt x="9" y="0"/>
                  <a:pt x="9" y="0"/>
                </a:cubicBezTo>
                <a:lnTo>
                  <a:pt x="11" y="0"/>
                </a:lnTo>
                <a:close/>
                <a:moveTo>
                  <a:pt x="9" y="5"/>
                </a:moveTo>
                <a:cubicBezTo>
                  <a:pt x="9" y="4"/>
                  <a:pt x="9" y="4"/>
                  <a:pt x="9" y="4"/>
                </a:cubicBezTo>
                <a:cubicBezTo>
                  <a:pt x="9" y="3"/>
                  <a:pt x="8" y="2"/>
                  <a:pt x="6" y="2"/>
                </a:cubicBezTo>
                <a:cubicBezTo>
                  <a:pt x="4" y="2"/>
                  <a:pt x="3" y="3"/>
                  <a:pt x="3" y="6"/>
                </a:cubicBezTo>
                <a:cubicBezTo>
                  <a:pt x="3" y="8"/>
                  <a:pt x="4" y="10"/>
                  <a:pt x="6" y="10"/>
                </a:cubicBezTo>
                <a:cubicBezTo>
                  <a:pt x="7" y="10"/>
                  <a:pt x="8" y="9"/>
                  <a:pt x="9" y="8"/>
                </a:cubicBezTo>
                <a:cubicBezTo>
                  <a:pt x="9" y="8"/>
                  <a:pt x="9" y="7"/>
                  <a:pt x="9" y="7"/>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41" name="Freeform 2690"/>
          <p:cNvSpPr>
            <a:spLocks noEditPoints="1"/>
          </p:cNvSpPr>
          <p:nvPr/>
        </p:nvSpPr>
        <p:spPr bwMode="auto">
          <a:xfrm>
            <a:off x="10398354" y="1810198"/>
            <a:ext cx="15037" cy="19047"/>
          </a:xfrm>
          <a:custGeom>
            <a:avLst/>
            <a:gdLst>
              <a:gd name="T0" fmla="*/ 2 w 10"/>
              <a:gd name="T1" fmla="*/ 6 h 12"/>
              <a:gd name="T2" fmla="*/ 6 w 10"/>
              <a:gd name="T3" fmla="*/ 10 h 12"/>
              <a:gd name="T4" fmla="*/ 9 w 10"/>
              <a:gd name="T5" fmla="*/ 10 h 12"/>
              <a:gd name="T6" fmla="*/ 10 w 10"/>
              <a:gd name="T7" fmla="*/ 11 h 12"/>
              <a:gd name="T8" fmla="*/ 6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7" y="10"/>
                  <a:pt x="8" y="10"/>
                  <a:pt x="9" y="10"/>
                </a:cubicBezTo>
                <a:cubicBezTo>
                  <a:pt x="10" y="11"/>
                  <a:pt x="10" y="11"/>
                  <a:pt x="10" y="11"/>
                </a:cubicBezTo>
                <a:cubicBezTo>
                  <a:pt x="9" y="12"/>
                  <a:pt x="7" y="12"/>
                  <a:pt x="6" y="12"/>
                </a:cubicBezTo>
                <a:cubicBezTo>
                  <a:pt x="2" y="12"/>
                  <a:pt x="0" y="10"/>
                  <a:pt x="0" y="6"/>
                </a:cubicBezTo>
                <a:cubicBezTo>
                  <a:pt x="0" y="3"/>
                  <a:pt x="2" y="0"/>
                  <a:pt x="5" y="0"/>
                </a:cubicBezTo>
                <a:cubicBezTo>
                  <a:pt x="9" y="0"/>
                  <a:pt x="10" y="3"/>
                  <a:pt x="10" y="5"/>
                </a:cubicBezTo>
                <a:cubicBezTo>
                  <a:pt x="10" y="6"/>
                  <a:pt x="10" y="6"/>
                  <a:pt x="10" y="6"/>
                </a:cubicBezTo>
                <a:lnTo>
                  <a:pt x="2" y="6"/>
                </a:lnTo>
                <a:close/>
                <a:moveTo>
                  <a:pt x="8" y="5"/>
                </a:moveTo>
                <a:cubicBezTo>
                  <a:pt x="8" y="4"/>
                  <a:pt x="8" y="2"/>
                  <a:pt x="5" y="2"/>
                </a:cubicBezTo>
                <a:cubicBezTo>
                  <a:pt x="3" y="2"/>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42" name="Rectangle 2691"/>
          <p:cNvSpPr>
            <a:spLocks noChangeArrowheads="1"/>
          </p:cNvSpPr>
          <p:nvPr/>
        </p:nvSpPr>
        <p:spPr bwMode="auto">
          <a:xfrm>
            <a:off x="10418404" y="1803181"/>
            <a:ext cx="3007" cy="2606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343" name="Freeform 2692"/>
          <p:cNvSpPr>
            <a:spLocks noEditPoints="1"/>
          </p:cNvSpPr>
          <p:nvPr/>
        </p:nvSpPr>
        <p:spPr bwMode="auto">
          <a:xfrm>
            <a:off x="10426424" y="1804183"/>
            <a:ext cx="5012" cy="25062"/>
          </a:xfrm>
          <a:custGeom>
            <a:avLst/>
            <a:gdLst>
              <a:gd name="T0" fmla="*/ 3 w 3"/>
              <a:gd name="T1" fmla="*/ 1 h 16"/>
              <a:gd name="T2" fmla="*/ 1 w 3"/>
              <a:gd name="T3" fmla="*/ 2 h 16"/>
              <a:gd name="T4" fmla="*/ 0 w 3"/>
              <a:gd name="T5" fmla="*/ 1 h 16"/>
              <a:gd name="T6" fmla="*/ 2 w 3"/>
              <a:gd name="T7" fmla="*/ 0 h 16"/>
              <a:gd name="T8" fmla="*/ 3 w 3"/>
              <a:gd name="T9" fmla="*/ 1 h 16"/>
              <a:gd name="T10" fmla="*/ 0 w 3"/>
              <a:gd name="T11" fmla="*/ 16 h 16"/>
              <a:gd name="T12" fmla="*/ 0 w 3"/>
              <a:gd name="T13" fmla="*/ 4 h 16"/>
              <a:gd name="T14" fmla="*/ 3 w 3"/>
              <a:gd name="T15" fmla="*/ 4 h 16"/>
              <a:gd name="T16" fmla="*/ 3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2"/>
                  <a:pt x="1" y="2"/>
                </a:cubicBezTo>
                <a:cubicBezTo>
                  <a:pt x="1" y="2"/>
                  <a:pt x="0" y="2"/>
                  <a:pt x="0" y="1"/>
                </a:cubicBezTo>
                <a:cubicBezTo>
                  <a:pt x="0" y="0"/>
                  <a:pt x="1" y="0"/>
                  <a:pt x="2" y="0"/>
                </a:cubicBezTo>
                <a:cubicBezTo>
                  <a:pt x="2" y="0"/>
                  <a:pt x="3" y="0"/>
                  <a:pt x="3" y="1"/>
                </a:cubicBezTo>
                <a:close/>
                <a:moveTo>
                  <a:pt x="0" y="16"/>
                </a:moveTo>
                <a:cubicBezTo>
                  <a:pt x="0" y="4"/>
                  <a:pt x="0" y="4"/>
                  <a:pt x="0" y="4"/>
                </a:cubicBezTo>
                <a:cubicBezTo>
                  <a:pt x="3" y="4"/>
                  <a:pt x="3" y="4"/>
                  <a:pt x="3" y="4"/>
                </a:cubicBezTo>
                <a:cubicBezTo>
                  <a:pt x="3" y="16"/>
                  <a:pt x="3" y="16"/>
                  <a:pt x="3"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44" name="Freeform 2693"/>
          <p:cNvSpPr/>
          <p:nvPr/>
        </p:nvSpPr>
        <p:spPr bwMode="auto">
          <a:xfrm>
            <a:off x="10434444" y="1806188"/>
            <a:ext cx="11027" cy="23057"/>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5 w 7"/>
              <a:gd name="T13" fmla="*/ 13 h 15"/>
              <a:gd name="T14" fmla="*/ 6 w 7"/>
              <a:gd name="T15" fmla="*/ 13 h 15"/>
              <a:gd name="T16" fmla="*/ 7 w 7"/>
              <a:gd name="T17" fmla="*/ 15 h 15"/>
              <a:gd name="T18" fmla="*/ 5 w 7"/>
              <a:gd name="T19" fmla="*/ 15 h 15"/>
              <a:gd name="T20" fmla="*/ 2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4" y="13"/>
                  <a:pt x="5" y="13"/>
                </a:cubicBezTo>
                <a:cubicBezTo>
                  <a:pt x="6" y="13"/>
                  <a:pt x="6" y="13"/>
                  <a:pt x="6" y="13"/>
                </a:cubicBezTo>
                <a:cubicBezTo>
                  <a:pt x="7" y="15"/>
                  <a:pt x="7" y="15"/>
                  <a:pt x="7" y="15"/>
                </a:cubicBezTo>
                <a:cubicBezTo>
                  <a:pt x="6" y="15"/>
                  <a:pt x="5" y="15"/>
                  <a:pt x="5" y="15"/>
                </a:cubicBezTo>
                <a:cubicBezTo>
                  <a:pt x="4" y="15"/>
                  <a:pt x="3" y="15"/>
                  <a:pt x="2"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45" name="Oval 2694"/>
          <p:cNvSpPr>
            <a:spLocks noChangeArrowheads="1"/>
          </p:cNvSpPr>
          <p:nvPr/>
        </p:nvSpPr>
        <p:spPr bwMode="auto">
          <a:xfrm>
            <a:off x="10446473" y="1824233"/>
            <a:ext cx="5012" cy="5012"/>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46" name="Freeform 2695"/>
          <p:cNvSpPr>
            <a:spLocks noEditPoints="1"/>
          </p:cNvSpPr>
          <p:nvPr/>
        </p:nvSpPr>
        <p:spPr bwMode="auto">
          <a:xfrm>
            <a:off x="9569306" y="1848292"/>
            <a:ext cx="16040" cy="27067"/>
          </a:xfrm>
          <a:custGeom>
            <a:avLst/>
            <a:gdLst>
              <a:gd name="T0" fmla="*/ 0 w 10"/>
              <a:gd name="T1" fmla="*/ 1 h 17"/>
              <a:gd name="T2" fmla="*/ 4 w 10"/>
              <a:gd name="T3" fmla="*/ 0 h 17"/>
              <a:gd name="T4" fmla="*/ 9 w 10"/>
              <a:gd name="T5" fmla="*/ 2 h 17"/>
              <a:gd name="T6" fmla="*/ 10 w 10"/>
              <a:gd name="T7" fmla="*/ 5 h 17"/>
              <a:gd name="T8" fmla="*/ 9 w 10"/>
              <a:gd name="T9" fmla="*/ 9 h 17"/>
              <a:gd name="T10" fmla="*/ 4 w 10"/>
              <a:gd name="T11" fmla="*/ 10 h 17"/>
              <a:gd name="T12" fmla="*/ 2 w 10"/>
              <a:gd name="T13" fmla="*/ 10 h 17"/>
              <a:gd name="T14" fmla="*/ 2 w 10"/>
              <a:gd name="T15" fmla="*/ 17 h 17"/>
              <a:gd name="T16" fmla="*/ 0 w 10"/>
              <a:gd name="T17" fmla="*/ 17 h 17"/>
              <a:gd name="T18" fmla="*/ 0 w 10"/>
              <a:gd name="T19" fmla="*/ 1 h 17"/>
              <a:gd name="T20" fmla="*/ 2 w 10"/>
              <a:gd name="T21" fmla="*/ 8 h 17"/>
              <a:gd name="T22" fmla="*/ 4 w 10"/>
              <a:gd name="T23" fmla="*/ 9 h 17"/>
              <a:gd name="T24" fmla="*/ 8 w 10"/>
              <a:gd name="T25" fmla="*/ 5 h 17"/>
              <a:gd name="T26" fmla="*/ 4 w 10"/>
              <a:gd name="T27" fmla="*/ 2 h 17"/>
              <a:gd name="T28" fmla="*/ 2 w 10"/>
              <a:gd name="T29" fmla="*/ 2 h 17"/>
              <a:gd name="T30" fmla="*/ 2 w 10"/>
              <a:gd name="T31"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7">
                <a:moveTo>
                  <a:pt x="0" y="1"/>
                </a:moveTo>
                <a:cubicBezTo>
                  <a:pt x="1" y="1"/>
                  <a:pt x="3" y="0"/>
                  <a:pt x="4" y="0"/>
                </a:cubicBezTo>
                <a:cubicBezTo>
                  <a:pt x="6" y="0"/>
                  <a:pt x="8" y="1"/>
                  <a:pt x="9" y="2"/>
                </a:cubicBezTo>
                <a:cubicBezTo>
                  <a:pt x="10" y="2"/>
                  <a:pt x="10" y="4"/>
                  <a:pt x="10" y="5"/>
                </a:cubicBezTo>
                <a:cubicBezTo>
                  <a:pt x="10" y="7"/>
                  <a:pt x="10" y="8"/>
                  <a:pt x="9" y="9"/>
                </a:cubicBezTo>
                <a:cubicBezTo>
                  <a:pt x="8" y="10"/>
                  <a:pt x="6" y="10"/>
                  <a:pt x="4" y="10"/>
                </a:cubicBezTo>
                <a:cubicBezTo>
                  <a:pt x="3" y="10"/>
                  <a:pt x="3" y="10"/>
                  <a:pt x="2" y="10"/>
                </a:cubicBezTo>
                <a:cubicBezTo>
                  <a:pt x="2" y="17"/>
                  <a:pt x="2" y="17"/>
                  <a:pt x="2" y="17"/>
                </a:cubicBezTo>
                <a:cubicBezTo>
                  <a:pt x="0" y="17"/>
                  <a:pt x="0" y="17"/>
                  <a:pt x="0" y="17"/>
                </a:cubicBezTo>
                <a:lnTo>
                  <a:pt x="0" y="1"/>
                </a:lnTo>
                <a:close/>
                <a:moveTo>
                  <a:pt x="2" y="8"/>
                </a:moveTo>
                <a:cubicBezTo>
                  <a:pt x="3" y="9"/>
                  <a:pt x="3" y="9"/>
                  <a:pt x="4" y="9"/>
                </a:cubicBezTo>
                <a:cubicBezTo>
                  <a:pt x="7" y="9"/>
                  <a:pt x="8" y="7"/>
                  <a:pt x="8" y="5"/>
                </a:cubicBezTo>
                <a:cubicBezTo>
                  <a:pt x="8" y="3"/>
                  <a:pt x="7" y="2"/>
                  <a:pt x="4" y="2"/>
                </a:cubicBezTo>
                <a:cubicBezTo>
                  <a:pt x="3" y="2"/>
                  <a:pt x="3" y="2"/>
                  <a:pt x="2" y="2"/>
                </a:cubicBezTo>
                <a:lnTo>
                  <a:pt x="2"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47" name="Freeform 2696"/>
          <p:cNvSpPr/>
          <p:nvPr/>
        </p:nvSpPr>
        <p:spPr bwMode="auto">
          <a:xfrm>
            <a:off x="9590358" y="1848292"/>
            <a:ext cx="15037" cy="27067"/>
          </a:xfrm>
          <a:custGeom>
            <a:avLst/>
            <a:gdLst>
              <a:gd name="T0" fmla="*/ 0 w 10"/>
              <a:gd name="T1" fmla="*/ 0 h 17"/>
              <a:gd name="T2" fmla="*/ 2 w 10"/>
              <a:gd name="T3" fmla="*/ 0 h 17"/>
              <a:gd name="T4" fmla="*/ 2 w 10"/>
              <a:gd name="T5" fmla="*/ 7 h 17"/>
              <a:gd name="T6" fmla="*/ 2 w 10"/>
              <a:gd name="T7" fmla="*/ 7 h 17"/>
              <a:gd name="T8" fmla="*/ 4 w 10"/>
              <a:gd name="T9" fmla="*/ 5 h 17"/>
              <a:gd name="T10" fmla="*/ 6 w 10"/>
              <a:gd name="T11" fmla="*/ 5 h 17"/>
              <a:gd name="T12" fmla="*/ 10 w 10"/>
              <a:gd name="T13" fmla="*/ 10 h 17"/>
              <a:gd name="T14" fmla="*/ 10 w 10"/>
              <a:gd name="T15" fmla="*/ 17 h 17"/>
              <a:gd name="T16" fmla="*/ 8 w 10"/>
              <a:gd name="T17" fmla="*/ 17 h 17"/>
              <a:gd name="T18" fmla="*/ 8 w 10"/>
              <a:gd name="T19" fmla="*/ 10 h 17"/>
              <a:gd name="T20" fmla="*/ 5 w 10"/>
              <a:gd name="T21" fmla="*/ 7 h 17"/>
              <a:gd name="T22" fmla="*/ 2 w 10"/>
              <a:gd name="T23" fmla="*/ 9 h 17"/>
              <a:gd name="T24" fmla="*/ 2 w 10"/>
              <a:gd name="T25" fmla="*/ 10 h 17"/>
              <a:gd name="T26" fmla="*/ 2 w 10"/>
              <a:gd name="T27" fmla="*/ 17 h 17"/>
              <a:gd name="T28" fmla="*/ 0 w 10"/>
              <a:gd name="T29" fmla="*/ 17 h 17"/>
              <a:gd name="T30" fmla="*/ 0 w 10"/>
              <a:gd name="T3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7">
                <a:moveTo>
                  <a:pt x="0" y="0"/>
                </a:moveTo>
                <a:cubicBezTo>
                  <a:pt x="2" y="0"/>
                  <a:pt x="2" y="0"/>
                  <a:pt x="2" y="0"/>
                </a:cubicBezTo>
                <a:cubicBezTo>
                  <a:pt x="2" y="7"/>
                  <a:pt x="2" y="7"/>
                  <a:pt x="2" y="7"/>
                </a:cubicBezTo>
                <a:cubicBezTo>
                  <a:pt x="2" y="7"/>
                  <a:pt x="2" y="7"/>
                  <a:pt x="2" y="7"/>
                </a:cubicBezTo>
                <a:cubicBezTo>
                  <a:pt x="3" y="6"/>
                  <a:pt x="3" y="6"/>
                  <a:pt x="4" y="5"/>
                </a:cubicBezTo>
                <a:cubicBezTo>
                  <a:pt x="4" y="5"/>
                  <a:pt x="5" y="5"/>
                  <a:pt x="6" y="5"/>
                </a:cubicBezTo>
                <a:cubicBezTo>
                  <a:pt x="8" y="5"/>
                  <a:pt x="10" y="6"/>
                  <a:pt x="10" y="10"/>
                </a:cubicBezTo>
                <a:cubicBezTo>
                  <a:pt x="10" y="17"/>
                  <a:pt x="10" y="17"/>
                  <a:pt x="10" y="17"/>
                </a:cubicBezTo>
                <a:cubicBezTo>
                  <a:pt x="8" y="17"/>
                  <a:pt x="8" y="17"/>
                  <a:pt x="8" y="17"/>
                </a:cubicBezTo>
                <a:cubicBezTo>
                  <a:pt x="8" y="10"/>
                  <a:pt x="8" y="10"/>
                  <a:pt x="8" y="10"/>
                </a:cubicBezTo>
                <a:cubicBezTo>
                  <a:pt x="8" y="8"/>
                  <a:pt x="7" y="7"/>
                  <a:pt x="5" y="7"/>
                </a:cubicBezTo>
                <a:cubicBezTo>
                  <a:pt x="4" y="7"/>
                  <a:pt x="3" y="8"/>
                  <a:pt x="2" y="9"/>
                </a:cubicBezTo>
                <a:cubicBezTo>
                  <a:pt x="2" y="9"/>
                  <a:pt x="2" y="9"/>
                  <a:pt x="2" y="10"/>
                </a:cubicBezTo>
                <a:cubicBezTo>
                  <a:pt x="2" y="17"/>
                  <a:pt x="2" y="17"/>
                  <a:pt x="2" y="17"/>
                </a:cubicBezTo>
                <a:cubicBezTo>
                  <a:pt x="0" y="17"/>
                  <a:pt x="0" y="17"/>
                  <a:pt x="0" y="17"/>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48" name="Freeform 2697"/>
          <p:cNvSpPr>
            <a:spLocks noEditPoints="1"/>
          </p:cNvSpPr>
          <p:nvPr/>
        </p:nvSpPr>
        <p:spPr bwMode="auto">
          <a:xfrm>
            <a:off x="9610408" y="1856312"/>
            <a:ext cx="14035" cy="19047"/>
          </a:xfrm>
          <a:custGeom>
            <a:avLst/>
            <a:gdLst>
              <a:gd name="T0" fmla="*/ 7 w 9"/>
              <a:gd name="T1" fmla="*/ 12 h 12"/>
              <a:gd name="T2" fmla="*/ 7 w 9"/>
              <a:gd name="T3" fmla="*/ 10 h 12"/>
              <a:gd name="T4" fmla="*/ 7 w 9"/>
              <a:gd name="T5" fmla="*/ 10 h 12"/>
              <a:gd name="T6" fmla="*/ 3 w 9"/>
              <a:gd name="T7" fmla="*/ 12 h 12"/>
              <a:gd name="T8" fmla="*/ 0 w 9"/>
              <a:gd name="T9" fmla="*/ 9 h 12"/>
              <a:gd name="T10" fmla="*/ 7 w 9"/>
              <a:gd name="T11" fmla="*/ 4 h 12"/>
              <a:gd name="T12" fmla="*/ 7 w 9"/>
              <a:gd name="T13" fmla="*/ 4 h 12"/>
              <a:gd name="T14" fmla="*/ 4 w 9"/>
              <a:gd name="T15" fmla="*/ 1 h 12"/>
              <a:gd name="T16" fmla="*/ 1 w 9"/>
              <a:gd name="T17" fmla="*/ 2 h 12"/>
              <a:gd name="T18" fmla="*/ 1 w 9"/>
              <a:gd name="T19" fmla="*/ 1 h 12"/>
              <a:gd name="T20" fmla="*/ 4 w 9"/>
              <a:gd name="T21" fmla="*/ 0 h 12"/>
              <a:gd name="T22" fmla="*/ 9 w 9"/>
              <a:gd name="T23" fmla="*/ 5 h 12"/>
              <a:gd name="T24" fmla="*/ 9 w 9"/>
              <a:gd name="T25" fmla="*/ 9 h 12"/>
              <a:gd name="T26" fmla="*/ 9 w 9"/>
              <a:gd name="T27" fmla="*/ 12 h 12"/>
              <a:gd name="T28" fmla="*/ 7 w 9"/>
              <a:gd name="T29" fmla="*/ 12 h 12"/>
              <a:gd name="T30" fmla="*/ 7 w 9"/>
              <a:gd name="T31" fmla="*/ 6 h 12"/>
              <a:gd name="T32" fmla="*/ 2 w 9"/>
              <a:gd name="T33" fmla="*/ 8 h 12"/>
              <a:gd name="T34" fmla="*/ 4 w 9"/>
              <a:gd name="T35" fmla="*/ 10 h 12"/>
              <a:gd name="T36" fmla="*/ 7 w 9"/>
              <a:gd name="T37" fmla="*/ 8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7" y="12"/>
                </a:moveTo>
                <a:cubicBezTo>
                  <a:pt x="7" y="10"/>
                  <a:pt x="7" y="10"/>
                  <a:pt x="7" y="10"/>
                </a:cubicBezTo>
                <a:cubicBezTo>
                  <a:pt x="7" y="10"/>
                  <a:pt x="7" y="10"/>
                  <a:pt x="7" y="10"/>
                </a:cubicBezTo>
                <a:cubicBezTo>
                  <a:pt x="6" y="11"/>
                  <a:pt x="5" y="12"/>
                  <a:pt x="3" y="12"/>
                </a:cubicBezTo>
                <a:cubicBezTo>
                  <a:pt x="1" y="12"/>
                  <a:pt x="0" y="10"/>
                  <a:pt x="0" y="9"/>
                </a:cubicBezTo>
                <a:cubicBezTo>
                  <a:pt x="0" y="6"/>
                  <a:pt x="2" y="4"/>
                  <a:pt x="7" y="4"/>
                </a:cubicBezTo>
                <a:cubicBezTo>
                  <a:pt x="7" y="4"/>
                  <a:pt x="7" y="4"/>
                  <a:pt x="7" y="4"/>
                </a:cubicBezTo>
                <a:cubicBezTo>
                  <a:pt x="7" y="3"/>
                  <a:pt x="7" y="1"/>
                  <a:pt x="4" y="1"/>
                </a:cubicBezTo>
                <a:cubicBezTo>
                  <a:pt x="3" y="1"/>
                  <a:pt x="2" y="2"/>
                  <a:pt x="1" y="2"/>
                </a:cubicBezTo>
                <a:cubicBezTo>
                  <a:pt x="1" y="1"/>
                  <a:pt x="1" y="1"/>
                  <a:pt x="1" y="1"/>
                </a:cubicBezTo>
                <a:cubicBezTo>
                  <a:pt x="2" y="0"/>
                  <a:pt x="3" y="0"/>
                  <a:pt x="4" y="0"/>
                </a:cubicBezTo>
                <a:cubicBezTo>
                  <a:pt x="8" y="0"/>
                  <a:pt x="9" y="2"/>
                  <a:pt x="9" y="5"/>
                </a:cubicBezTo>
                <a:cubicBezTo>
                  <a:pt x="9" y="9"/>
                  <a:pt x="9" y="9"/>
                  <a:pt x="9" y="9"/>
                </a:cubicBezTo>
                <a:cubicBezTo>
                  <a:pt x="9" y="10"/>
                  <a:pt x="9" y="11"/>
                  <a:pt x="9" y="12"/>
                </a:cubicBezTo>
                <a:lnTo>
                  <a:pt x="7" y="12"/>
                </a:lnTo>
                <a:close/>
                <a:moveTo>
                  <a:pt x="7" y="6"/>
                </a:moveTo>
                <a:cubicBezTo>
                  <a:pt x="5" y="6"/>
                  <a:pt x="2" y="6"/>
                  <a:pt x="2" y="8"/>
                </a:cubicBezTo>
                <a:cubicBezTo>
                  <a:pt x="2" y="10"/>
                  <a:pt x="3" y="10"/>
                  <a:pt x="4" y="10"/>
                </a:cubicBezTo>
                <a:cubicBezTo>
                  <a:pt x="5" y="10"/>
                  <a:pt x="6" y="9"/>
                  <a:pt x="7" y="8"/>
                </a:cubicBezTo>
                <a:cubicBezTo>
                  <a:pt x="7" y="8"/>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49" name="Freeform 2698"/>
          <p:cNvSpPr/>
          <p:nvPr/>
        </p:nvSpPr>
        <p:spPr bwMode="auto">
          <a:xfrm>
            <a:off x="9629455" y="1856312"/>
            <a:ext cx="11027" cy="19047"/>
          </a:xfrm>
          <a:custGeom>
            <a:avLst/>
            <a:gdLst>
              <a:gd name="T0" fmla="*/ 0 w 7"/>
              <a:gd name="T1" fmla="*/ 10 h 12"/>
              <a:gd name="T2" fmla="*/ 3 w 7"/>
              <a:gd name="T3" fmla="*/ 10 h 12"/>
              <a:gd name="T4" fmla="*/ 5 w 7"/>
              <a:gd name="T5" fmla="*/ 9 h 12"/>
              <a:gd name="T6" fmla="*/ 3 w 7"/>
              <a:gd name="T7" fmla="*/ 6 h 12"/>
              <a:gd name="T8" fmla="*/ 0 w 7"/>
              <a:gd name="T9" fmla="*/ 3 h 12"/>
              <a:gd name="T10" fmla="*/ 4 w 7"/>
              <a:gd name="T11" fmla="*/ 0 h 12"/>
              <a:gd name="T12" fmla="*/ 7 w 7"/>
              <a:gd name="T13" fmla="*/ 1 h 12"/>
              <a:gd name="T14" fmla="*/ 6 w 7"/>
              <a:gd name="T15" fmla="*/ 2 h 12"/>
              <a:gd name="T16" fmla="*/ 4 w 7"/>
              <a:gd name="T17" fmla="*/ 1 h 12"/>
              <a:gd name="T18" fmla="*/ 2 w 7"/>
              <a:gd name="T19" fmla="*/ 3 h 12"/>
              <a:gd name="T20" fmla="*/ 4 w 7"/>
              <a:gd name="T21" fmla="*/ 5 h 12"/>
              <a:gd name="T22" fmla="*/ 7 w 7"/>
              <a:gd name="T23" fmla="*/ 8 h 12"/>
              <a:gd name="T24" fmla="*/ 3 w 7"/>
              <a:gd name="T25" fmla="*/ 12 h 12"/>
              <a:gd name="T26" fmla="*/ 0 w 7"/>
              <a:gd name="T27" fmla="*/ 11 h 12"/>
              <a:gd name="T28" fmla="*/ 0 w 7"/>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2">
                <a:moveTo>
                  <a:pt x="0" y="10"/>
                </a:moveTo>
                <a:cubicBezTo>
                  <a:pt x="1" y="10"/>
                  <a:pt x="2" y="10"/>
                  <a:pt x="3" y="10"/>
                </a:cubicBezTo>
                <a:cubicBezTo>
                  <a:pt x="5" y="10"/>
                  <a:pt x="5" y="10"/>
                  <a:pt x="5" y="9"/>
                </a:cubicBezTo>
                <a:cubicBezTo>
                  <a:pt x="5" y="8"/>
                  <a:pt x="5" y="7"/>
                  <a:pt x="3" y="6"/>
                </a:cubicBezTo>
                <a:cubicBezTo>
                  <a:pt x="1" y="6"/>
                  <a:pt x="0" y="5"/>
                  <a:pt x="0" y="3"/>
                </a:cubicBezTo>
                <a:cubicBezTo>
                  <a:pt x="0" y="1"/>
                  <a:pt x="2" y="0"/>
                  <a:pt x="4" y="0"/>
                </a:cubicBezTo>
                <a:cubicBezTo>
                  <a:pt x="5" y="0"/>
                  <a:pt x="6" y="0"/>
                  <a:pt x="7" y="1"/>
                </a:cubicBezTo>
                <a:cubicBezTo>
                  <a:pt x="6" y="2"/>
                  <a:pt x="6" y="2"/>
                  <a:pt x="6" y="2"/>
                </a:cubicBezTo>
                <a:cubicBezTo>
                  <a:pt x="6" y="2"/>
                  <a:pt x="5" y="1"/>
                  <a:pt x="4" y="1"/>
                </a:cubicBezTo>
                <a:cubicBezTo>
                  <a:pt x="3" y="1"/>
                  <a:pt x="2" y="2"/>
                  <a:pt x="2" y="3"/>
                </a:cubicBezTo>
                <a:cubicBezTo>
                  <a:pt x="2" y="4"/>
                  <a:pt x="3" y="4"/>
                  <a:pt x="4" y="5"/>
                </a:cubicBezTo>
                <a:cubicBezTo>
                  <a:pt x="6" y="6"/>
                  <a:pt x="7" y="7"/>
                  <a:pt x="7" y="8"/>
                </a:cubicBezTo>
                <a:cubicBezTo>
                  <a:pt x="7" y="10"/>
                  <a:pt x="6" y="12"/>
                  <a:pt x="3" y="12"/>
                </a:cubicBezTo>
                <a:cubicBezTo>
                  <a:pt x="2" y="12"/>
                  <a:pt x="1" y="12"/>
                  <a:pt x="0" y="11"/>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50" name="Freeform 2699"/>
          <p:cNvSpPr>
            <a:spLocks noEditPoints="1"/>
          </p:cNvSpPr>
          <p:nvPr/>
        </p:nvSpPr>
        <p:spPr bwMode="auto">
          <a:xfrm>
            <a:off x="9643489" y="1856312"/>
            <a:ext cx="17042" cy="19047"/>
          </a:xfrm>
          <a:custGeom>
            <a:avLst/>
            <a:gdLst>
              <a:gd name="T0" fmla="*/ 2 w 11"/>
              <a:gd name="T1" fmla="*/ 6 h 12"/>
              <a:gd name="T2" fmla="*/ 6 w 11"/>
              <a:gd name="T3" fmla="*/ 10 h 12"/>
              <a:gd name="T4" fmla="*/ 10 w 11"/>
              <a:gd name="T5" fmla="*/ 10 h 12"/>
              <a:gd name="T6" fmla="*/ 10 w 11"/>
              <a:gd name="T7" fmla="*/ 11 h 12"/>
              <a:gd name="T8" fmla="*/ 6 w 11"/>
              <a:gd name="T9" fmla="*/ 12 h 12"/>
              <a:gd name="T10" fmla="*/ 0 w 11"/>
              <a:gd name="T11" fmla="*/ 6 h 12"/>
              <a:gd name="T12" fmla="*/ 6 w 11"/>
              <a:gd name="T13" fmla="*/ 0 h 12"/>
              <a:gd name="T14" fmla="*/ 11 w 11"/>
              <a:gd name="T15" fmla="*/ 5 h 12"/>
              <a:gd name="T16" fmla="*/ 11 w 11"/>
              <a:gd name="T17" fmla="*/ 6 h 12"/>
              <a:gd name="T18" fmla="*/ 2 w 11"/>
              <a:gd name="T19" fmla="*/ 6 h 12"/>
              <a:gd name="T20" fmla="*/ 9 w 11"/>
              <a:gd name="T21" fmla="*/ 5 h 12"/>
              <a:gd name="T22" fmla="*/ 6 w 11"/>
              <a:gd name="T23" fmla="*/ 1 h 12"/>
              <a:gd name="T24" fmla="*/ 2 w 11"/>
              <a:gd name="T25" fmla="*/ 5 h 12"/>
              <a:gd name="T26" fmla="*/ 9 w 11"/>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2">
                <a:moveTo>
                  <a:pt x="2" y="6"/>
                </a:moveTo>
                <a:cubicBezTo>
                  <a:pt x="2" y="9"/>
                  <a:pt x="4" y="10"/>
                  <a:pt x="6" y="10"/>
                </a:cubicBezTo>
                <a:cubicBezTo>
                  <a:pt x="8" y="10"/>
                  <a:pt x="9" y="10"/>
                  <a:pt x="10" y="10"/>
                </a:cubicBezTo>
                <a:cubicBezTo>
                  <a:pt x="10" y="11"/>
                  <a:pt x="10" y="11"/>
                  <a:pt x="10" y="11"/>
                </a:cubicBezTo>
                <a:cubicBezTo>
                  <a:pt x="9" y="12"/>
                  <a:pt x="8" y="12"/>
                  <a:pt x="6" y="12"/>
                </a:cubicBezTo>
                <a:cubicBezTo>
                  <a:pt x="3" y="12"/>
                  <a:pt x="0" y="10"/>
                  <a:pt x="0" y="6"/>
                </a:cubicBezTo>
                <a:cubicBezTo>
                  <a:pt x="0" y="3"/>
                  <a:pt x="2" y="0"/>
                  <a:pt x="6" y="0"/>
                </a:cubicBezTo>
                <a:cubicBezTo>
                  <a:pt x="10" y="0"/>
                  <a:pt x="11" y="3"/>
                  <a:pt x="11" y="5"/>
                </a:cubicBezTo>
                <a:cubicBezTo>
                  <a:pt x="11" y="6"/>
                  <a:pt x="11" y="6"/>
                  <a:pt x="11" y="6"/>
                </a:cubicBezTo>
                <a:lnTo>
                  <a:pt x="2" y="6"/>
                </a:lnTo>
                <a:close/>
                <a:moveTo>
                  <a:pt x="9" y="5"/>
                </a:moveTo>
                <a:cubicBezTo>
                  <a:pt x="9" y="3"/>
                  <a:pt x="8" y="1"/>
                  <a:pt x="6" y="1"/>
                </a:cubicBezTo>
                <a:cubicBezTo>
                  <a:pt x="4" y="1"/>
                  <a:pt x="3" y="3"/>
                  <a:pt x="2" y="5"/>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51" name="Rectangle 2700"/>
          <p:cNvSpPr>
            <a:spLocks noChangeArrowheads="1"/>
          </p:cNvSpPr>
          <p:nvPr/>
        </p:nvSpPr>
        <p:spPr bwMode="auto">
          <a:xfrm>
            <a:off x="9665544" y="1848292"/>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352" name="Rectangle 2701"/>
          <p:cNvSpPr>
            <a:spLocks noChangeArrowheads="1"/>
          </p:cNvSpPr>
          <p:nvPr/>
        </p:nvSpPr>
        <p:spPr bwMode="auto">
          <a:xfrm>
            <a:off x="9673564" y="1848292"/>
            <a:ext cx="4010"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353" name="Freeform 2702"/>
          <p:cNvSpPr/>
          <p:nvPr/>
        </p:nvSpPr>
        <p:spPr bwMode="auto">
          <a:xfrm>
            <a:off x="9682586" y="1856312"/>
            <a:ext cx="16040" cy="19047"/>
          </a:xfrm>
          <a:custGeom>
            <a:avLst/>
            <a:gdLst>
              <a:gd name="T0" fmla="*/ 10 w 10"/>
              <a:gd name="T1" fmla="*/ 8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6 h 12"/>
              <a:gd name="T20" fmla="*/ 5 w 10"/>
              <a:gd name="T21" fmla="*/ 10 h 12"/>
              <a:gd name="T22" fmla="*/ 8 w 10"/>
              <a:gd name="T23" fmla="*/ 8 h 12"/>
              <a:gd name="T24" fmla="*/ 8 w 10"/>
              <a:gd name="T25" fmla="*/ 7 h 12"/>
              <a:gd name="T26" fmla="*/ 8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10"/>
                  <a:pt x="10" y="11"/>
                  <a:pt x="10" y="12"/>
                </a:cubicBezTo>
                <a:cubicBezTo>
                  <a:pt x="8" y="12"/>
                  <a:pt x="8" y="12"/>
                  <a:pt x="8" y="12"/>
                </a:cubicBezTo>
                <a:cubicBezTo>
                  <a:pt x="8" y="10"/>
                  <a:pt x="8" y="10"/>
                  <a:pt x="8" y="10"/>
                </a:cubicBezTo>
                <a:cubicBezTo>
                  <a:pt x="8" y="10"/>
                  <a:pt x="8" y="10"/>
                  <a:pt x="8" y="10"/>
                </a:cubicBezTo>
                <a:cubicBezTo>
                  <a:pt x="8" y="11"/>
                  <a:pt x="6" y="12"/>
                  <a:pt x="4" y="12"/>
                </a:cubicBezTo>
                <a:cubicBezTo>
                  <a:pt x="2" y="12"/>
                  <a:pt x="0" y="11"/>
                  <a:pt x="0" y="7"/>
                </a:cubicBezTo>
                <a:cubicBezTo>
                  <a:pt x="0" y="0"/>
                  <a:pt x="0" y="0"/>
                  <a:pt x="0" y="0"/>
                </a:cubicBezTo>
                <a:cubicBezTo>
                  <a:pt x="2" y="0"/>
                  <a:pt x="2" y="0"/>
                  <a:pt x="2" y="0"/>
                </a:cubicBezTo>
                <a:cubicBezTo>
                  <a:pt x="2" y="6"/>
                  <a:pt x="2" y="6"/>
                  <a:pt x="2" y="6"/>
                </a:cubicBezTo>
                <a:cubicBezTo>
                  <a:pt x="2" y="9"/>
                  <a:pt x="3" y="10"/>
                  <a:pt x="5" y="10"/>
                </a:cubicBezTo>
                <a:cubicBezTo>
                  <a:pt x="6" y="10"/>
                  <a:pt x="7" y="9"/>
                  <a:pt x="8" y="8"/>
                </a:cubicBezTo>
                <a:cubicBezTo>
                  <a:pt x="8" y="8"/>
                  <a:pt x="8" y="8"/>
                  <a:pt x="8" y="7"/>
                </a:cubicBezTo>
                <a:cubicBezTo>
                  <a:pt x="8" y="0"/>
                  <a:pt x="8" y="0"/>
                  <a:pt x="8"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54" name="Freeform 2703"/>
          <p:cNvSpPr/>
          <p:nvPr/>
        </p:nvSpPr>
        <p:spPr bwMode="auto">
          <a:xfrm>
            <a:off x="9702636" y="1856312"/>
            <a:ext cx="13032" cy="19047"/>
          </a:xfrm>
          <a:custGeom>
            <a:avLst/>
            <a:gdLst>
              <a:gd name="T0" fmla="*/ 1 w 8"/>
              <a:gd name="T1" fmla="*/ 10 h 12"/>
              <a:gd name="T2" fmla="*/ 3 w 8"/>
              <a:gd name="T3" fmla="*/ 10 h 12"/>
              <a:gd name="T4" fmla="*/ 6 w 8"/>
              <a:gd name="T5" fmla="*/ 9 h 12"/>
              <a:gd name="T6" fmla="*/ 3 w 8"/>
              <a:gd name="T7" fmla="*/ 6 h 12"/>
              <a:gd name="T8" fmla="*/ 0 w 8"/>
              <a:gd name="T9" fmla="*/ 3 h 12"/>
              <a:gd name="T10" fmla="*/ 4 w 8"/>
              <a:gd name="T11" fmla="*/ 0 h 12"/>
              <a:gd name="T12" fmla="*/ 7 w 8"/>
              <a:gd name="T13" fmla="*/ 1 h 12"/>
              <a:gd name="T14" fmla="*/ 7 w 8"/>
              <a:gd name="T15" fmla="*/ 2 h 12"/>
              <a:gd name="T16" fmla="*/ 4 w 8"/>
              <a:gd name="T17" fmla="*/ 1 h 12"/>
              <a:gd name="T18" fmla="*/ 2 w 8"/>
              <a:gd name="T19" fmla="*/ 3 h 12"/>
              <a:gd name="T20" fmla="*/ 5 w 8"/>
              <a:gd name="T21" fmla="*/ 5 h 12"/>
              <a:gd name="T22" fmla="*/ 8 w 8"/>
              <a:gd name="T23" fmla="*/ 8 h 12"/>
              <a:gd name="T24" fmla="*/ 3 w 8"/>
              <a:gd name="T25" fmla="*/ 12 h 12"/>
              <a:gd name="T26" fmla="*/ 0 w 8"/>
              <a:gd name="T27" fmla="*/ 11 h 12"/>
              <a:gd name="T28" fmla="*/ 1 w 8"/>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1" y="10"/>
                </a:moveTo>
                <a:cubicBezTo>
                  <a:pt x="1" y="10"/>
                  <a:pt x="2" y="10"/>
                  <a:pt x="3" y="10"/>
                </a:cubicBezTo>
                <a:cubicBezTo>
                  <a:pt x="5" y="10"/>
                  <a:pt x="6" y="10"/>
                  <a:pt x="6" y="9"/>
                </a:cubicBezTo>
                <a:cubicBezTo>
                  <a:pt x="6" y="8"/>
                  <a:pt x="5" y="7"/>
                  <a:pt x="3" y="6"/>
                </a:cubicBezTo>
                <a:cubicBezTo>
                  <a:pt x="1" y="6"/>
                  <a:pt x="0" y="5"/>
                  <a:pt x="0" y="3"/>
                </a:cubicBezTo>
                <a:cubicBezTo>
                  <a:pt x="0" y="1"/>
                  <a:pt x="2" y="0"/>
                  <a:pt x="4" y="0"/>
                </a:cubicBezTo>
                <a:cubicBezTo>
                  <a:pt x="5" y="0"/>
                  <a:pt x="7" y="0"/>
                  <a:pt x="7" y="1"/>
                </a:cubicBezTo>
                <a:cubicBezTo>
                  <a:pt x="7" y="2"/>
                  <a:pt x="7" y="2"/>
                  <a:pt x="7" y="2"/>
                </a:cubicBezTo>
                <a:cubicBezTo>
                  <a:pt x="6" y="2"/>
                  <a:pt x="5" y="1"/>
                  <a:pt x="4" y="1"/>
                </a:cubicBezTo>
                <a:cubicBezTo>
                  <a:pt x="3" y="1"/>
                  <a:pt x="2" y="2"/>
                  <a:pt x="2" y="3"/>
                </a:cubicBezTo>
                <a:cubicBezTo>
                  <a:pt x="2" y="4"/>
                  <a:pt x="3" y="4"/>
                  <a:pt x="5" y="5"/>
                </a:cubicBezTo>
                <a:cubicBezTo>
                  <a:pt x="7" y="6"/>
                  <a:pt x="8" y="7"/>
                  <a:pt x="8" y="8"/>
                </a:cubicBezTo>
                <a:cubicBezTo>
                  <a:pt x="8" y="10"/>
                  <a:pt x="6" y="12"/>
                  <a:pt x="3" y="12"/>
                </a:cubicBezTo>
                <a:cubicBezTo>
                  <a:pt x="2" y="12"/>
                  <a:pt x="1" y="12"/>
                  <a:pt x="0" y="11"/>
                </a:cubicBezTo>
                <a:lnTo>
                  <a:pt x="1"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55" name="Freeform 2704"/>
          <p:cNvSpPr/>
          <p:nvPr/>
        </p:nvSpPr>
        <p:spPr bwMode="auto">
          <a:xfrm>
            <a:off x="9728700" y="1848292"/>
            <a:ext cx="15037" cy="27067"/>
          </a:xfrm>
          <a:custGeom>
            <a:avLst/>
            <a:gdLst>
              <a:gd name="T0" fmla="*/ 0 w 10"/>
              <a:gd name="T1" fmla="*/ 0 h 17"/>
              <a:gd name="T2" fmla="*/ 2 w 10"/>
              <a:gd name="T3" fmla="*/ 0 h 17"/>
              <a:gd name="T4" fmla="*/ 2 w 10"/>
              <a:gd name="T5" fmla="*/ 7 h 17"/>
              <a:gd name="T6" fmla="*/ 2 w 10"/>
              <a:gd name="T7" fmla="*/ 7 h 17"/>
              <a:gd name="T8" fmla="*/ 4 w 10"/>
              <a:gd name="T9" fmla="*/ 5 h 17"/>
              <a:gd name="T10" fmla="*/ 6 w 10"/>
              <a:gd name="T11" fmla="*/ 5 h 17"/>
              <a:gd name="T12" fmla="*/ 10 w 10"/>
              <a:gd name="T13" fmla="*/ 10 h 17"/>
              <a:gd name="T14" fmla="*/ 10 w 10"/>
              <a:gd name="T15" fmla="*/ 17 h 17"/>
              <a:gd name="T16" fmla="*/ 8 w 10"/>
              <a:gd name="T17" fmla="*/ 17 h 17"/>
              <a:gd name="T18" fmla="*/ 8 w 10"/>
              <a:gd name="T19" fmla="*/ 10 h 17"/>
              <a:gd name="T20" fmla="*/ 5 w 10"/>
              <a:gd name="T21" fmla="*/ 7 h 17"/>
              <a:gd name="T22" fmla="*/ 2 w 10"/>
              <a:gd name="T23" fmla="*/ 9 h 17"/>
              <a:gd name="T24" fmla="*/ 2 w 10"/>
              <a:gd name="T25" fmla="*/ 10 h 17"/>
              <a:gd name="T26" fmla="*/ 2 w 10"/>
              <a:gd name="T27" fmla="*/ 17 h 17"/>
              <a:gd name="T28" fmla="*/ 0 w 10"/>
              <a:gd name="T29" fmla="*/ 17 h 17"/>
              <a:gd name="T30" fmla="*/ 0 w 10"/>
              <a:gd name="T3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7">
                <a:moveTo>
                  <a:pt x="0" y="0"/>
                </a:moveTo>
                <a:cubicBezTo>
                  <a:pt x="2" y="0"/>
                  <a:pt x="2" y="0"/>
                  <a:pt x="2" y="0"/>
                </a:cubicBezTo>
                <a:cubicBezTo>
                  <a:pt x="2" y="7"/>
                  <a:pt x="2" y="7"/>
                  <a:pt x="2" y="7"/>
                </a:cubicBezTo>
                <a:cubicBezTo>
                  <a:pt x="2" y="7"/>
                  <a:pt x="2" y="7"/>
                  <a:pt x="2" y="7"/>
                </a:cubicBezTo>
                <a:cubicBezTo>
                  <a:pt x="2" y="6"/>
                  <a:pt x="3" y="6"/>
                  <a:pt x="4" y="5"/>
                </a:cubicBezTo>
                <a:cubicBezTo>
                  <a:pt x="4" y="5"/>
                  <a:pt x="5" y="5"/>
                  <a:pt x="6" y="5"/>
                </a:cubicBezTo>
                <a:cubicBezTo>
                  <a:pt x="7" y="5"/>
                  <a:pt x="10" y="6"/>
                  <a:pt x="10" y="10"/>
                </a:cubicBezTo>
                <a:cubicBezTo>
                  <a:pt x="10" y="17"/>
                  <a:pt x="10" y="17"/>
                  <a:pt x="10" y="17"/>
                </a:cubicBezTo>
                <a:cubicBezTo>
                  <a:pt x="8" y="17"/>
                  <a:pt x="8" y="17"/>
                  <a:pt x="8" y="17"/>
                </a:cubicBezTo>
                <a:cubicBezTo>
                  <a:pt x="8" y="10"/>
                  <a:pt x="8" y="10"/>
                  <a:pt x="8" y="10"/>
                </a:cubicBezTo>
                <a:cubicBezTo>
                  <a:pt x="8" y="8"/>
                  <a:pt x="7" y="7"/>
                  <a:pt x="5" y="7"/>
                </a:cubicBezTo>
                <a:cubicBezTo>
                  <a:pt x="4" y="7"/>
                  <a:pt x="3" y="8"/>
                  <a:pt x="2" y="9"/>
                </a:cubicBezTo>
                <a:cubicBezTo>
                  <a:pt x="2" y="9"/>
                  <a:pt x="2" y="9"/>
                  <a:pt x="2" y="10"/>
                </a:cubicBezTo>
                <a:cubicBezTo>
                  <a:pt x="2" y="17"/>
                  <a:pt x="2" y="17"/>
                  <a:pt x="2" y="17"/>
                </a:cubicBezTo>
                <a:cubicBezTo>
                  <a:pt x="0" y="17"/>
                  <a:pt x="0" y="17"/>
                  <a:pt x="0" y="17"/>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56" name="Freeform 2705"/>
          <p:cNvSpPr>
            <a:spLocks noEditPoints="1"/>
          </p:cNvSpPr>
          <p:nvPr/>
        </p:nvSpPr>
        <p:spPr bwMode="auto">
          <a:xfrm>
            <a:off x="9748749" y="1856312"/>
            <a:ext cx="16040" cy="19047"/>
          </a:xfrm>
          <a:custGeom>
            <a:avLst/>
            <a:gdLst>
              <a:gd name="T0" fmla="*/ 2 w 10"/>
              <a:gd name="T1" fmla="*/ 6 h 12"/>
              <a:gd name="T2" fmla="*/ 6 w 10"/>
              <a:gd name="T3" fmla="*/ 10 h 12"/>
              <a:gd name="T4" fmla="*/ 9 w 10"/>
              <a:gd name="T5" fmla="*/ 10 h 12"/>
              <a:gd name="T6" fmla="*/ 9 w 10"/>
              <a:gd name="T7" fmla="*/ 11 h 12"/>
              <a:gd name="T8" fmla="*/ 5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1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3" y="10"/>
                  <a:pt x="6" y="10"/>
                </a:cubicBezTo>
                <a:cubicBezTo>
                  <a:pt x="7" y="10"/>
                  <a:pt x="8" y="10"/>
                  <a:pt x="9" y="10"/>
                </a:cubicBezTo>
                <a:cubicBezTo>
                  <a:pt x="9" y="11"/>
                  <a:pt x="9" y="11"/>
                  <a:pt x="9" y="11"/>
                </a:cubicBezTo>
                <a:cubicBezTo>
                  <a:pt x="8" y="12"/>
                  <a:pt x="7" y="12"/>
                  <a:pt x="5" y="12"/>
                </a:cubicBezTo>
                <a:cubicBezTo>
                  <a:pt x="2" y="12"/>
                  <a:pt x="0" y="10"/>
                  <a:pt x="0" y="6"/>
                </a:cubicBezTo>
                <a:cubicBezTo>
                  <a:pt x="0" y="3"/>
                  <a:pt x="2" y="0"/>
                  <a:pt x="5" y="0"/>
                </a:cubicBezTo>
                <a:cubicBezTo>
                  <a:pt x="9" y="0"/>
                  <a:pt x="10" y="3"/>
                  <a:pt x="10" y="5"/>
                </a:cubicBezTo>
                <a:cubicBezTo>
                  <a:pt x="10" y="6"/>
                  <a:pt x="10" y="6"/>
                  <a:pt x="10" y="6"/>
                </a:cubicBezTo>
                <a:lnTo>
                  <a:pt x="2" y="6"/>
                </a:lnTo>
                <a:close/>
                <a:moveTo>
                  <a:pt x="8" y="5"/>
                </a:moveTo>
                <a:cubicBezTo>
                  <a:pt x="8" y="3"/>
                  <a:pt x="7" y="1"/>
                  <a:pt x="5" y="1"/>
                </a:cubicBezTo>
                <a:cubicBezTo>
                  <a:pt x="3" y="1"/>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57" name="Freeform 2706"/>
          <p:cNvSpPr/>
          <p:nvPr/>
        </p:nvSpPr>
        <p:spPr bwMode="auto">
          <a:xfrm>
            <a:off x="9768799" y="1856312"/>
            <a:ext cx="16040" cy="19047"/>
          </a:xfrm>
          <a:custGeom>
            <a:avLst/>
            <a:gdLst>
              <a:gd name="T0" fmla="*/ 0 w 10"/>
              <a:gd name="T1" fmla="*/ 3 h 12"/>
              <a:gd name="T2" fmla="*/ 0 w 10"/>
              <a:gd name="T3" fmla="*/ 0 h 12"/>
              <a:gd name="T4" fmla="*/ 1 w 10"/>
              <a:gd name="T5" fmla="*/ 0 h 12"/>
              <a:gd name="T6" fmla="*/ 2 w 10"/>
              <a:gd name="T7" fmla="*/ 2 h 12"/>
              <a:gd name="T8" fmla="*/ 2 w 10"/>
              <a:gd name="T9" fmla="*/ 2 h 12"/>
              <a:gd name="T10" fmla="*/ 5 w 10"/>
              <a:gd name="T11" fmla="*/ 0 h 12"/>
              <a:gd name="T12" fmla="*/ 10 w 10"/>
              <a:gd name="T13" fmla="*/ 5 h 12"/>
              <a:gd name="T14" fmla="*/ 10 w 10"/>
              <a:gd name="T15" fmla="*/ 12 h 12"/>
              <a:gd name="T16" fmla="*/ 7 w 10"/>
              <a:gd name="T17" fmla="*/ 12 h 12"/>
              <a:gd name="T18" fmla="*/ 7 w 10"/>
              <a:gd name="T19" fmla="*/ 5 h 12"/>
              <a:gd name="T20" fmla="*/ 5 w 10"/>
              <a:gd name="T21" fmla="*/ 2 h 12"/>
              <a:gd name="T22" fmla="*/ 2 w 10"/>
              <a:gd name="T23" fmla="*/ 4 h 12"/>
              <a:gd name="T24" fmla="*/ 2 w 10"/>
              <a:gd name="T25" fmla="*/ 5 h 12"/>
              <a:gd name="T26" fmla="*/ 2 w 10"/>
              <a:gd name="T27" fmla="*/ 12 h 12"/>
              <a:gd name="T28" fmla="*/ 0 w 10"/>
              <a:gd name="T29" fmla="*/ 12 h 12"/>
              <a:gd name="T30" fmla="*/ 0 w 10"/>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3"/>
                </a:moveTo>
                <a:cubicBezTo>
                  <a:pt x="0" y="2"/>
                  <a:pt x="0" y="1"/>
                  <a:pt x="0" y="0"/>
                </a:cubicBezTo>
                <a:cubicBezTo>
                  <a:pt x="1" y="0"/>
                  <a:pt x="1" y="0"/>
                  <a:pt x="1" y="0"/>
                </a:cubicBezTo>
                <a:cubicBezTo>
                  <a:pt x="2" y="2"/>
                  <a:pt x="2" y="2"/>
                  <a:pt x="2" y="2"/>
                </a:cubicBezTo>
                <a:cubicBezTo>
                  <a:pt x="2" y="2"/>
                  <a:pt x="2" y="2"/>
                  <a:pt x="2" y="2"/>
                </a:cubicBezTo>
                <a:cubicBezTo>
                  <a:pt x="2" y="1"/>
                  <a:pt x="4" y="0"/>
                  <a:pt x="5" y="0"/>
                </a:cubicBezTo>
                <a:cubicBezTo>
                  <a:pt x="7" y="0"/>
                  <a:pt x="10" y="1"/>
                  <a:pt x="10" y="5"/>
                </a:cubicBezTo>
                <a:cubicBezTo>
                  <a:pt x="10" y="12"/>
                  <a:pt x="10" y="12"/>
                  <a:pt x="10" y="12"/>
                </a:cubicBezTo>
                <a:cubicBezTo>
                  <a:pt x="7" y="12"/>
                  <a:pt x="7" y="12"/>
                  <a:pt x="7" y="12"/>
                </a:cubicBezTo>
                <a:cubicBezTo>
                  <a:pt x="7" y="5"/>
                  <a:pt x="7" y="5"/>
                  <a:pt x="7" y="5"/>
                </a:cubicBezTo>
                <a:cubicBezTo>
                  <a:pt x="7" y="3"/>
                  <a:pt x="7" y="2"/>
                  <a:pt x="5" y="2"/>
                </a:cubicBezTo>
                <a:cubicBezTo>
                  <a:pt x="3" y="2"/>
                  <a:pt x="2" y="3"/>
                  <a:pt x="2" y="4"/>
                </a:cubicBezTo>
                <a:cubicBezTo>
                  <a:pt x="2" y="4"/>
                  <a:pt x="2" y="4"/>
                  <a:pt x="2" y="5"/>
                </a:cubicBezTo>
                <a:cubicBezTo>
                  <a:pt x="2" y="12"/>
                  <a:pt x="2" y="12"/>
                  <a:pt x="2"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58" name="Freeform 2707"/>
          <p:cNvSpPr>
            <a:spLocks noEditPoints="1"/>
          </p:cNvSpPr>
          <p:nvPr/>
        </p:nvSpPr>
        <p:spPr bwMode="auto">
          <a:xfrm>
            <a:off x="9787846" y="1848292"/>
            <a:ext cx="17042" cy="27067"/>
          </a:xfrm>
          <a:custGeom>
            <a:avLst/>
            <a:gdLst>
              <a:gd name="T0" fmla="*/ 11 w 11"/>
              <a:gd name="T1" fmla="*/ 0 h 17"/>
              <a:gd name="T2" fmla="*/ 11 w 11"/>
              <a:gd name="T3" fmla="*/ 14 h 17"/>
              <a:gd name="T4" fmla="*/ 11 w 11"/>
              <a:gd name="T5" fmla="*/ 17 h 17"/>
              <a:gd name="T6" fmla="*/ 9 w 11"/>
              <a:gd name="T7" fmla="*/ 17 h 17"/>
              <a:gd name="T8" fmla="*/ 9 w 11"/>
              <a:gd name="T9" fmla="*/ 15 h 17"/>
              <a:gd name="T10" fmla="*/ 9 w 11"/>
              <a:gd name="T11" fmla="*/ 15 h 17"/>
              <a:gd name="T12" fmla="*/ 5 w 11"/>
              <a:gd name="T13" fmla="*/ 17 h 17"/>
              <a:gd name="T14" fmla="*/ 0 w 11"/>
              <a:gd name="T15" fmla="*/ 11 h 17"/>
              <a:gd name="T16" fmla="*/ 6 w 11"/>
              <a:gd name="T17" fmla="*/ 5 h 17"/>
              <a:gd name="T18" fmla="*/ 9 w 11"/>
              <a:gd name="T19" fmla="*/ 7 h 17"/>
              <a:gd name="T20" fmla="*/ 9 w 11"/>
              <a:gd name="T21" fmla="*/ 7 h 17"/>
              <a:gd name="T22" fmla="*/ 9 w 11"/>
              <a:gd name="T23" fmla="*/ 0 h 17"/>
              <a:gd name="T24" fmla="*/ 11 w 11"/>
              <a:gd name="T25" fmla="*/ 0 h 17"/>
              <a:gd name="T26" fmla="*/ 9 w 11"/>
              <a:gd name="T27" fmla="*/ 10 h 17"/>
              <a:gd name="T28" fmla="*/ 9 w 11"/>
              <a:gd name="T29" fmla="*/ 9 h 17"/>
              <a:gd name="T30" fmla="*/ 6 w 11"/>
              <a:gd name="T31" fmla="*/ 6 h 17"/>
              <a:gd name="T32" fmla="*/ 3 w 11"/>
              <a:gd name="T33" fmla="*/ 11 h 17"/>
              <a:gd name="T34" fmla="*/ 6 w 11"/>
              <a:gd name="T35" fmla="*/ 15 h 17"/>
              <a:gd name="T36" fmla="*/ 9 w 11"/>
              <a:gd name="T37" fmla="*/ 13 h 17"/>
              <a:gd name="T38" fmla="*/ 9 w 11"/>
              <a:gd name="T39" fmla="*/ 12 h 17"/>
              <a:gd name="T40" fmla="*/ 9 w 11"/>
              <a:gd name="T41" fmla="*/ 1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11" y="0"/>
                </a:moveTo>
                <a:cubicBezTo>
                  <a:pt x="11" y="14"/>
                  <a:pt x="11" y="14"/>
                  <a:pt x="11" y="14"/>
                </a:cubicBezTo>
                <a:cubicBezTo>
                  <a:pt x="11" y="15"/>
                  <a:pt x="11" y="16"/>
                  <a:pt x="11" y="17"/>
                </a:cubicBezTo>
                <a:cubicBezTo>
                  <a:pt x="9" y="17"/>
                  <a:pt x="9" y="17"/>
                  <a:pt x="9" y="17"/>
                </a:cubicBezTo>
                <a:cubicBezTo>
                  <a:pt x="9" y="15"/>
                  <a:pt x="9" y="15"/>
                  <a:pt x="9" y="15"/>
                </a:cubicBezTo>
                <a:cubicBezTo>
                  <a:pt x="9" y="15"/>
                  <a:pt x="9" y="15"/>
                  <a:pt x="9" y="15"/>
                </a:cubicBezTo>
                <a:cubicBezTo>
                  <a:pt x="9" y="16"/>
                  <a:pt x="7" y="17"/>
                  <a:pt x="5" y="17"/>
                </a:cubicBezTo>
                <a:cubicBezTo>
                  <a:pt x="3" y="17"/>
                  <a:pt x="0" y="15"/>
                  <a:pt x="0" y="11"/>
                </a:cubicBezTo>
                <a:cubicBezTo>
                  <a:pt x="0" y="7"/>
                  <a:pt x="3" y="5"/>
                  <a:pt x="6" y="5"/>
                </a:cubicBezTo>
                <a:cubicBezTo>
                  <a:pt x="7" y="5"/>
                  <a:pt x="9" y="6"/>
                  <a:pt x="9" y="7"/>
                </a:cubicBezTo>
                <a:cubicBezTo>
                  <a:pt x="9" y="7"/>
                  <a:pt x="9" y="7"/>
                  <a:pt x="9" y="7"/>
                </a:cubicBezTo>
                <a:cubicBezTo>
                  <a:pt x="9" y="0"/>
                  <a:pt x="9" y="0"/>
                  <a:pt x="9" y="0"/>
                </a:cubicBezTo>
                <a:lnTo>
                  <a:pt x="11" y="0"/>
                </a:lnTo>
                <a:close/>
                <a:moveTo>
                  <a:pt x="9" y="10"/>
                </a:moveTo>
                <a:cubicBezTo>
                  <a:pt x="9" y="10"/>
                  <a:pt x="9" y="9"/>
                  <a:pt x="9" y="9"/>
                </a:cubicBezTo>
                <a:cubicBezTo>
                  <a:pt x="9" y="8"/>
                  <a:pt x="8" y="6"/>
                  <a:pt x="6" y="6"/>
                </a:cubicBezTo>
                <a:cubicBezTo>
                  <a:pt x="4" y="6"/>
                  <a:pt x="3" y="8"/>
                  <a:pt x="3" y="11"/>
                </a:cubicBezTo>
                <a:cubicBezTo>
                  <a:pt x="3" y="13"/>
                  <a:pt x="4" y="15"/>
                  <a:pt x="6" y="15"/>
                </a:cubicBezTo>
                <a:cubicBezTo>
                  <a:pt x="7" y="15"/>
                  <a:pt x="9" y="14"/>
                  <a:pt x="9" y="13"/>
                </a:cubicBezTo>
                <a:cubicBezTo>
                  <a:pt x="9" y="12"/>
                  <a:pt x="9" y="12"/>
                  <a:pt x="9" y="12"/>
                </a:cubicBezTo>
                <a:lnTo>
                  <a:pt x="9"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59" name="Freeform 2708"/>
          <p:cNvSpPr/>
          <p:nvPr/>
        </p:nvSpPr>
        <p:spPr bwMode="auto">
          <a:xfrm>
            <a:off x="9811905" y="1856312"/>
            <a:ext cx="9022" cy="19047"/>
          </a:xfrm>
          <a:custGeom>
            <a:avLst/>
            <a:gdLst>
              <a:gd name="T0" fmla="*/ 0 w 6"/>
              <a:gd name="T1" fmla="*/ 4 h 12"/>
              <a:gd name="T2" fmla="*/ 0 w 6"/>
              <a:gd name="T3" fmla="*/ 0 h 12"/>
              <a:gd name="T4" fmla="*/ 2 w 6"/>
              <a:gd name="T5" fmla="*/ 0 h 12"/>
              <a:gd name="T6" fmla="*/ 2 w 6"/>
              <a:gd name="T7" fmla="*/ 2 h 12"/>
              <a:gd name="T8" fmla="*/ 2 w 6"/>
              <a:gd name="T9" fmla="*/ 2 h 12"/>
              <a:gd name="T10" fmla="*/ 5 w 6"/>
              <a:gd name="T11" fmla="*/ 0 h 12"/>
              <a:gd name="T12" fmla="*/ 6 w 6"/>
              <a:gd name="T13" fmla="*/ 0 h 12"/>
              <a:gd name="T14" fmla="*/ 6 w 6"/>
              <a:gd name="T15" fmla="*/ 2 h 12"/>
              <a:gd name="T16" fmla="*/ 5 w 6"/>
              <a:gd name="T17" fmla="*/ 2 h 12"/>
              <a:gd name="T18" fmla="*/ 2 w 6"/>
              <a:gd name="T19" fmla="*/ 4 h 12"/>
              <a:gd name="T20" fmla="*/ 2 w 6"/>
              <a:gd name="T21" fmla="*/ 5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2"/>
                  <a:pt x="0" y="1"/>
                  <a:pt x="0" y="0"/>
                </a:cubicBezTo>
                <a:cubicBezTo>
                  <a:pt x="2" y="0"/>
                  <a:pt x="2" y="0"/>
                  <a:pt x="2" y="0"/>
                </a:cubicBezTo>
                <a:cubicBezTo>
                  <a:pt x="2" y="2"/>
                  <a:pt x="2" y="2"/>
                  <a:pt x="2" y="2"/>
                </a:cubicBezTo>
                <a:cubicBezTo>
                  <a:pt x="2" y="2"/>
                  <a:pt x="2" y="2"/>
                  <a:pt x="2" y="2"/>
                </a:cubicBezTo>
                <a:cubicBezTo>
                  <a:pt x="2" y="1"/>
                  <a:pt x="4" y="0"/>
                  <a:pt x="5" y="0"/>
                </a:cubicBezTo>
                <a:cubicBezTo>
                  <a:pt x="5" y="0"/>
                  <a:pt x="6" y="0"/>
                  <a:pt x="6" y="0"/>
                </a:cubicBezTo>
                <a:cubicBezTo>
                  <a:pt x="6" y="2"/>
                  <a:pt x="6" y="2"/>
                  <a:pt x="6" y="2"/>
                </a:cubicBezTo>
                <a:cubicBezTo>
                  <a:pt x="6" y="2"/>
                  <a:pt x="5" y="2"/>
                  <a:pt x="5" y="2"/>
                </a:cubicBezTo>
                <a:cubicBezTo>
                  <a:pt x="4" y="2"/>
                  <a:pt x="2" y="3"/>
                  <a:pt x="2" y="4"/>
                </a:cubicBezTo>
                <a:cubicBezTo>
                  <a:pt x="2" y="5"/>
                  <a:pt x="2" y="5"/>
                  <a:pt x="2" y="5"/>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60" name="Freeform 2709"/>
          <p:cNvSpPr>
            <a:spLocks noEditPoints="1"/>
          </p:cNvSpPr>
          <p:nvPr/>
        </p:nvSpPr>
        <p:spPr bwMode="auto">
          <a:xfrm>
            <a:off x="9822933" y="1856312"/>
            <a:ext cx="15037" cy="19047"/>
          </a:xfrm>
          <a:custGeom>
            <a:avLst/>
            <a:gdLst>
              <a:gd name="T0" fmla="*/ 2 w 10"/>
              <a:gd name="T1" fmla="*/ 6 h 12"/>
              <a:gd name="T2" fmla="*/ 6 w 10"/>
              <a:gd name="T3" fmla="*/ 10 h 12"/>
              <a:gd name="T4" fmla="*/ 9 w 10"/>
              <a:gd name="T5" fmla="*/ 10 h 12"/>
              <a:gd name="T6" fmla="*/ 10 w 10"/>
              <a:gd name="T7" fmla="*/ 11 h 12"/>
              <a:gd name="T8" fmla="*/ 6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1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8" y="10"/>
                  <a:pt x="8" y="10"/>
                  <a:pt x="9" y="10"/>
                </a:cubicBezTo>
                <a:cubicBezTo>
                  <a:pt x="10" y="11"/>
                  <a:pt x="10" y="11"/>
                  <a:pt x="10" y="11"/>
                </a:cubicBezTo>
                <a:cubicBezTo>
                  <a:pt x="9" y="12"/>
                  <a:pt x="8" y="12"/>
                  <a:pt x="6" y="12"/>
                </a:cubicBezTo>
                <a:cubicBezTo>
                  <a:pt x="2" y="12"/>
                  <a:pt x="0" y="10"/>
                  <a:pt x="0" y="6"/>
                </a:cubicBezTo>
                <a:cubicBezTo>
                  <a:pt x="0" y="3"/>
                  <a:pt x="2" y="0"/>
                  <a:pt x="5" y="0"/>
                </a:cubicBezTo>
                <a:cubicBezTo>
                  <a:pt x="9" y="0"/>
                  <a:pt x="10" y="3"/>
                  <a:pt x="10" y="5"/>
                </a:cubicBezTo>
                <a:cubicBezTo>
                  <a:pt x="10" y="6"/>
                  <a:pt x="10" y="6"/>
                  <a:pt x="10" y="6"/>
                </a:cubicBezTo>
                <a:lnTo>
                  <a:pt x="2" y="6"/>
                </a:lnTo>
                <a:close/>
                <a:moveTo>
                  <a:pt x="8" y="5"/>
                </a:moveTo>
                <a:cubicBezTo>
                  <a:pt x="8" y="3"/>
                  <a:pt x="8" y="1"/>
                  <a:pt x="5" y="1"/>
                </a:cubicBezTo>
                <a:cubicBezTo>
                  <a:pt x="3" y="1"/>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61" name="Freeform 2710"/>
          <p:cNvSpPr/>
          <p:nvPr/>
        </p:nvSpPr>
        <p:spPr bwMode="auto">
          <a:xfrm>
            <a:off x="9842982" y="1856312"/>
            <a:ext cx="9022" cy="19047"/>
          </a:xfrm>
          <a:custGeom>
            <a:avLst/>
            <a:gdLst>
              <a:gd name="T0" fmla="*/ 0 w 6"/>
              <a:gd name="T1" fmla="*/ 4 h 12"/>
              <a:gd name="T2" fmla="*/ 0 w 6"/>
              <a:gd name="T3" fmla="*/ 0 h 12"/>
              <a:gd name="T4" fmla="*/ 2 w 6"/>
              <a:gd name="T5" fmla="*/ 0 h 12"/>
              <a:gd name="T6" fmla="*/ 2 w 6"/>
              <a:gd name="T7" fmla="*/ 2 h 12"/>
              <a:gd name="T8" fmla="*/ 2 w 6"/>
              <a:gd name="T9" fmla="*/ 2 h 12"/>
              <a:gd name="T10" fmla="*/ 5 w 6"/>
              <a:gd name="T11" fmla="*/ 0 h 12"/>
              <a:gd name="T12" fmla="*/ 6 w 6"/>
              <a:gd name="T13" fmla="*/ 0 h 12"/>
              <a:gd name="T14" fmla="*/ 6 w 6"/>
              <a:gd name="T15" fmla="*/ 2 h 12"/>
              <a:gd name="T16" fmla="*/ 5 w 6"/>
              <a:gd name="T17" fmla="*/ 2 h 12"/>
              <a:gd name="T18" fmla="*/ 2 w 6"/>
              <a:gd name="T19" fmla="*/ 4 h 12"/>
              <a:gd name="T20" fmla="*/ 2 w 6"/>
              <a:gd name="T21" fmla="*/ 5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2"/>
                  <a:pt x="0" y="1"/>
                  <a:pt x="0" y="0"/>
                </a:cubicBezTo>
                <a:cubicBezTo>
                  <a:pt x="2" y="0"/>
                  <a:pt x="2" y="0"/>
                  <a:pt x="2" y="0"/>
                </a:cubicBezTo>
                <a:cubicBezTo>
                  <a:pt x="2" y="2"/>
                  <a:pt x="2" y="2"/>
                  <a:pt x="2" y="2"/>
                </a:cubicBezTo>
                <a:cubicBezTo>
                  <a:pt x="2" y="2"/>
                  <a:pt x="2" y="2"/>
                  <a:pt x="2" y="2"/>
                </a:cubicBezTo>
                <a:cubicBezTo>
                  <a:pt x="3" y="1"/>
                  <a:pt x="4" y="0"/>
                  <a:pt x="5" y="0"/>
                </a:cubicBezTo>
                <a:cubicBezTo>
                  <a:pt x="6" y="0"/>
                  <a:pt x="6" y="0"/>
                  <a:pt x="6" y="0"/>
                </a:cubicBezTo>
                <a:cubicBezTo>
                  <a:pt x="6" y="2"/>
                  <a:pt x="6" y="2"/>
                  <a:pt x="6" y="2"/>
                </a:cubicBezTo>
                <a:cubicBezTo>
                  <a:pt x="6" y="2"/>
                  <a:pt x="5" y="2"/>
                  <a:pt x="5" y="2"/>
                </a:cubicBezTo>
                <a:cubicBezTo>
                  <a:pt x="4" y="2"/>
                  <a:pt x="3" y="3"/>
                  <a:pt x="2" y="4"/>
                </a:cubicBezTo>
                <a:cubicBezTo>
                  <a:pt x="2" y="5"/>
                  <a:pt x="2" y="5"/>
                  <a:pt x="2" y="5"/>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62" name="Freeform 2711"/>
          <p:cNvSpPr>
            <a:spLocks noEditPoints="1"/>
          </p:cNvSpPr>
          <p:nvPr/>
        </p:nvSpPr>
        <p:spPr bwMode="auto">
          <a:xfrm>
            <a:off x="9856014" y="1848292"/>
            <a:ext cx="4010" cy="27067"/>
          </a:xfrm>
          <a:custGeom>
            <a:avLst/>
            <a:gdLst>
              <a:gd name="T0" fmla="*/ 3 w 3"/>
              <a:gd name="T1" fmla="*/ 2 h 17"/>
              <a:gd name="T2" fmla="*/ 1 w 3"/>
              <a:gd name="T3" fmla="*/ 3 h 17"/>
              <a:gd name="T4" fmla="*/ 0 w 3"/>
              <a:gd name="T5" fmla="*/ 2 h 17"/>
              <a:gd name="T6" fmla="*/ 1 w 3"/>
              <a:gd name="T7" fmla="*/ 0 h 17"/>
              <a:gd name="T8" fmla="*/ 3 w 3"/>
              <a:gd name="T9" fmla="*/ 2 h 17"/>
              <a:gd name="T10" fmla="*/ 0 w 3"/>
              <a:gd name="T11" fmla="*/ 17 h 17"/>
              <a:gd name="T12" fmla="*/ 0 w 3"/>
              <a:gd name="T13" fmla="*/ 5 h 17"/>
              <a:gd name="T14" fmla="*/ 2 w 3"/>
              <a:gd name="T15" fmla="*/ 5 h 17"/>
              <a:gd name="T16" fmla="*/ 2 w 3"/>
              <a:gd name="T17" fmla="*/ 17 h 17"/>
              <a:gd name="T18" fmla="*/ 0 w 3"/>
              <a:gd name="T19"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7">
                <a:moveTo>
                  <a:pt x="3" y="2"/>
                </a:moveTo>
                <a:cubicBezTo>
                  <a:pt x="3" y="3"/>
                  <a:pt x="2" y="3"/>
                  <a:pt x="1" y="3"/>
                </a:cubicBezTo>
                <a:cubicBezTo>
                  <a:pt x="1" y="3"/>
                  <a:pt x="0" y="3"/>
                  <a:pt x="0" y="2"/>
                </a:cubicBezTo>
                <a:cubicBezTo>
                  <a:pt x="0" y="1"/>
                  <a:pt x="1" y="0"/>
                  <a:pt x="1" y="0"/>
                </a:cubicBezTo>
                <a:cubicBezTo>
                  <a:pt x="2" y="0"/>
                  <a:pt x="3" y="1"/>
                  <a:pt x="3" y="2"/>
                </a:cubicBezTo>
                <a:close/>
                <a:moveTo>
                  <a:pt x="0" y="17"/>
                </a:moveTo>
                <a:cubicBezTo>
                  <a:pt x="0" y="5"/>
                  <a:pt x="0" y="5"/>
                  <a:pt x="0" y="5"/>
                </a:cubicBezTo>
                <a:cubicBezTo>
                  <a:pt x="2" y="5"/>
                  <a:pt x="2" y="5"/>
                  <a:pt x="2" y="5"/>
                </a:cubicBezTo>
                <a:cubicBezTo>
                  <a:pt x="2" y="17"/>
                  <a:pt x="2" y="17"/>
                  <a:pt x="2" y="17"/>
                </a:cubicBezTo>
                <a:lnTo>
                  <a:pt x="0" y="1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63" name="Freeform 2712"/>
          <p:cNvSpPr/>
          <p:nvPr/>
        </p:nvSpPr>
        <p:spPr bwMode="auto">
          <a:xfrm>
            <a:off x="9863032" y="1851300"/>
            <a:ext cx="11027" cy="24059"/>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5 w 7"/>
              <a:gd name="T13" fmla="*/ 13 h 15"/>
              <a:gd name="T14" fmla="*/ 7 w 7"/>
              <a:gd name="T15" fmla="*/ 13 h 15"/>
              <a:gd name="T16" fmla="*/ 7 w 7"/>
              <a:gd name="T17" fmla="*/ 15 h 15"/>
              <a:gd name="T18" fmla="*/ 5 w 7"/>
              <a:gd name="T19" fmla="*/ 15 h 15"/>
              <a:gd name="T20" fmla="*/ 2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2"/>
                  <a:pt x="4" y="13"/>
                  <a:pt x="5" y="13"/>
                </a:cubicBezTo>
                <a:cubicBezTo>
                  <a:pt x="6" y="13"/>
                  <a:pt x="6" y="13"/>
                  <a:pt x="7" y="13"/>
                </a:cubicBezTo>
                <a:cubicBezTo>
                  <a:pt x="7" y="15"/>
                  <a:pt x="7" y="15"/>
                  <a:pt x="7" y="15"/>
                </a:cubicBezTo>
                <a:cubicBezTo>
                  <a:pt x="6" y="15"/>
                  <a:pt x="6" y="15"/>
                  <a:pt x="5" y="15"/>
                </a:cubicBezTo>
                <a:cubicBezTo>
                  <a:pt x="4" y="15"/>
                  <a:pt x="3" y="15"/>
                  <a:pt x="2" y="14"/>
                </a:cubicBezTo>
                <a:cubicBezTo>
                  <a:pt x="2" y="13"/>
                  <a:pt x="2" y="12"/>
                  <a:pt x="2" y="11"/>
                </a:cubicBezTo>
                <a:cubicBezTo>
                  <a:pt x="2" y="5"/>
                  <a:pt x="2" y="5"/>
                  <a:pt x="2" y="5"/>
                </a:cubicBezTo>
                <a:cubicBezTo>
                  <a:pt x="0" y="5"/>
                  <a:pt x="0" y="5"/>
                  <a:pt x="0" y="5"/>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64" name="Oval 2713"/>
          <p:cNvSpPr>
            <a:spLocks noChangeArrowheads="1"/>
          </p:cNvSpPr>
          <p:nvPr/>
        </p:nvSpPr>
        <p:spPr bwMode="auto">
          <a:xfrm>
            <a:off x="9878069" y="1870347"/>
            <a:ext cx="4010" cy="5012"/>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65" name="Freeform 2714"/>
          <p:cNvSpPr>
            <a:spLocks noEditPoints="1"/>
          </p:cNvSpPr>
          <p:nvPr/>
        </p:nvSpPr>
        <p:spPr bwMode="auto">
          <a:xfrm>
            <a:off x="9895111" y="1848292"/>
            <a:ext cx="15037" cy="27067"/>
          </a:xfrm>
          <a:custGeom>
            <a:avLst/>
            <a:gdLst>
              <a:gd name="T0" fmla="*/ 0 w 10"/>
              <a:gd name="T1" fmla="*/ 1 h 17"/>
              <a:gd name="T2" fmla="*/ 4 w 10"/>
              <a:gd name="T3" fmla="*/ 0 h 17"/>
              <a:gd name="T4" fmla="*/ 8 w 10"/>
              <a:gd name="T5" fmla="*/ 2 h 17"/>
              <a:gd name="T6" fmla="*/ 10 w 10"/>
              <a:gd name="T7" fmla="*/ 5 h 17"/>
              <a:gd name="T8" fmla="*/ 9 w 10"/>
              <a:gd name="T9" fmla="*/ 9 h 17"/>
              <a:gd name="T10" fmla="*/ 4 w 10"/>
              <a:gd name="T11" fmla="*/ 10 h 17"/>
              <a:gd name="T12" fmla="*/ 2 w 10"/>
              <a:gd name="T13" fmla="*/ 10 h 17"/>
              <a:gd name="T14" fmla="*/ 2 w 10"/>
              <a:gd name="T15" fmla="*/ 17 h 17"/>
              <a:gd name="T16" fmla="*/ 0 w 10"/>
              <a:gd name="T17" fmla="*/ 17 h 17"/>
              <a:gd name="T18" fmla="*/ 0 w 10"/>
              <a:gd name="T19" fmla="*/ 1 h 17"/>
              <a:gd name="T20" fmla="*/ 2 w 10"/>
              <a:gd name="T21" fmla="*/ 8 h 17"/>
              <a:gd name="T22" fmla="*/ 4 w 10"/>
              <a:gd name="T23" fmla="*/ 9 h 17"/>
              <a:gd name="T24" fmla="*/ 8 w 10"/>
              <a:gd name="T25" fmla="*/ 5 h 17"/>
              <a:gd name="T26" fmla="*/ 4 w 10"/>
              <a:gd name="T27" fmla="*/ 2 h 17"/>
              <a:gd name="T28" fmla="*/ 2 w 10"/>
              <a:gd name="T29" fmla="*/ 2 h 17"/>
              <a:gd name="T30" fmla="*/ 2 w 10"/>
              <a:gd name="T31"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7">
                <a:moveTo>
                  <a:pt x="0" y="1"/>
                </a:moveTo>
                <a:cubicBezTo>
                  <a:pt x="1" y="1"/>
                  <a:pt x="2" y="0"/>
                  <a:pt x="4" y="0"/>
                </a:cubicBezTo>
                <a:cubicBezTo>
                  <a:pt x="6" y="0"/>
                  <a:pt x="7" y="1"/>
                  <a:pt x="8" y="2"/>
                </a:cubicBezTo>
                <a:cubicBezTo>
                  <a:pt x="9" y="2"/>
                  <a:pt x="10" y="4"/>
                  <a:pt x="10" y="5"/>
                </a:cubicBezTo>
                <a:cubicBezTo>
                  <a:pt x="10" y="7"/>
                  <a:pt x="9" y="8"/>
                  <a:pt x="9" y="9"/>
                </a:cubicBezTo>
                <a:cubicBezTo>
                  <a:pt x="8" y="10"/>
                  <a:pt x="6" y="10"/>
                  <a:pt x="4" y="10"/>
                </a:cubicBezTo>
                <a:cubicBezTo>
                  <a:pt x="3" y="10"/>
                  <a:pt x="2" y="10"/>
                  <a:pt x="2" y="10"/>
                </a:cubicBezTo>
                <a:cubicBezTo>
                  <a:pt x="2" y="17"/>
                  <a:pt x="2" y="17"/>
                  <a:pt x="2" y="17"/>
                </a:cubicBezTo>
                <a:cubicBezTo>
                  <a:pt x="0" y="17"/>
                  <a:pt x="0" y="17"/>
                  <a:pt x="0" y="17"/>
                </a:cubicBezTo>
                <a:lnTo>
                  <a:pt x="0" y="1"/>
                </a:lnTo>
                <a:close/>
                <a:moveTo>
                  <a:pt x="2" y="8"/>
                </a:moveTo>
                <a:cubicBezTo>
                  <a:pt x="2" y="9"/>
                  <a:pt x="3" y="9"/>
                  <a:pt x="4" y="9"/>
                </a:cubicBezTo>
                <a:cubicBezTo>
                  <a:pt x="6" y="9"/>
                  <a:pt x="8" y="7"/>
                  <a:pt x="8" y="5"/>
                </a:cubicBezTo>
                <a:cubicBezTo>
                  <a:pt x="8" y="3"/>
                  <a:pt x="6" y="2"/>
                  <a:pt x="4" y="2"/>
                </a:cubicBezTo>
                <a:cubicBezTo>
                  <a:pt x="3" y="2"/>
                  <a:pt x="2" y="2"/>
                  <a:pt x="2" y="2"/>
                </a:cubicBezTo>
                <a:lnTo>
                  <a:pt x="2"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66" name="Freeform 2715"/>
          <p:cNvSpPr>
            <a:spLocks noEditPoints="1"/>
          </p:cNvSpPr>
          <p:nvPr/>
        </p:nvSpPr>
        <p:spPr bwMode="auto">
          <a:xfrm>
            <a:off x="9912153" y="1856312"/>
            <a:ext cx="17042" cy="19047"/>
          </a:xfrm>
          <a:custGeom>
            <a:avLst/>
            <a:gdLst>
              <a:gd name="T0" fmla="*/ 2 w 11"/>
              <a:gd name="T1" fmla="*/ 6 h 12"/>
              <a:gd name="T2" fmla="*/ 6 w 11"/>
              <a:gd name="T3" fmla="*/ 10 h 12"/>
              <a:gd name="T4" fmla="*/ 10 w 11"/>
              <a:gd name="T5" fmla="*/ 10 h 12"/>
              <a:gd name="T6" fmla="*/ 10 w 11"/>
              <a:gd name="T7" fmla="*/ 11 h 12"/>
              <a:gd name="T8" fmla="*/ 6 w 11"/>
              <a:gd name="T9" fmla="*/ 12 h 12"/>
              <a:gd name="T10" fmla="*/ 0 w 11"/>
              <a:gd name="T11" fmla="*/ 6 h 12"/>
              <a:gd name="T12" fmla="*/ 6 w 11"/>
              <a:gd name="T13" fmla="*/ 0 h 12"/>
              <a:gd name="T14" fmla="*/ 11 w 11"/>
              <a:gd name="T15" fmla="*/ 5 h 12"/>
              <a:gd name="T16" fmla="*/ 11 w 11"/>
              <a:gd name="T17" fmla="*/ 6 h 12"/>
              <a:gd name="T18" fmla="*/ 2 w 11"/>
              <a:gd name="T19" fmla="*/ 6 h 12"/>
              <a:gd name="T20" fmla="*/ 9 w 11"/>
              <a:gd name="T21" fmla="*/ 5 h 12"/>
              <a:gd name="T22" fmla="*/ 6 w 11"/>
              <a:gd name="T23" fmla="*/ 1 h 12"/>
              <a:gd name="T24" fmla="*/ 2 w 11"/>
              <a:gd name="T25" fmla="*/ 5 h 12"/>
              <a:gd name="T26" fmla="*/ 9 w 11"/>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2">
                <a:moveTo>
                  <a:pt x="2" y="6"/>
                </a:moveTo>
                <a:cubicBezTo>
                  <a:pt x="2" y="9"/>
                  <a:pt x="4" y="10"/>
                  <a:pt x="6" y="10"/>
                </a:cubicBezTo>
                <a:cubicBezTo>
                  <a:pt x="8" y="10"/>
                  <a:pt x="9" y="10"/>
                  <a:pt x="10" y="10"/>
                </a:cubicBezTo>
                <a:cubicBezTo>
                  <a:pt x="10" y="11"/>
                  <a:pt x="10" y="11"/>
                  <a:pt x="10" y="11"/>
                </a:cubicBezTo>
                <a:cubicBezTo>
                  <a:pt x="9" y="12"/>
                  <a:pt x="8" y="12"/>
                  <a:pt x="6" y="12"/>
                </a:cubicBezTo>
                <a:cubicBezTo>
                  <a:pt x="3" y="12"/>
                  <a:pt x="0" y="10"/>
                  <a:pt x="0" y="6"/>
                </a:cubicBezTo>
                <a:cubicBezTo>
                  <a:pt x="0" y="3"/>
                  <a:pt x="2" y="0"/>
                  <a:pt x="6" y="0"/>
                </a:cubicBezTo>
                <a:cubicBezTo>
                  <a:pt x="10" y="0"/>
                  <a:pt x="11" y="3"/>
                  <a:pt x="11" y="5"/>
                </a:cubicBezTo>
                <a:cubicBezTo>
                  <a:pt x="11" y="6"/>
                  <a:pt x="11" y="6"/>
                  <a:pt x="11" y="6"/>
                </a:cubicBezTo>
                <a:lnTo>
                  <a:pt x="2" y="6"/>
                </a:lnTo>
                <a:close/>
                <a:moveTo>
                  <a:pt x="9" y="5"/>
                </a:moveTo>
                <a:cubicBezTo>
                  <a:pt x="9" y="3"/>
                  <a:pt x="8" y="1"/>
                  <a:pt x="6" y="1"/>
                </a:cubicBezTo>
                <a:cubicBezTo>
                  <a:pt x="4" y="1"/>
                  <a:pt x="3" y="3"/>
                  <a:pt x="2" y="5"/>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67" name="Rectangle 2716"/>
          <p:cNvSpPr>
            <a:spLocks noChangeArrowheads="1"/>
          </p:cNvSpPr>
          <p:nvPr/>
        </p:nvSpPr>
        <p:spPr bwMode="auto">
          <a:xfrm>
            <a:off x="9932203" y="1848292"/>
            <a:ext cx="5012"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368" name="Rectangle 2717"/>
          <p:cNvSpPr>
            <a:spLocks noChangeArrowheads="1"/>
          </p:cNvSpPr>
          <p:nvPr/>
        </p:nvSpPr>
        <p:spPr bwMode="auto">
          <a:xfrm>
            <a:off x="9942227" y="1848292"/>
            <a:ext cx="5012"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369" name="Freeform 2718"/>
          <p:cNvSpPr>
            <a:spLocks noEditPoints="1"/>
          </p:cNvSpPr>
          <p:nvPr/>
        </p:nvSpPr>
        <p:spPr bwMode="auto">
          <a:xfrm>
            <a:off x="9950247" y="1856312"/>
            <a:ext cx="17042" cy="19047"/>
          </a:xfrm>
          <a:custGeom>
            <a:avLst/>
            <a:gdLst>
              <a:gd name="T0" fmla="*/ 2 w 11"/>
              <a:gd name="T1" fmla="*/ 6 h 12"/>
              <a:gd name="T2" fmla="*/ 6 w 11"/>
              <a:gd name="T3" fmla="*/ 10 h 12"/>
              <a:gd name="T4" fmla="*/ 10 w 11"/>
              <a:gd name="T5" fmla="*/ 10 h 12"/>
              <a:gd name="T6" fmla="*/ 10 w 11"/>
              <a:gd name="T7" fmla="*/ 11 h 12"/>
              <a:gd name="T8" fmla="*/ 6 w 11"/>
              <a:gd name="T9" fmla="*/ 12 h 12"/>
              <a:gd name="T10" fmla="*/ 0 w 11"/>
              <a:gd name="T11" fmla="*/ 6 h 12"/>
              <a:gd name="T12" fmla="*/ 6 w 11"/>
              <a:gd name="T13" fmla="*/ 0 h 12"/>
              <a:gd name="T14" fmla="*/ 11 w 11"/>
              <a:gd name="T15" fmla="*/ 5 h 12"/>
              <a:gd name="T16" fmla="*/ 11 w 11"/>
              <a:gd name="T17" fmla="*/ 6 h 12"/>
              <a:gd name="T18" fmla="*/ 2 w 11"/>
              <a:gd name="T19" fmla="*/ 6 h 12"/>
              <a:gd name="T20" fmla="*/ 9 w 11"/>
              <a:gd name="T21" fmla="*/ 5 h 12"/>
              <a:gd name="T22" fmla="*/ 6 w 11"/>
              <a:gd name="T23" fmla="*/ 1 h 12"/>
              <a:gd name="T24" fmla="*/ 3 w 11"/>
              <a:gd name="T25" fmla="*/ 5 h 12"/>
              <a:gd name="T26" fmla="*/ 9 w 11"/>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2">
                <a:moveTo>
                  <a:pt x="2" y="6"/>
                </a:moveTo>
                <a:cubicBezTo>
                  <a:pt x="3" y="9"/>
                  <a:pt x="4" y="10"/>
                  <a:pt x="6" y="10"/>
                </a:cubicBezTo>
                <a:cubicBezTo>
                  <a:pt x="8" y="10"/>
                  <a:pt x="9" y="10"/>
                  <a:pt x="10" y="10"/>
                </a:cubicBezTo>
                <a:cubicBezTo>
                  <a:pt x="10" y="11"/>
                  <a:pt x="10" y="11"/>
                  <a:pt x="10" y="11"/>
                </a:cubicBezTo>
                <a:cubicBezTo>
                  <a:pt x="9" y="12"/>
                  <a:pt x="8" y="12"/>
                  <a:pt x="6" y="12"/>
                </a:cubicBezTo>
                <a:cubicBezTo>
                  <a:pt x="3" y="12"/>
                  <a:pt x="0" y="10"/>
                  <a:pt x="0" y="6"/>
                </a:cubicBezTo>
                <a:cubicBezTo>
                  <a:pt x="0" y="3"/>
                  <a:pt x="3" y="0"/>
                  <a:pt x="6" y="0"/>
                </a:cubicBezTo>
                <a:cubicBezTo>
                  <a:pt x="10" y="0"/>
                  <a:pt x="11" y="3"/>
                  <a:pt x="11" y="5"/>
                </a:cubicBezTo>
                <a:cubicBezTo>
                  <a:pt x="11" y="6"/>
                  <a:pt x="11" y="6"/>
                  <a:pt x="11" y="6"/>
                </a:cubicBezTo>
                <a:lnTo>
                  <a:pt x="2" y="6"/>
                </a:lnTo>
                <a:close/>
                <a:moveTo>
                  <a:pt x="9" y="5"/>
                </a:moveTo>
                <a:cubicBezTo>
                  <a:pt x="9" y="3"/>
                  <a:pt x="8" y="1"/>
                  <a:pt x="6" y="1"/>
                </a:cubicBezTo>
                <a:cubicBezTo>
                  <a:pt x="4" y="1"/>
                  <a:pt x="3" y="3"/>
                  <a:pt x="3" y="5"/>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70" name="Freeform 2719"/>
          <p:cNvSpPr/>
          <p:nvPr/>
        </p:nvSpPr>
        <p:spPr bwMode="auto">
          <a:xfrm>
            <a:off x="9970297" y="1856312"/>
            <a:ext cx="16040" cy="19047"/>
          </a:xfrm>
          <a:custGeom>
            <a:avLst/>
            <a:gdLst>
              <a:gd name="T0" fmla="*/ 1 w 10"/>
              <a:gd name="T1" fmla="*/ 3 h 12"/>
              <a:gd name="T2" fmla="*/ 0 w 10"/>
              <a:gd name="T3" fmla="*/ 0 h 12"/>
              <a:gd name="T4" fmla="*/ 2 w 10"/>
              <a:gd name="T5" fmla="*/ 0 h 12"/>
              <a:gd name="T6" fmla="*/ 2 w 10"/>
              <a:gd name="T7" fmla="*/ 2 h 12"/>
              <a:gd name="T8" fmla="*/ 3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6 w 10"/>
              <a:gd name="T21" fmla="*/ 2 h 12"/>
              <a:gd name="T22" fmla="*/ 3 w 10"/>
              <a:gd name="T23" fmla="*/ 4 h 12"/>
              <a:gd name="T24" fmla="*/ 3 w 10"/>
              <a:gd name="T25" fmla="*/ 5 h 12"/>
              <a:gd name="T26" fmla="*/ 3 w 10"/>
              <a:gd name="T27" fmla="*/ 12 h 12"/>
              <a:gd name="T28" fmla="*/ 1 w 10"/>
              <a:gd name="T29" fmla="*/ 12 h 12"/>
              <a:gd name="T30" fmla="*/ 1 w 10"/>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 y="3"/>
                </a:moveTo>
                <a:cubicBezTo>
                  <a:pt x="1" y="2"/>
                  <a:pt x="1" y="1"/>
                  <a:pt x="0" y="0"/>
                </a:cubicBezTo>
                <a:cubicBezTo>
                  <a:pt x="2" y="0"/>
                  <a:pt x="2" y="0"/>
                  <a:pt x="2" y="0"/>
                </a:cubicBezTo>
                <a:cubicBezTo>
                  <a:pt x="2" y="2"/>
                  <a:pt x="2" y="2"/>
                  <a:pt x="2" y="2"/>
                </a:cubicBezTo>
                <a:cubicBezTo>
                  <a:pt x="3" y="2"/>
                  <a:pt x="3" y="2"/>
                  <a:pt x="3" y="2"/>
                </a:cubicBezTo>
                <a:cubicBezTo>
                  <a:pt x="3" y="1"/>
                  <a:pt x="4" y="0"/>
                  <a:pt x="6" y="0"/>
                </a:cubicBezTo>
                <a:cubicBezTo>
                  <a:pt x="8" y="0"/>
                  <a:pt x="10" y="1"/>
                  <a:pt x="10" y="5"/>
                </a:cubicBezTo>
                <a:cubicBezTo>
                  <a:pt x="10" y="12"/>
                  <a:pt x="10" y="12"/>
                  <a:pt x="10" y="12"/>
                </a:cubicBezTo>
                <a:cubicBezTo>
                  <a:pt x="8" y="12"/>
                  <a:pt x="8" y="12"/>
                  <a:pt x="8" y="12"/>
                </a:cubicBezTo>
                <a:cubicBezTo>
                  <a:pt x="8" y="5"/>
                  <a:pt x="8" y="5"/>
                  <a:pt x="8" y="5"/>
                </a:cubicBezTo>
                <a:cubicBezTo>
                  <a:pt x="8" y="3"/>
                  <a:pt x="8" y="2"/>
                  <a:pt x="6" y="2"/>
                </a:cubicBezTo>
                <a:cubicBezTo>
                  <a:pt x="4" y="2"/>
                  <a:pt x="3" y="3"/>
                  <a:pt x="3" y="4"/>
                </a:cubicBezTo>
                <a:cubicBezTo>
                  <a:pt x="3" y="4"/>
                  <a:pt x="3" y="4"/>
                  <a:pt x="3" y="5"/>
                </a:cubicBezTo>
                <a:cubicBezTo>
                  <a:pt x="3" y="12"/>
                  <a:pt x="3" y="12"/>
                  <a:pt x="3" y="12"/>
                </a:cubicBezTo>
                <a:cubicBezTo>
                  <a:pt x="1" y="12"/>
                  <a:pt x="1" y="12"/>
                  <a:pt x="1" y="12"/>
                </a:cubicBezTo>
                <a:lnTo>
                  <a:pt x="1"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71" name="Freeform 2720"/>
          <p:cNvSpPr/>
          <p:nvPr/>
        </p:nvSpPr>
        <p:spPr bwMode="auto">
          <a:xfrm>
            <a:off x="9990346" y="1851300"/>
            <a:ext cx="11027" cy="24059"/>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5 w 7"/>
              <a:gd name="T13" fmla="*/ 13 h 15"/>
              <a:gd name="T14" fmla="*/ 6 w 7"/>
              <a:gd name="T15" fmla="*/ 13 h 15"/>
              <a:gd name="T16" fmla="*/ 6 w 7"/>
              <a:gd name="T17" fmla="*/ 15 h 15"/>
              <a:gd name="T18" fmla="*/ 5 w 7"/>
              <a:gd name="T19" fmla="*/ 15 h 15"/>
              <a:gd name="T20" fmla="*/ 2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2"/>
                  <a:pt x="4" y="13"/>
                  <a:pt x="5" y="13"/>
                </a:cubicBezTo>
                <a:cubicBezTo>
                  <a:pt x="6" y="13"/>
                  <a:pt x="6" y="13"/>
                  <a:pt x="6" y="13"/>
                </a:cubicBezTo>
                <a:cubicBezTo>
                  <a:pt x="6" y="15"/>
                  <a:pt x="6" y="15"/>
                  <a:pt x="6" y="15"/>
                </a:cubicBezTo>
                <a:cubicBezTo>
                  <a:pt x="6" y="15"/>
                  <a:pt x="5" y="15"/>
                  <a:pt x="5" y="15"/>
                </a:cubicBezTo>
                <a:cubicBezTo>
                  <a:pt x="4" y="15"/>
                  <a:pt x="3" y="15"/>
                  <a:pt x="2" y="14"/>
                </a:cubicBezTo>
                <a:cubicBezTo>
                  <a:pt x="2" y="13"/>
                  <a:pt x="2" y="12"/>
                  <a:pt x="2" y="11"/>
                </a:cubicBezTo>
                <a:cubicBezTo>
                  <a:pt x="2" y="5"/>
                  <a:pt x="2" y="5"/>
                  <a:pt x="2" y="5"/>
                </a:cubicBezTo>
                <a:cubicBezTo>
                  <a:pt x="0" y="5"/>
                  <a:pt x="0" y="5"/>
                  <a:pt x="0" y="5"/>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72" name="Freeform 2721"/>
          <p:cNvSpPr>
            <a:spLocks noEditPoints="1"/>
          </p:cNvSpPr>
          <p:nvPr/>
        </p:nvSpPr>
        <p:spPr bwMode="auto">
          <a:xfrm>
            <a:off x="10003379" y="1856312"/>
            <a:ext cx="16040" cy="19047"/>
          </a:xfrm>
          <a:custGeom>
            <a:avLst/>
            <a:gdLst>
              <a:gd name="T0" fmla="*/ 2 w 10"/>
              <a:gd name="T1" fmla="*/ 6 h 12"/>
              <a:gd name="T2" fmla="*/ 6 w 10"/>
              <a:gd name="T3" fmla="*/ 10 h 12"/>
              <a:gd name="T4" fmla="*/ 9 w 10"/>
              <a:gd name="T5" fmla="*/ 10 h 12"/>
              <a:gd name="T6" fmla="*/ 10 w 10"/>
              <a:gd name="T7" fmla="*/ 11 h 12"/>
              <a:gd name="T8" fmla="*/ 6 w 10"/>
              <a:gd name="T9" fmla="*/ 12 h 12"/>
              <a:gd name="T10" fmla="*/ 0 w 10"/>
              <a:gd name="T11" fmla="*/ 6 h 12"/>
              <a:gd name="T12" fmla="*/ 6 w 10"/>
              <a:gd name="T13" fmla="*/ 0 h 12"/>
              <a:gd name="T14" fmla="*/ 10 w 10"/>
              <a:gd name="T15" fmla="*/ 5 h 12"/>
              <a:gd name="T16" fmla="*/ 10 w 10"/>
              <a:gd name="T17" fmla="*/ 6 h 12"/>
              <a:gd name="T18" fmla="*/ 2 w 10"/>
              <a:gd name="T19" fmla="*/ 6 h 12"/>
              <a:gd name="T20" fmla="*/ 8 w 10"/>
              <a:gd name="T21" fmla="*/ 5 h 12"/>
              <a:gd name="T22" fmla="*/ 6 w 10"/>
              <a:gd name="T23" fmla="*/ 1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8" y="10"/>
                  <a:pt x="9" y="10"/>
                  <a:pt x="9" y="10"/>
                </a:cubicBezTo>
                <a:cubicBezTo>
                  <a:pt x="10" y="11"/>
                  <a:pt x="10" y="11"/>
                  <a:pt x="10" y="11"/>
                </a:cubicBezTo>
                <a:cubicBezTo>
                  <a:pt x="9" y="12"/>
                  <a:pt x="8" y="12"/>
                  <a:pt x="6" y="12"/>
                </a:cubicBezTo>
                <a:cubicBezTo>
                  <a:pt x="2" y="12"/>
                  <a:pt x="0" y="10"/>
                  <a:pt x="0" y="6"/>
                </a:cubicBezTo>
                <a:cubicBezTo>
                  <a:pt x="0" y="3"/>
                  <a:pt x="2" y="0"/>
                  <a:pt x="6" y="0"/>
                </a:cubicBezTo>
                <a:cubicBezTo>
                  <a:pt x="9" y="0"/>
                  <a:pt x="10" y="3"/>
                  <a:pt x="10" y="5"/>
                </a:cubicBezTo>
                <a:cubicBezTo>
                  <a:pt x="10" y="6"/>
                  <a:pt x="10" y="6"/>
                  <a:pt x="10" y="6"/>
                </a:cubicBezTo>
                <a:lnTo>
                  <a:pt x="2" y="6"/>
                </a:lnTo>
                <a:close/>
                <a:moveTo>
                  <a:pt x="8" y="5"/>
                </a:moveTo>
                <a:cubicBezTo>
                  <a:pt x="8" y="3"/>
                  <a:pt x="8" y="1"/>
                  <a:pt x="6" y="1"/>
                </a:cubicBezTo>
                <a:cubicBezTo>
                  <a:pt x="3" y="1"/>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73" name="Freeform 2722"/>
          <p:cNvSpPr/>
          <p:nvPr/>
        </p:nvSpPr>
        <p:spPr bwMode="auto">
          <a:xfrm>
            <a:off x="10023428" y="1856312"/>
            <a:ext cx="11027" cy="19047"/>
          </a:xfrm>
          <a:custGeom>
            <a:avLst/>
            <a:gdLst>
              <a:gd name="T0" fmla="*/ 0 w 7"/>
              <a:gd name="T1" fmla="*/ 10 h 12"/>
              <a:gd name="T2" fmla="*/ 3 w 7"/>
              <a:gd name="T3" fmla="*/ 10 h 12"/>
              <a:gd name="T4" fmla="*/ 5 w 7"/>
              <a:gd name="T5" fmla="*/ 9 h 12"/>
              <a:gd name="T6" fmla="*/ 3 w 7"/>
              <a:gd name="T7" fmla="*/ 6 h 12"/>
              <a:gd name="T8" fmla="*/ 0 w 7"/>
              <a:gd name="T9" fmla="*/ 3 h 12"/>
              <a:gd name="T10" fmla="*/ 4 w 7"/>
              <a:gd name="T11" fmla="*/ 0 h 12"/>
              <a:gd name="T12" fmla="*/ 7 w 7"/>
              <a:gd name="T13" fmla="*/ 1 h 12"/>
              <a:gd name="T14" fmla="*/ 6 w 7"/>
              <a:gd name="T15" fmla="*/ 2 h 12"/>
              <a:gd name="T16" fmla="*/ 4 w 7"/>
              <a:gd name="T17" fmla="*/ 1 h 12"/>
              <a:gd name="T18" fmla="*/ 2 w 7"/>
              <a:gd name="T19" fmla="*/ 3 h 12"/>
              <a:gd name="T20" fmla="*/ 4 w 7"/>
              <a:gd name="T21" fmla="*/ 5 h 12"/>
              <a:gd name="T22" fmla="*/ 7 w 7"/>
              <a:gd name="T23" fmla="*/ 8 h 12"/>
              <a:gd name="T24" fmla="*/ 3 w 7"/>
              <a:gd name="T25" fmla="*/ 12 h 12"/>
              <a:gd name="T26" fmla="*/ 0 w 7"/>
              <a:gd name="T27" fmla="*/ 11 h 12"/>
              <a:gd name="T28" fmla="*/ 0 w 7"/>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2">
                <a:moveTo>
                  <a:pt x="0" y="10"/>
                </a:moveTo>
                <a:cubicBezTo>
                  <a:pt x="1" y="10"/>
                  <a:pt x="2" y="10"/>
                  <a:pt x="3" y="10"/>
                </a:cubicBezTo>
                <a:cubicBezTo>
                  <a:pt x="4" y="10"/>
                  <a:pt x="5" y="10"/>
                  <a:pt x="5" y="9"/>
                </a:cubicBezTo>
                <a:cubicBezTo>
                  <a:pt x="5" y="8"/>
                  <a:pt x="4" y="7"/>
                  <a:pt x="3" y="6"/>
                </a:cubicBezTo>
                <a:cubicBezTo>
                  <a:pt x="1" y="6"/>
                  <a:pt x="0" y="5"/>
                  <a:pt x="0" y="3"/>
                </a:cubicBezTo>
                <a:cubicBezTo>
                  <a:pt x="0" y="1"/>
                  <a:pt x="1" y="0"/>
                  <a:pt x="4" y="0"/>
                </a:cubicBezTo>
                <a:cubicBezTo>
                  <a:pt x="5" y="0"/>
                  <a:pt x="6" y="0"/>
                  <a:pt x="7" y="1"/>
                </a:cubicBezTo>
                <a:cubicBezTo>
                  <a:pt x="6" y="2"/>
                  <a:pt x="6" y="2"/>
                  <a:pt x="6" y="2"/>
                </a:cubicBezTo>
                <a:cubicBezTo>
                  <a:pt x="6" y="2"/>
                  <a:pt x="5" y="1"/>
                  <a:pt x="4" y="1"/>
                </a:cubicBezTo>
                <a:cubicBezTo>
                  <a:pt x="3" y="1"/>
                  <a:pt x="2" y="2"/>
                  <a:pt x="2" y="3"/>
                </a:cubicBezTo>
                <a:cubicBezTo>
                  <a:pt x="2" y="4"/>
                  <a:pt x="3" y="4"/>
                  <a:pt x="4" y="5"/>
                </a:cubicBezTo>
                <a:cubicBezTo>
                  <a:pt x="6" y="6"/>
                  <a:pt x="7" y="7"/>
                  <a:pt x="7" y="8"/>
                </a:cubicBezTo>
                <a:cubicBezTo>
                  <a:pt x="7" y="10"/>
                  <a:pt x="6" y="12"/>
                  <a:pt x="3" y="12"/>
                </a:cubicBezTo>
                <a:cubicBezTo>
                  <a:pt x="2" y="12"/>
                  <a:pt x="0" y="12"/>
                  <a:pt x="0" y="11"/>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74" name="Freeform 2723"/>
          <p:cNvSpPr>
            <a:spLocks noEditPoints="1"/>
          </p:cNvSpPr>
          <p:nvPr/>
        </p:nvSpPr>
        <p:spPr bwMode="auto">
          <a:xfrm>
            <a:off x="10038465" y="1856312"/>
            <a:ext cx="17042" cy="25062"/>
          </a:xfrm>
          <a:custGeom>
            <a:avLst/>
            <a:gdLst>
              <a:gd name="T0" fmla="*/ 9 w 11"/>
              <a:gd name="T1" fmla="*/ 10 h 16"/>
              <a:gd name="T2" fmla="*/ 9 w 11"/>
              <a:gd name="T3" fmla="*/ 10 h 16"/>
              <a:gd name="T4" fmla="*/ 5 w 11"/>
              <a:gd name="T5" fmla="*/ 12 h 16"/>
              <a:gd name="T6" fmla="*/ 0 w 11"/>
              <a:gd name="T7" fmla="*/ 6 h 16"/>
              <a:gd name="T8" fmla="*/ 5 w 11"/>
              <a:gd name="T9" fmla="*/ 0 h 16"/>
              <a:gd name="T10" fmla="*/ 9 w 11"/>
              <a:gd name="T11" fmla="*/ 2 h 16"/>
              <a:gd name="T12" fmla="*/ 9 w 11"/>
              <a:gd name="T13" fmla="*/ 2 h 16"/>
              <a:gd name="T14" fmla="*/ 9 w 11"/>
              <a:gd name="T15" fmla="*/ 0 h 16"/>
              <a:gd name="T16" fmla="*/ 11 w 11"/>
              <a:gd name="T17" fmla="*/ 0 h 16"/>
              <a:gd name="T18" fmla="*/ 11 w 11"/>
              <a:gd name="T19" fmla="*/ 3 h 16"/>
              <a:gd name="T20" fmla="*/ 11 w 11"/>
              <a:gd name="T21" fmla="*/ 16 h 16"/>
              <a:gd name="T22" fmla="*/ 9 w 11"/>
              <a:gd name="T23" fmla="*/ 16 h 16"/>
              <a:gd name="T24" fmla="*/ 9 w 11"/>
              <a:gd name="T25" fmla="*/ 10 h 16"/>
              <a:gd name="T26" fmla="*/ 9 w 11"/>
              <a:gd name="T27" fmla="*/ 5 h 16"/>
              <a:gd name="T28" fmla="*/ 9 w 11"/>
              <a:gd name="T29" fmla="*/ 4 h 16"/>
              <a:gd name="T30" fmla="*/ 6 w 11"/>
              <a:gd name="T31" fmla="*/ 1 h 16"/>
              <a:gd name="T32" fmla="*/ 2 w 11"/>
              <a:gd name="T33" fmla="*/ 6 h 16"/>
              <a:gd name="T34" fmla="*/ 6 w 11"/>
              <a:gd name="T35" fmla="*/ 10 h 16"/>
              <a:gd name="T36" fmla="*/ 9 w 11"/>
              <a:gd name="T37" fmla="*/ 8 h 16"/>
              <a:gd name="T38" fmla="*/ 9 w 11"/>
              <a:gd name="T39" fmla="*/ 7 h 16"/>
              <a:gd name="T40" fmla="*/ 9 w 11"/>
              <a:gd name="T41" fmla="*/ 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6">
                <a:moveTo>
                  <a:pt x="9" y="10"/>
                </a:moveTo>
                <a:cubicBezTo>
                  <a:pt x="9" y="10"/>
                  <a:pt x="9" y="10"/>
                  <a:pt x="9" y="10"/>
                </a:cubicBezTo>
                <a:cubicBezTo>
                  <a:pt x="8" y="11"/>
                  <a:pt x="7" y="12"/>
                  <a:pt x="5" y="12"/>
                </a:cubicBezTo>
                <a:cubicBezTo>
                  <a:pt x="2" y="12"/>
                  <a:pt x="0" y="10"/>
                  <a:pt x="0" y="6"/>
                </a:cubicBezTo>
                <a:cubicBezTo>
                  <a:pt x="0" y="2"/>
                  <a:pt x="3" y="0"/>
                  <a:pt x="5" y="0"/>
                </a:cubicBezTo>
                <a:cubicBezTo>
                  <a:pt x="7" y="0"/>
                  <a:pt x="8" y="1"/>
                  <a:pt x="9" y="2"/>
                </a:cubicBezTo>
                <a:cubicBezTo>
                  <a:pt x="9" y="2"/>
                  <a:pt x="9" y="2"/>
                  <a:pt x="9" y="2"/>
                </a:cubicBezTo>
                <a:cubicBezTo>
                  <a:pt x="9" y="0"/>
                  <a:pt x="9" y="0"/>
                  <a:pt x="9" y="0"/>
                </a:cubicBezTo>
                <a:cubicBezTo>
                  <a:pt x="11" y="0"/>
                  <a:pt x="11" y="0"/>
                  <a:pt x="11" y="0"/>
                </a:cubicBezTo>
                <a:cubicBezTo>
                  <a:pt x="11" y="1"/>
                  <a:pt x="11" y="2"/>
                  <a:pt x="11" y="3"/>
                </a:cubicBezTo>
                <a:cubicBezTo>
                  <a:pt x="11" y="16"/>
                  <a:pt x="11" y="16"/>
                  <a:pt x="11" y="16"/>
                </a:cubicBezTo>
                <a:cubicBezTo>
                  <a:pt x="9" y="16"/>
                  <a:pt x="9" y="16"/>
                  <a:pt x="9" y="16"/>
                </a:cubicBezTo>
                <a:lnTo>
                  <a:pt x="9" y="10"/>
                </a:lnTo>
                <a:close/>
                <a:moveTo>
                  <a:pt x="9" y="5"/>
                </a:moveTo>
                <a:cubicBezTo>
                  <a:pt x="9" y="4"/>
                  <a:pt x="9" y="4"/>
                  <a:pt x="9" y="4"/>
                </a:cubicBezTo>
                <a:cubicBezTo>
                  <a:pt x="9" y="3"/>
                  <a:pt x="7" y="1"/>
                  <a:pt x="6" y="1"/>
                </a:cubicBezTo>
                <a:cubicBezTo>
                  <a:pt x="4" y="1"/>
                  <a:pt x="2" y="3"/>
                  <a:pt x="2" y="6"/>
                </a:cubicBezTo>
                <a:cubicBezTo>
                  <a:pt x="2" y="8"/>
                  <a:pt x="3" y="10"/>
                  <a:pt x="6" y="10"/>
                </a:cubicBezTo>
                <a:cubicBezTo>
                  <a:pt x="7" y="10"/>
                  <a:pt x="8" y="9"/>
                  <a:pt x="9" y="8"/>
                </a:cubicBezTo>
                <a:cubicBezTo>
                  <a:pt x="9" y="8"/>
                  <a:pt x="9" y="7"/>
                  <a:pt x="9" y="7"/>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75" name="Freeform 2724"/>
          <p:cNvSpPr/>
          <p:nvPr/>
        </p:nvSpPr>
        <p:spPr bwMode="auto">
          <a:xfrm>
            <a:off x="10061522" y="1856312"/>
            <a:ext cx="16040" cy="19047"/>
          </a:xfrm>
          <a:custGeom>
            <a:avLst/>
            <a:gdLst>
              <a:gd name="T0" fmla="*/ 10 w 10"/>
              <a:gd name="T1" fmla="*/ 8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6 h 12"/>
              <a:gd name="T20" fmla="*/ 4 w 10"/>
              <a:gd name="T21" fmla="*/ 10 h 12"/>
              <a:gd name="T22" fmla="*/ 7 w 10"/>
              <a:gd name="T23" fmla="*/ 8 h 12"/>
              <a:gd name="T24" fmla="*/ 7 w 10"/>
              <a:gd name="T25" fmla="*/ 7 h 12"/>
              <a:gd name="T26" fmla="*/ 7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10"/>
                  <a:pt x="10" y="11"/>
                  <a:pt x="10" y="12"/>
                </a:cubicBezTo>
                <a:cubicBezTo>
                  <a:pt x="8" y="12"/>
                  <a:pt x="8" y="12"/>
                  <a:pt x="8" y="12"/>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6"/>
                  <a:pt x="2" y="6"/>
                  <a:pt x="2" y="6"/>
                </a:cubicBezTo>
                <a:cubicBezTo>
                  <a:pt x="2" y="9"/>
                  <a:pt x="3" y="10"/>
                  <a:pt x="4" y="10"/>
                </a:cubicBezTo>
                <a:cubicBezTo>
                  <a:pt x="6" y="10"/>
                  <a:pt x="7" y="9"/>
                  <a:pt x="7" y="8"/>
                </a:cubicBezTo>
                <a:cubicBezTo>
                  <a:pt x="7" y="8"/>
                  <a:pt x="7" y="8"/>
                  <a:pt x="7" y="7"/>
                </a:cubicBezTo>
                <a:cubicBezTo>
                  <a:pt x="7" y="0"/>
                  <a:pt x="7" y="0"/>
                  <a:pt x="7"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76" name="Freeform 2725"/>
          <p:cNvSpPr>
            <a:spLocks noEditPoints="1"/>
          </p:cNvSpPr>
          <p:nvPr/>
        </p:nvSpPr>
        <p:spPr bwMode="auto">
          <a:xfrm>
            <a:off x="10080569" y="1856312"/>
            <a:ext cx="17042" cy="19047"/>
          </a:xfrm>
          <a:custGeom>
            <a:avLst/>
            <a:gdLst>
              <a:gd name="T0" fmla="*/ 2 w 11"/>
              <a:gd name="T1" fmla="*/ 6 h 12"/>
              <a:gd name="T2" fmla="*/ 6 w 11"/>
              <a:gd name="T3" fmla="*/ 10 h 12"/>
              <a:gd name="T4" fmla="*/ 10 w 11"/>
              <a:gd name="T5" fmla="*/ 10 h 12"/>
              <a:gd name="T6" fmla="*/ 10 w 11"/>
              <a:gd name="T7" fmla="*/ 11 h 12"/>
              <a:gd name="T8" fmla="*/ 6 w 11"/>
              <a:gd name="T9" fmla="*/ 12 h 12"/>
              <a:gd name="T10" fmla="*/ 0 w 11"/>
              <a:gd name="T11" fmla="*/ 6 h 12"/>
              <a:gd name="T12" fmla="*/ 6 w 11"/>
              <a:gd name="T13" fmla="*/ 0 h 12"/>
              <a:gd name="T14" fmla="*/ 11 w 11"/>
              <a:gd name="T15" fmla="*/ 5 h 12"/>
              <a:gd name="T16" fmla="*/ 11 w 11"/>
              <a:gd name="T17" fmla="*/ 6 h 12"/>
              <a:gd name="T18" fmla="*/ 2 w 11"/>
              <a:gd name="T19" fmla="*/ 6 h 12"/>
              <a:gd name="T20" fmla="*/ 9 w 11"/>
              <a:gd name="T21" fmla="*/ 5 h 12"/>
              <a:gd name="T22" fmla="*/ 6 w 11"/>
              <a:gd name="T23" fmla="*/ 1 h 12"/>
              <a:gd name="T24" fmla="*/ 2 w 11"/>
              <a:gd name="T25" fmla="*/ 5 h 12"/>
              <a:gd name="T26" fmla="*/ 9 w 11"/>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2">
                <a:moveTo>
                  <a:pt x="2" y="6"/>
                </a:moveTo>
                <a:cubicBezTo>
                  <a:pt x="3" y="9"/>
                  <a:pt x="4" y="10"/>
                  <a:pt x="6" y="10"/>
                </a:cubicBezTo>
                <a:cubicBezTo>
                  <a:pt x="8" y="10"/>
                  <a:pt x="9" y="10"/>
                  <a:pt x="10" y="10"/>
                </a:cubicBezTo>
                <a:cubicBezTo>
                  <a:pt x="10" y="11"/>
                  <a:pt x="10" y="11"/>
                  <a:pt x="10" y="11"/>
                </a:cubicBezTo>
                <a:cubicBezTo>
                  <a:pt x="9" y="12"/>
                  <a:pt x="8" y="12"/>
                  <a:pt x="6" y="12"/>
                </a:cubicBezTo>
                <a:cubicBezTo>
                  <a:pt x="3" y="12"/>
                  <a:pt x="0" y="10"/>
                  <a:pt x="0" y="6"/>
                </a:cubicBezTo>
                <a:cubicBezTo>
                  <a:pt x="0" y="3"/>
                  <a:pt x="3" y="0"/>
                  <a:pt x="6" y="0"/>
                </a:cubicBezTo>
                <a:cubicBezTo>
                  <a:pt x="10" y="0"/>
                  <a:pt x="11" y="3"/>
                  <a:pt x="11" y="5"/>
                </a:cubicBezTo>
                <a:cubicBezTo>
                  <a:pt x="11" y="6"/>
                  <a:pt x="11" y="6"/>
                  <a:pt x="11" y="6"/>
                </a:cubicBezTo>
                <a:lnTo>
                  <a:pt x="2" y="6"/>
                </a:lnTo>
                <a:close/>
                <a:moveTo>
                  <a:pt x="9" y="5"/>
                </a:moveTo>
                <a:cubicBezTo>
                  <a:pt x="9" y="3"/>
                  <a:pt x="8" y="1"/>
                  <a:pt x="6" y="1"/>
                </a:cubicBezTo>
                <a:cubicBezTo>
                  <a:pt x="4" y="1"/>
                  <a:pt x="3" y="3"/>
                  <a:pt x="2" y="5"/>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77" name="Freeform 2726"/>
          <p:cNvSpPr>
            <a:spLocks noEditPoints="1"/>
          </p:cNvSpPr>
          <p:nvPr/>
        </p:nvSpPr>
        <p:spPr bwMode="auto">
          <a:xfrm>
            <a:off x="10108639" y="1856312"/>
            <a:ext cx="14035" cy="19047"/>
          </a:xfrm>
          <a:custGeom>
            <a:avLst/>
            <a:gdLst>
              <a:gd name="T0" fmla="*/ 7 w 9"/>
              <a:gd name="T1" fmla="*/ 12 h 12"/>
              <a:gd name="T2" fmla="*/ 7 w 9"/>
              <a:gd name="T3" fmla="*/ 10 h 12"/>
              <a:gd name="T4" fmla="*/ 7 w 9"/>
              <a:gd name="T5" fmla="*/ 10 h 12"/>
              <a:gd name="T6" fmla="*/ 4 w 9"/>
              <a:gd name="T7" fmla="*/ 12 h 12"/>
              <a:gd name="T8" fmla="*/ 0 w 9"/>
              <a:gd name="T9" fmla="*/ 9 h 12"/>
              <a:gd name="T10" fmla="*/ 7 w 9"/>
              <a:gd name="T11" fmla="*/ 4 h 12"/>
              <a:gd name="T12" fmla="*/ 7 w 9"/>
              <a:gd name="T13" fmla="*/ 4 h 12"/>
              <a:gd name="T14" fmla="*/ 4 w 9"/>
              <a:gd name="T15" fmla="*/ 1 h 12"/>
              <a:gd name="T16" fmla="*/ 1 w 9"/>
              <a:gd name="T17" fmla="*/ 2 h 12"/>
              <a:gd name="T18" fmla="*/ 1 w 9"/>
              <a:gd name="T19" fmla="*/ 1 h 12"/>
              <a:gd name="T20" fmla="*/ 5 w 9"/>
              <a:gd name="T21" fmla="*/ 0 h 12"/>
              <a:gd name="T22" fmla="*/ 9 w 9"/>
              <a:gd name="T23" fmla="*/ 5 h 12"/>
              <a:gd name="T24" fmla="*/ 9 w 9"/>
              <a:gd name="T25" fmla="*/ 9 h 12"/>
              <a:gd name="T26" fmla="*/ 9 w 9"/>
              <a:gd name="T27" fmla="*/ 12 h 12"/>
              <a:gd name="T28" fmla="*/ 7 w 9"/>
              <a:gd name="T29" fmla="*/ 12 h 12"/>
              <a:gd name="T30" fmla="*/ 7 w 9"/>
              <a:gd name="T31" fmla="*/ 6 h 12"/>
              <a:gd name="T32" fmla="*/ 2 w 9"/>
              <a:gd name="T33" fmla="*/ 8 h 12"/>
              <a:gd name="T34" fmla="*/ 4 w 9"/>
              <a:gd name="T35" fmla="*/ 10 h 12"/>
              <a:gd name="T36" fmla="*/ 7 w 9"/>
              <a:gd name="T37" fmla="*/ 8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7" y="12"/>
                </a:moveTo>
                <a:cubicBezTo>
                  <a:pt x="7" y="10"/>
                  <a:pt x="7" y="10"/>
                  <a:pt x="7" y="10"/>
                </a:cubicBezTo>
                <a:cubicBezTo>
                  <a:pt x="7" y="10"/>
                  <a:pt x="7" y="10"/>
                  <a:pt x="7" y="10"/>
                </a:cubicBezTo>
                <a:cubicBezTo>
                  <a:pt x="6" y="11"/>
                  <a:pt x="5" y="12"/>
                  <a:pt x="4" y="12"/>
                </a:cubicBezTo>
                <a:cubicBezTo>
                  <a:pt x="1" y="12"/>
                  <a:pt x="0" y="10"/>
                  <a:pt x="0" y="9"/>
                </a:cubicBezTo>
                <a:cubicBezTo>
                  <a:pt x="0" y="6"/>
                  <a:pt x="2" y="4"/>
                  <a:pt x="7" y="4"/>
                </a:cubicBezTo>
                <a:cubicBezTo>
                  <a:pt x="7" y="4"/>
                  <a:pt x="7" y="4"/>
                  <a:pt x="7" y="4"/>
                </a:cubicBezTo>
                <a:cubicBezTo>
                  <a:pt x="7" y="3"/>
                  <a:pt x="7" y="1"/>
                  <a:pt x="4" y="1"/>
                </a:cubicBezTo>
                <a:cubicBezTo>
                  <a:pt x="3" y="1"/>
                  <a:pt x="2" y="2"/>
                  <a:pt x="1" y="2"/>
                </a:cubicBezTo>
                <a:cubicBezTo>
                  <a:pt x="1" y="1"/>
                  <a:pt x="1" y="1"/>
                  <a:pt x="1" y="1"/>
                </a:cubicBezTo>
                <a:cubicBezTo>
                  <a:pt x="2" y="0"/>
                  <a:pt x="3" y="0"/>
                  <a:pt x="5" y="0"/>
                </a:cubicBezTo>
                <a:cubicBezTo>
                  <a:pt x="8" y="0"/>
                  <a:pt x="9" y="2"/>
                  <a:pt x="9" y="5"/>
                </a:cubicBezTo>
                <a:cubicBezTo>
                  <a:pt x="9" y="9"/>
                  <a:pt x="9" y="9"/>
                  <a:pt x="9" y="9"/>
                </a:cubicBezTo>
                <a:cubicBezTo>
                  <a:pt x="9" y="10"/>
                  <a:pt x="9" y="11"/>
                  <a:pt x="9" y="12"/>
                </a:cubicBezTo>
                <a:lnTo>
                  <a:pt x="7" y="12"/>
                </a:lnTo>
                <a:close/>
                <a:moveTo>
                  <a:pt x="7" y="6"/>
                </a:moveTo>
                <a:cubicBezTo>
                  <a:pt x="5" y="6"/>
                  <a:pt x="2" y="6"/>
                  <a:pt x="2" y="8"/>
                </a:cubicBezTo>
                <a:cubicBezTo>
                  <a:pt x="2" y="10"/>
                  <a:pt x="3" y="10"/>
                  <a:pt x="4" y="10"/>
                </a:cubicBezTo>
                <a:cubicBezTo>
                  <a:pt x="6" y="10"/>
                  <a:pt x="7" y="9"/>
                  <a:pt x="7" y="8"/>
                </a:cubicBezTo>
                <a:cubicBezTo>
                  <a:pt x="7" y="8"/>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78" name="Rectangle 2727"/>
          <p:cNvSpPr>
            <a:spLocks noChangeArrowheads="1"/>
          </p:cNvSpPr>
          <p:nvPr/>
        </p:nvSpPr>
        <p:spPr bwMode="auto">
          <a:xfrm>
            <a:off x="10128688" y="1848292"/>
            <a:ext cx="4010"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379" name="Freeform 2728"/>
          <p:cNvSpPr>
            <a:spLocks noEditPoints="1"/>
          </p:cNvSpPr>
          <p:nvPr/>
        </p:nvSpPr>
        <p:spPr bwMode="auto">
          <a:xfrm>
            <a:off x="10136708" y="1848292"/>
            <a:ext cx="5012" cy="27067"/>
          </a:xfrm>
          <a:custGeom>
            <a:avLst/>
            <a:gdLst>
              <a:gd name="T0" fmla="*/ 3 w 3"/>
              <a:gd name="T1" fmla="*/ 2 h 17"/>
              <a:gd name="T2" fmla="*/ 2 w 3"/>
              <a:gd name="T3" fmla="*/ 3 h 17"/>
              <a:gd name="T4" fmla="*/ 0 w 3"/>
              <a:gd name="T5" fmla="*/ 2 h 17"/>
              <a:gd name="T6" fmla="*/ 2 w 3"/>
              <a:gd name="T7" fmla="*/ 0 h 17"/>
              <a:gd name="T8" fmla="*/ 3 w 3"/>
              <a:gd name="T9" fmla="*/ 2 h 17"/>
              <a:gd name="T10" fmla="*/ 1 w 3"/>
              <a:gd name="T11" fmla="*/ 17 h 17"/>
              <a:gd name="T12" fmla="*/ 1 w 3"/>
              <a:gd name="T13" fmla="*/ 5 h 17"/>
              <a:gd name="T14" fmla="*/ 3 w 3"/>
              <a:gd name="T15" fmla="*/ 5 h 17"/>
              <a:gd name="T16" fmla="*/ 3 w 3"/>
              <a:gd name="T17" fmla="*/ 17 h 17"/>
              <a:gd name="T18" fmla="*/ 1 w 3"/>
              <a:gd name="T19"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7">
                <a:moveTo>
                  <a:pt x="3" y="2"/>
                </a:moveTo>
                <a:cubicBezTo>
                  <a:pt x="3" y="3"/>
                  <a:pt x="2" y="3"/>
                  <a:pt x="2" y="3"/>
                </a:cubicBezTo>
                <a:cubicBezTo>
                  <a:pt x="1" y="3"/>
                  <a:pt x="0" y="3"/>
                  <a:pt x="0" y="2"/>
                </a:cubicBezTo>
                <a:cubicBezTo>
                  <a:pt x="0" y="1"/>
                  <a:pt x="1" y="0"/>
                  <a:pt x="2" y="0"/>
                </a:cubicBezTo>
                <a:cubicBezTo>
                  <a:pt x="2" y="0"/>
                  <a:pt x="3" y="1"/>
                  <a:pt x="3" y="2"/>
                </a:cubicBezTo>
                <a:close/>
                <a:moveTo>
                  <a:pt x="1" y="17"/>
                </a:moveTo>
                <a:cubicBezTo>
                  <a:pt x="1" y="5"/>
                  <a:pt x="1" y="5"/>
                  <a:pt x="1" y="5"/>
                </a:cubicBezTo>
                <a:cubicBezTo>
                  <a:pt x="3" y="5"/>
                  <a:pt x="3" y="5"/>
                  <a:pt x="3" y="5"/>
                </a:cubicBezTo>
                <a:cubicBezTo>
                  <a:pt x="3" y="17"/>
                  <a:pt x="3" y="17"/>
                  <a:pt x="3" y="17"/>
                </a:cubicBezTo>
                <a:lnTo>
                  <a:pt x="1" y="1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80" name="Freeform 2729"/>
          <p:cNvSpPr>
            <a:spLocks noEditPoints="1"/>
          </p:cNvSpPr>
          <p:nvPr/>
        </p:nvSpPr>
        <p:spPr bwMode="auto">
          <a:xfrm>
            <a:off x="10146733" y="1856312"/>
            <a:ext cx="17042" cy="25062"/>
          </a:xfrm>
          <a:custGeom>
            <a:avLst/>
            <a:gdLst>
              <a:gd name="T0" fmla="*/ 8 w 11"/>
              <a:gd name="T1" fmla="*/ 10 h 16"/>
              <a:gd name="T2" fmla="*/ 8 w 11"/>
              <a:gd name="T3" fmla="*/ 10 h 16"/>
              <a:gd name="T4" fmla="*/ 5 w 11"/>
              <a:gd name="T5" fmla="*/ 12 h 16"/>
              <a:gd name="T6" fmla="*/ 0 w 11"/>
              <a:gd name="T7" fmla="*/ 6 h 16"/>
              <a:gd name="T8" fmla="*/ 5 w 11"/>
              <a:gd name="T9" fmla="*/ 0 h 16"/>
              <a:gd name="T10" fmla="*/ 8 w 11"/>
              <a:gd name="T11" fmla="*/ 2 h 16"/>
              <a:gd name="T12" fmla="*/ 8 w 11"/>
              <a:gd name="T13" fmla="*/ 2 h 16"/>
              <a:gd name="T14" fmla="*/ 9 w 11"/>
              <a:gd name="T15" fmla="*/ 0 h 16"/>
              <a:gd name="T16" fmla="*/ 11 w 11"/>
              <a:gd name="T17" fmla="*/ 0 h 16"/>
              <a:gd name="T18" fmla="*/ 10 w 11"/>
              <a:gd name="T19" fmla="*/ 3 h 16"/>
              <a:gd name="T20" fmla="*/ 10 w 11"/>
              <a:gd name="T21" fmla="*/ 16 h 16"/>
              <a:gd name="T22" fmla="*/ 8 w 11"/>
              <a:gd name="T23" fmla="*/ 16 h 16"/>
              <a:gd name="T24" fmla="*/ 8 w 11"/>
              <a:gd name="T25" fmla="*/ 10 h 16"/>
              <a:gd name="T26" fmla="*/ 8 w 11"/>
              <a:gd name="T27" fmla="*/ 5 h 16"/>
              <a:gd name="T28" fmla="*/ 8 w 11"/>
              <a:gd name="T29" fmla="*/ 4 h 16"/>
              <a:gd name="T30" fmla="*/ 5 w 11"/>
              <a:gd name="T31" fmla="*/ 1 h 16"/>
              <a:gd name="T32" fmla="*/ 2 w 11"/>
              <a:gd name="T33" fmla="*/ 6 h 16"/>
              <a:gd name="T34" fmla="*/ 5 w 11"/>
              <a:gd name="T35" fmla="*/ 10 h 16"/>
              <a:gd name="T36" fmla="*/ 8 w 11"/>
              <a:gd name="T37" fmla="*/ 8 h 16"/>
              <a:gd name="T38" fmla="*/ 8 w 11"/>
              <a:gd name="T39" fmla="*/ 7 h 16"/>
              <a:gd name="T40" fmla="*/ 8 w 11"/>
              <a:gd name="T41" fmla="*/ 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6">
                <a:moveTo>
                  <a:pt x="8" y="10"/>
                </a:moveTo>
                <a:cubicBezTo>
                  <a:pt x="8" y="10"/>
                  <a:pt x="8" y="10"/>
                  <a:pt x="8" y="10"/>
                </a:cubicBezTo>
                <a:cubicBezTo>
                  <a:pt x="8" y="11"/>
                  <a:pt x="6" y="12"/>
                  <a:pt x="5" y="12"/>
                </a:cubicBezTo>
                <a:cubicBezTo>
                  <a:pt x="2" y="12"/>
                  <a:pt x="0" y="10"/>
                  <a:pt x="0" y="6"/>
                </a:cubicBezTo>
                <a:cubicBezTo>
                  <a:pt x="0" y="2"/>
                  <a:pt x="2" y="0"/>
                  <a:pt x="5" y="0"/>
                </a:cubicBezTo>
                <a:cubicBezTo>
                  <a:pt x="7" y="0"/>
                  <a:pt x="8" y="1"/>
                  <a:pt x="8" y="2"/>
                </a:cubicBezTo>
                <a:cubicBezTo>
                  <a:pt x="8" y="2"/>
                  <a:pt x="8" y="2"/>
                  <a:pt x="8" y="2"/>
                </a:cubicBezTo>
                <a:cubicBezTo>
                  <a:pt x="9" y="0"/>
                  <a:pt x="9" y="0"/>
                  <a:pt x="9" y="0"/>
                </a:cubicBezTo>
                <a:cubicBezTo>
                  <a:pt x="11" y="0"/>
                  <a:pt x="11" y="0"/>
                  <a:pt x="11" y="0"/>
                </a:cubicBezTo>
                <a:cubicBezTo>
                  <a:pt x="11" y="1"/>
                  <a:pt x="10" y="2"/>
                  <a:pt x="10" y="3"/>
                </a:cubicBezTo>
                <a:cubicBezTo>
                  <a:pt x="10" y="16"/>
                  <a:pt x="10" y="16"/>
                  <a:pt x="10" y="16"/>
                </a:cubicBezTo>
                <a:cubicBezTo>
                  <a:pt x="8" y="16"/>
                  <a:pt x="8" y="16"/>
                  <a:pt x="8" y="16"/>
                </a:cubicBezTo>
                <a:lnTo>
                  <a:pt x="8" y="10"/>
                </a:lnTo>
                <a:close/>
                <a:moveTo>
                  <a:pt x="8" y="5"/>
                </a:moveTo>
                <a:cubicBezTo>
                  <a:pt x="8" y="4"/>
                  <a:pt x="8" y="4"/>
                  <a:pt x="8" y="4"/>
                </a:cubicBezTo>
                <a:cubicBezTo>
                  <a:pt x="8" y="3"/>
                  <a:pt x="7" y="1"/>
                  <a:pt x="5" y="1"/>
                </a:cubicBezTo>
                <a:cubicBezTo>
                  <a:pt x="3" y="1"/>
                  <a:pt x="2" y="3"/>
                  <a:pt x="2" y="6"/>
                </a:cubicBezTo>
                <a:cubicBezTo>
                  <a:pt x="2" y="8"/>
                  <a:pt x="3" y="10"/>
                  <a:pt x="5" y="10"/>
                </a:cubicBezTo>
                <a:cubicBezTo>
                  <a:pt x="7" y="10"/>
                  <a:pt x="8" y="9"/>
                  <a:pt x="8" y="8"/>
                </a:cubicBezTo>
                <a:cubicBezTo>
                  <a:pt x="8" y="8"/>
                  <a:pt x="8" y="7"/>
                  <a:pt x="8" y="7"/>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81" name="Freeform 2730"/>
          <p:cNvSpPr/>
          <p:nvPr/>
        </p:nvSpPr>
        <p:spPr bwMode="auto">
          <a:xfrm>
            <a:off x="10168787" y="1856312"/>
            <a:ext cx="15037" cy="19047"/>
          </a:xfrm>
          <a:custGeom>
            <a:avLst/>
            <a:gdLst>
              <a:gd name="T0" fmla="*/ 10 w 10"/>
              <a:gd name="T1" fmla="*/ 8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6 h 12"/>
              <a:gd name="T20" fmla="*/ 5 w 10"/>
              <a:gd name="T21" fmla="*/ 10 h 12"/>
              <a:gd name="T22" fmla="*/ 8 w 10"/>
              <a:gd name="T23" fmla="*/ 8 h 12"/>
              <a:gd name="T24" fmla="*/ 8 w 10"/>
              <a:gd name="T25" fmla="*/ 7 h 12"/>
              <a:gd name="T26" fmla="*/ 8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10"/>
                  <a:pt x="10" y="11"/>
                  <a:pt x="10" y="12"/>
                </a:cubicBezTo>
                <a:cubicBezTo>
                  <a:pt x="8" y="12"/>
                  <a:pt x="8" y="12"/>
                  <a:pt x="8" y="12"/>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6"/>
                  <a:pt x="2" y="6"/>
                  <a:pt x="2" y="6"/>
                </a:cubicBezTo>
                <a:cubicBezTo>
                  <a:pt x="2" y="9"/>
                  <a:pt x="3" y="10"/>
                  <a:pt x="5" y="10"/>
                </a:cubicBezTo>
                <a:cubicBezTo>
                  <a:pt x="6" y="10"/>
                  <a:pt x="7" y="9"/>
                  <a:pt x="8" y="8"/>
                </a:cubicBezTo>
                <a:cubicBezTo>
                  <a:pt x="8" y="8"/>
                  <a:pt x="8" y="8"/>
                  <a:pt x="8" y="7"/>
                </a:cubicBezTo>
                <a:cubicBezTo>
                  <a:pt x="8" y="0"/>
                  <a:pt x="8" y="0"/>
                  <a:pt x="8"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82" name="Freeform 2731"/>
          <p:cNvSpPr>
            <a:spLocks noEditPoints="1"/>
          </p:cNvSpPr>
          <p:nvPr/>
        </p:nvSpPr>
        <p:spPr bwMode="auto">
          <a:xfrm>
            <a:off x="10188837" y="1856312"/>
            <a:ext cx="16040" cy="19047"/>
          </a:xfrm>
          <a:custGeom>
            <a:avLst/>
            <a:gdLst>
              <a:gd name="T0" fmla="*/ 2 w 10"/>
              <a:gd name="T1" fmla="*/ 6 h 12"/>
              <a:gd name="T2" fmla="*/ 6 w 10"/>
              <a:gd name="T3" fmla="*/ 10 h 12"/>
              <a:gd name="T4" fmla="*/ 9 w 10"/>
              <a:gd name="T5" fmla="*/ 10 h 12"/>
              <a:gd name="T6" fmla="*/ 9 w 10"/>
              <a:gd name="T7" fmla="*/ 11 h 12"/>
              <a:gd name="T8" fmla="*/ 6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1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7" y="10"/>
                  <a:pt x="8" y="10"/>
                  <a:pt x="9" y="10"/>
                </a:cubicBezTo>
                <a:cubicBezTo>
                  <a:pt x="9" y="11"/>
                  <a:pt x="9" y="11"/>
                  <a:pt x="9" y="11"/>
                </a:cubicBezTo>
                <a:cubicBezTo>
                  <a:pt x="9" y="12"/>
                  <a:pt x="7" y="12"/>
                  <a:pt x="6" y="12"/>
                </a:cubicBezTo>
                <a:cubicBezTo>
                  <a:pt x="2" y="12"/>
                  <a:pt x="0" y="10"/>
                  <a:pt x="0" y="6"/>
                </a:cubicBezTo>
                <a:cubicBezTo>
                  <a:pt x="0" y="3"/>
                  <a:pt x="2" y="0"/>
                  <a:pt x="5" y="0"/>
                </a:cubicBezTo>
                <a:cubicBezTo>
                  <a:pt x="9" y="0"/>
                  <a:pt x="10" y="3"/>
                  <a:pt x="10" y="5"/>
                </a:cubicBezTo>
                <a:cubicBezTo>
                  <a:pt x="10" y="6"/>
                  <a:pt x="10" y="6"/>
                  <a:pt x="10" y="6"/>
                </a:cubicBezTo>
                <a:lnTo>
                  <a:pt x="2" y="6"/>
                </a:lnTo>
                <a:close/>
                <a:moveTo>
                  <a:pt x="8" y="5"/>
                </a:moveTo>
                <a:cubicBezTo>
                  <a:pt x="8" y="3"/>
                  <a:pt x="7" y="1"/>
                  <a:pt x="5" y="1"/>
                </a:cubicBezTo>
                <a:cubicBezTo>
                  <a:pt x="3" y="1"/>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83" name="Freeform 2732"/>
          <p:cNvSpPr/>
          <p:nvPr/>
        </p:nvSpPr>
        <p:spPr bwMode="auto">
          <a:xfrm>
            <a:off x="10207884" y="1851300"/>
            <a:ext cx="11027" cy="24059"/>
          </a:xfrm>
          <a:custGeom>
            <a:avLst/>
            <a:gdLst>
              <a:gd name="T0" fmla="*/ 3 w 7"/>
              <a:gd name="T1" fmla="*/ 0 h 15"/>
              <a:gd name="T2" fmla="*/ 3 w 7"/>
              <a:gd name="T3" fmla="*/ 3 h 15"/>
              <a:gd name="T4" fmla="*/ 7 w 7"/>
              <a:gd name="T5" fmla="*/ 3 h 15"/>
              <a:gd name="T6" fmla="*/ 7 w 7"/>
              <a:gd name="T7" fmla="*/ 5 h 15"/>
              <a:gd name="T8" fmla="*/ 3 w 7"/>
              <a:gd name="T9" fmla="*/ 5 h 15"/>
              <a:gd name="T10" fmla="*/ 3 w 7"/>
              <a:gd name="T11" fmla="*/ 11 h 15"/>
              <a:gd name="T12" fmla="*/ 5 w 7"/>
              <a:gd name="T13" fmla="*/ 13 h 15"/>
              <a:gd name="T14" fmla="*/ 6 w 7"/>
              <a:gd name="T15" fmla="*/ 13 h 15"/>
              <a:gd name="T16" fmla="*/ 6 w 7"/>
              <a:gd name="T17" fmla="*/ 15 h 15"/>
              <a:gd name="T18" fmla="*/ 5 w 7"/>
              <a:gd name="T19" fmla="*/ 15 h 15"/>
              <a:gd name="T20" fmla="*/ 2 w 7"/>
              <a:gd name="T21" fmla="*/ 14 h 15"/>
              <a:gd name="T22" fmla="*/ 1 w 7"/>
              <a:gd name="T23" fmla="*/ 11 h 15"/>
              <a:gd name="T24" fmla="*/ 1 w 7"/>
              <a:gd name="T25" fmla="*/ 5 h 15"/>
              <a:gd name="T26" fmla="*/ 0 w 7"/>
              <a:gd name="T27" fmla="*/ 5 h 15"/>
              <a:gd name="T28" fmla="*/ 0 w 7"/>
              <a:gd name="T29" fmla="*/ 3 h 15"/>
              <a:gd name="T30" fmla="*/ 1 w 7"/>
              <a:gd name="T31" fmla="*/ 3 h 15"/>
              <a:gd name="T32" fmla="*/ 1 w 7"/>
              <a:gd name="T33" fmla="*/ 0 h 15"/>
              <a:gd name="T34" fmla="*/ 3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3" y="0"/>
                </a:moveTo>
                <a:cubicBezTo>
                  <a:pt x="3" y="3"/>
                  <a:pt x="3" y="3"/>
                  <a:pt x="3" y="3"/>
                </a:cubicBezTo>
                <a:cubicBezTo>
                  <a:pt x="7" y="3"/>
                  <a:pt x="7" y="3"/>
                  <a:pt x="7" y="3"/>
                </a:cubicBezTo>
                <a:cubicBezTo>
                  <a:pt x="7" y="5"/>
                  <a:pt x="7" y="5"/>
                  <a:pt x="7" y="5"/>
                </a:cubicBezTo>
                <a:cubicBezTo>
                  <a:pt x="3" y="5"/>
                  <a:pt x="3" y="5"/>
                  <a:pt x="3" y="5"/>
                </a:cubicBezTo>
                <a:cubicBezTo>
                  <a:pt x="3" y="11"/>
                  <a:pt x="3" y="11"/>
                  <a:pt x="3" y="11"/>
                </a:cubicBezTo>
                <a:cubicBezTo>
                  <a:pt x="3" y="12"/>
                  <a:pt x="4" y="13"/>
                  <a:pt x="5" y="13"/>
                </a:cubicBezTo>
                <a:cubicBezTo>
                  <a:pt x="6" y="13"/>
                  <a:pt x="6" y="13"/>
                  <a:pt x="6" y="13"/>
                </a:cubicBezTo>
                <a:cubicBezTo>
                  <a:pt x="6" y="15"/>
                  <a:pt x="6" y="15"/>
                  <a:pt x="6" y="15"/>
                </a:cubicBezTo>
                <a:cubicBezTo>
                  <a:pt x="6" y="15"/>
                  <a:pt x="5" y="15"/>
                  <a:pt x="5" y="15"/>
                </a:cubicBezTo>
                <a:cubicBezTo>
                  <a:pt x="4" y="15"/>
                  <a:pt x="3" y="15"/>
                  <a:pt x="2" y="14"/>
                </a:cubicBezTo>
                <a:cubicBezTo>
                  <a:pt x="2" y="13"/>
                  <a:pt x="1" y="12"/>
                  <a:pt x="1" y="11"/>
                </a:cubicBezTo>
                <a:cubicBezTo>
                  <a:pt x="1" y="5"/>
                  <a:pt x="1" y="5"/>
                  <a:pt x="1" y="5"/>
                </a:cubicBezTo>
                <a:cubicBezTo>
                  <a:pt x="0" y="5"/>
                  <a:pt x="0" y="5"/>
                  <a:pt x="0" y="5"/>
                </a:cubicBezTo>
                <a:cubicBezTo>
                  <a:pt x="0" y="3"/>
                  <a:pt x="0" y="3"/>
                  <a:pt x="0" y="3"/>
                </a:cubicBezTo>
                <a:cubicBezTo>
                  <a:pt x="1" y="3"/>
                  <a:pt x="1" y="3"/>
                  <a:pt x="1" y="3"/>
                </a:cubicBezTo>
                <a:cubicBezTo>
                  <a:pt x="1" y="0"/>
                  <a:pt x="1" y="0"/>
                  <a:pt x="1" y="0"/>
                </a:cubicBezTo>
                <a:lnTo>
                  <a:pt x="3"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84" name="Freeform 2733"/>
          <p:cNvSpPr/>
          <p:nvPr/>
        </p:nvSpPr>
        <p:spPr bwMode="auto">
          <a:xfrm>
            <a:off x="10229938" y="1856312"/>
            <a:ext cx="16040" cy="19047"/>
          </a:xfrm>
          <a:custGeom>
            <a:avLst/>
            <a:gdLst>
              <a:gd name="T0" fmla="*/ 0 w 10"/>
              <a:gd name="T1" fmla="*/ 3 h 12"/>
              <a:gd name="T2" fmla="*/ 0 w 10"/>
              <a:gd name="T3" fmla="*/ 0 h 12"/>
              <a:gd name="T4" fmla="*/ 2 w 10"/>
              <a:gd name="T5" fmla="*/ 0 h 12"/>
              <a:gd name="T6" fmla="*/ 2 w 10"/>
              <a:gd name="T7" fmla="*/ 2 h 12"/>
              <a:gd name="T8" fmla="*/ 2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6 w 10"/>
              <a:gd name="T21" fmla="*/ 2 h 12"/>
              <a:gd name="T22" fmla="*/ 3 w 10"/>
              <a:gd name="T23" fmla="*/ 4 h 12"/>
              <a:gd name="T24" fmla="*/ 3 w 10"/>
              <a:gd name="T25" fmla="*/ 5 h 12"/>
              <a:gd name="T26" fmla="*/ 3 w 10"/>
              <a:gd name="T27" fmla="*/ 12 h 12"/>
              <a:gd name="T28" fmla="*/ 0 w 10"/>
              <a:gd name="T29" fmla="*/ 12 h 12"/>
              <a:gd name="T30" fmla="*/ 0 w 10"/>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3"/>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8" y="0"/>
                  <a:pt x="10" y="1"/>
                  <a:pt x="10" y="5"/>
                </a:cubicBezTo>
                <a:cubicBezTo>
                  <a:pt x="10" y="12"/>
                  <a:pt x="10" y="12"/>
                  <a:pt x="10" y="12"/>
                </a:cubicBezTo>
                <a:cubicBezTo>
                  <a:pt x="8" y="12"/>
                  <a:pt x="8" y="12"/>
                  <a:pt x="8" y="12"/>
                </a:cubicBezTo>
                <a:cubicBezTo>
                  <a:pt x="8" y="5"/>
                  <a:pt x="8" y="5"/>
                  <a:pt x="8" y="5"/>
                </a:cubicBezTo>
                <a:cubicBezTo>
                  <a:pt x="8" y="3"/>
                  <a:pt x="8" y="2"/>
                  <a:pt x="6" y="2"/>
                </a:cubicBezTo>
                <a:cubicBezTo>
                  <a:pt x="4" y="2"/>
                  <a:pt x="3" y="3"/>
                  <a:pt x="3" y="4"/>
                </a:cubicBezTo>
                <a:cubicBezTo>
                  <a:pt x="3" y="4"/>
                  <a:pt x="3" y="4"/>
                  <a:pt x="3" y="5"/>
                </a:cubicBezTo>
                <a:cubicBezTo>
                  <a:pt x="3" y="12"/>
                  <a:pt x="3" y="12"/>
                  <a:pt x="3"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85" name="Freeform 2734"/>
          <p:cNvSpPr>
            <a:spLocks noEditPoints="1"/>
          </p:cNvSpPr>
          <p:nvPr/>
        </p:nvSpPr>
        <p:spPr bwMode="auto">
          <a:xfrm>
            <a:off x="10251993" y="1848292"/>
            <a:ext cx="3007" cy="27067"/>
          </a:xfrm>
          <a:custGeom>
            <a:avLst/>
            <a:gdLst>
              <a:gd name="T0" fmla="*/ 2 w 2"/>
              <a:gd name="T1" fmla="*/ 2 h 17"/>
              <a:gd name="T2" fmla="*/ 1 w 2"/>
              <a:gd name="T3" fmla="*/ 3 h 17"/>
              <a:gd name="T4" fmla="*/ 0 w 2"/>
              <a:gd name="T5" fmla="*/ 2 h 17"/>
              <a:gd name="T6" fmla="*/ 1 w 2"/>
              <a:gd name="T7" fmla="*/ 0 h 17"/>
              <a:gd name="T8" fmla="*/ 2 w 2"/>
              <a:gd name="T9" fmla="*/ 2 h 17"/>
              <a:gd name="T10" fmla="*/ 0 w 2"/>
              <a:gd name="T11" fmla="*/ 17 h 17"/>
              <a:gd name="T12" fmla="*/ 0 w 2"/>
              <a:gd name="T13" fmla="*/ 5 h 17"/>
              <a:gd name="T14" fmla="*/ 2 w 2"/>
              <a:gd name="T15" fmla="*/ 5 h 17"/>
              <a:gd name="T16" fmla="*/ 2 w 2"/>
              <a:gd name="T17" fmla="*/ 17 h 17"/>
              <a:gd name="T18" fmla="*/ 0 w 2"/>
              <a:gd name="T19"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7">
                <a:moveTo>
                  <a:pt x="2" y="2"/>
                </a:moveTo>
                <a:cubicBezTo>
                  <a:pt x="2" y="3"/>
                  <a:pt x="2" y="3"/>
                  <a:pt x="1" y="3"/>
                </a:cubicBezTo>
                <a:cubicBezTo>
                  <a:pt x="0" y="3"/>
                  <a:pt x="0" y="3"/>
                  <a:pt x="0" y="2"/>
                </a:cubicBezTo>
                <a:cubicBezTo>
                  <a:pt x="0" y="1"/>
                  <a:pt x="0" y="0"/>
                  <a:pt x="1" y="0"/>
                </a:cubicBezTo>
                <a:cubicBezTo>
                  <a:pt x="2" y="0"/>
                  <a:pt x="2" y="1"/>
                  <a:pt x="2" y="2"/>
                </a:cubicBezTo>
                <a:close/>
                <a:moveTo>
                  <a:pt x="0" y="17"/>
                </a:moveTo>
                <a:cubicBezTo>
                  <a:pt x="0" y="5"/>
                  <a:pt x="0" y="5"/>
                  <a:pt x="0" y="5"/>
                </a:cubicBezTo>
                <a:cubicBezTo>
                  <a:pt x="2" y="5"/>
                  <a:pt x="2" y="5"/>
                  <a:pt x="2" y="5"/>
                </a:cubicBezTo>
                <a:cubicBezTo>
                  <a:pt x="2" y="17"/>
                  <a:pt x="2" y="17"/>
                  <a:pt x="2" y="17"/>
                </a:cubicBezTo>
                <a:lnTo>
                  <a:pt x="0" y="1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86" name="Freeform 2735"/>
          <p:cNvSpPr>
            <a:spLocks noEditPoints="1"/>
          </p:cNvSpPr>
          <p:nvPr/>
        </p:nvSpPr>
        <p:spPr bwMode="auto">
          <a:xfrm>
            <a:off x="10261015" y="1848292"/>
            <a:ext cx="17042" cy="27067"/>
          </a:xfrm>
          <a:custGeom>
            <a:avLst/>
            <a:gdLst>
              <a:gd name="T0" fmla="*/ 0 w 11"/>
              <a:gd name="T1" fmla="*/ 17 h 17"/>
              <a:gd name="T2" fmla="*/ 0 w 11"/>
              <a:gd name="T3" fmla="*/ 14 h 17"/>
              <a:gd name="T4" fmla="*/ 0 w 11"/>
              <a:gd name="T5" fmla="*/ 0 h 17"/>
              <a:gd name="T6" fmla="*/ 2 w 11"/>
              <a:gd name="T7" fmla="*/ 0 h 17"/>
              <a:gd name="T8" fmla="*/ 2 w 11"/>
              <a:gd name="T9" fmla="*/ 7 h 17"/>
              <a:gd name="T10" fmla="*/ 2 w 11"/>
              <a:gd name="T11" fmla="*/ 7 h 17"/>
              <a:gd name="T12" fmla="*/ 6 w 11"/>
              <a:gd name="T13" fmla="*/ 5 h 17"/>
              <a:gd name="T14" fmla="*/ 11 w 11"/>
              <a:gd name="T15" fmla="*/ 11 h 17"/>
              <a:gd name="T16" fmla="*/ 6 w 11"/>
              <a:gd name="T17" fmla="*/ 17 h 17"/>
              <a:gd name="T18" fmla="*/ 2 w 11"/>
              <a:gd name="T19" fmla="*/ 15 h 17"/>
              <a:gd name="T20" fmla="*/ 2 w 11"/>
              <a:gd name="T21" fmla="*/ 15 h 17"/>
              <a:gd name="T22" fmla="*/ 2 w 11"/>
              <a:gd name="T23" fmla="*/ 17 h 17"/>
              <a:gd name="T24" fmla="*/ 0 w 11"/>
              <a:gd name="T25" fmla="*/ 17 h 17"/>
              <a:gd name="T26" fmla="*/ 2 w 11"/>
              <a:gd name="T27" fmla="*/ 12 h 17"/>
              <a:gd name="T28" fmla="*/ 2 w 11"/>
              <a:gd name="T29" fmla="*/ 13 h 17"/>
              <a:gd name="T30" fmla="*/ 5 w 11"/>
              <a:gd name="T31" fmla="*/ 15 h 17"/>
              <a:gd name="T32" fmla="*/ 9 w 11"/>
              <a:gd name="T33" fmla="*/ 11 h 17"/>
              <a:gd name="T34" fmla="*/ 5 w 11"/>
              <a:gd name="T35" fmla="*/ 6 h 17"/>
              <a:gd name="T36" fmla="*/ 2 w 11"/>
              <a:gd name="T37" fmla="*/ 9 h 17"/>
              <a:gd name="T38" fmla="*/ 2 w 11"/>
              <a:gd name="T39" fmla="*/ 10 h 17"/>
              <a:gd name="T40" fmla="*/ 2 w 11"/>
              <a:gd name="T41"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0" y="17"/>
                </a:moveTo>
                <a:cubicBezTo>
                  <a:pt x="0" y="16"/>
                  <a:pt x="0" y="15"/>
                  <a:pt x="0" y="14"/>
                </a:cubicBezTo>
                <a:cubicBezTo>
                  <a:pt x="0" y="0"/>
                  <a:pt x="0" y="0"/>
                  <a:pt x="0" y="0"/>
                </a:cubicBezTo>
                <a:cubicBezTo>
                  <a:pt x="2" y="0"/>
                  <a:pt x="2" y="0"/>
                  <a:pt x="2" y="0"/>
                </a:cubicBezTo>
                <a:cubicBezTo>
                  <a:pt x="2" y="7"/>
                  <a:pt x="2" y="7"/>
                  <a:pt x="2" y="7"/>
                </a:cubicBezTo>
                <a:cubicBezTo>
                  <a:pt x="2" y="7"/>
                  <a:pt x="2" y="7"/>
                  <a:pt x="2" y="7"/>
                </a:cubicBezTo>
                <a:cubicBezTo>
                  <a:pt x="3" y="6"/>
                  <a:pt x="4" y="5"/>
                  <a:pt x="6" y="5"/>
                </a:cubicBezTo>
                <a:cubicBezTo>
                  <a:pt x="9" y="5"/>
                  <a:pt x="11" y="7"/>
                  <a:pt x="11" y="11"/>
                </a:cubicBezTo>
                <a:cubicBezTo>
                  <a:pt x="11" y="15"/>
                  <a:pt x="8" y="17"/>
                  <a:pt x="6" y="17"/>
                </a:cubicBezTo>
                <a:cubicBezTo>
                  <a:pt x="4" y="17"/>
                  <a:pt x="3" y="16"/>
                  <a:pt x="2" y="15"/>
                </a:cubicBezTo>
                <a:cubicBezTo>
                  <a:pt x="2" y="15"/>
                  <a:pt x="2" y="15"/>
                  <a:pt x="2" y="15"/>
                </a:cubicBezTo>
                <a:cubicBezTo>
                  <a:pt x="2" y="17"/>
                  <a:pt x="2" y="17"/>
                  <a:pt x="2" y="17"/>
                </a:cubicBezTo>
                <a:lnTo>
                  <a:pt x="0" y="17"/>
                </a:lnTo>
                <a:close/>
                <a:moveTo>
                  <a:pt x="2" y="12"/>
                </a:moveTo>
                <a:cubicBezTo>
                  <a:pt x="2" y="12"/>
                  <a:pt x="2" y="13"/>
                  <a:pt x="2" y="13"/>
                </a:cubicBezTo>
                <a:cubicBezTo>
                  <a:pt x="2" y="14"/>
                  <a:pt x="4" y="15"/>
                  <a:pt x="5" y="15"/>
                </a:cubicBezTo>
                <a:cubicBezTo>
                  <a:pt x="7" y="15"/>
                  <a:pt x="9" y="13"/>
                  <a:pt x="9" y="11"/>
                </a:cubicBezTo>
                <a:cubicBezTo>
                  <a:pt x="9" y="8"/>
                  <a:pt x="8" y="6"/>
                  <a:pt x="5" y="6"/>
                </a:cubicBezTo>
                <a:cubicBezTo>
                  <a:pt x="4" y="6"/>
                  <a:pt x="3" y="7"/>
                  <a:pt x="2" y="9"/>
                </a:cubicBezTo>
                <a:cubicBezTo>
                  <a:pt x="2" y="9"/>
                  <a:pt x="2" y="10"/>
                  <a:pt x="2" y="10"/>
                </a:cubicBezTo>
                <a:lnTo>
                  <a:pt x="2" y="1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87" name="Freeform 2736"/>
          <p:cNvSpPr/>
          <p:nvPr/>
        </p:nvSpPr>
        <p:spPr bwMode="auto">
          <a:xfrm>
            <a:off x="10283070" y="1848292"/>
            <a:ext cx="16040" cy="27067"/>
          </a:xfrm>
          <a:custGeom>
            <a:avLst/>
            <a:gdLst>
              <a:gd name="T0" fmla="*/ 0 w 10"/>
              <a:gd name="T1" fmla="*/ 0 h 17"/>
              <a:gd name="T2" fmla="*/ 2 w 10"/>
              <a:gd name="T3" fmla="*/ 0 h 17"/>
              <a:gd name="T4" fmla="*/ 2 w 10"/>
              <a:gd name="T5" fmla="*/ 7 h 17"/>
              <a:gd name="T6" fmla="*/ 2 w 10"/>
              <a:gd name="T7" fmla="*/ 7 h 17"/>
              <a:gd name="T8" fmla="*/ 3 w 10"/>
              <a:gd name="T9" fmla="*/ 5 h 17"/>
              <a:gd name="T10" fmla="*/ 6 w 10"/>
              <a:gd name="T11" fmla="*/ 5 h 17"/>
              <a:gd name="T12" fmla="*/ 10 w 10"/>
              <a:gd name="T13" fmla="*/ 10 h 17"/>
              <a:gd name="T14" fmla="*/ 10 w 10"/>
              <a:gd name="T15" fmla="*/ 17 h 17"/>
              <a:gd name="T16" fmla="*/ 8 w 10"/>
              <a:gd name="T17" fmla="*/ 17 h 17"/>
              <a:gd name="T18" fmla="*/ 8 w 10"/>
              <a:gd name="T19" fmla="*/ 10 h 17"/>
              <a:gd name="T20" fmla="*/ 5 w 10"/>
              <a:gd name="T21" fmla="*/ 7 h 17"/>
              <a:gd name="T22" fmla="*/ 2 w 10"/>
              <a:gd name="T23" fmla="*/ 9 h 17"/>
              <a:gd name="T24" fmla="*/ 2 w 10"/>
              <a:gd name="T25" fmla="*/ 10 h 17"/>
              <a:gd name="T26" fmla="*/ 2 w 10"/>
              <a:gd name="T27" fmla="*/ 17 h 17"/>
              <a:gd name="T28" fmla="*/ 0 w 10"/>
              <a:gd name="T29" fmla="*/ 17 h 17"/>
              <a:gd name="T30" fmla="*/ 0 w 10"/>
              <a:gd name="T3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7">
                <a:moveTo>
                  <a:pt x="0" y="0"/>
                </a:moveTo>
                <a:cubicBezTo>
                  <a:pt x="2" y="0"/>
                  <a:pt x="2" y="0"/>
                  <a:pt x="2" y="0"/>
                </a:cubicBezTo>
                <a:cubicBezTo>
                  <a:pt x="2" y="7"/>
                  <a:pt x="2" y="7"/>
                  <a:pt x="2" y="7"/>
                </a:cubicBezTo>
                <a:cubicBezTo>
                  <a:pt x="2" y="7"/>
                  <a:pt x="2" y="7"/>
                  <a:pt x="2" y="7"/>
                </a:cubicBezTo>
                <a:cubicBezTo>
                  <a:pt x="2" y="6"/>
                  <a:pt x="3" y="6"/>
                  <a:pt x="3" y="5"/>
                </a:cubicBezTo>
                <a:cubicBezTo>
                  <a:pt x="4" y="5"/>
                  <a:pt x="5" y="5"/>
                  <a:pt x="6" y="5"/>
                </a:cubicBezTo>
                <a:cubicBezTo>
                  <a:pt x="7" y="5"/>
                  <a:pt x="10" y="6"/>
                  <a:pt x="10" y="10"/>
                </a:cubicBezTo>
                <a:cubicBezTo>
                  <a:pt x="10" y="17"/>
                  <a:pt x="10" y="17"/>
                  <a:pt x="10" y="17"/>
                </a:cubicBezTo>
                <a:cubicBezTo>
                  <a:pt x="8" y="17"/>
                  <a:pt x="8" y="17"/>
                  <a:pt x="8" y="17"/>
                </a:cubicBezTo>
                <a:cubicBezTo>
                  <a:pt x="8" y="10"/>
                  <a:pt x="8" y="10"/>
                  <a:pt x="8" y="10"/>
                </a:cubicBezTo>
                <a:cubicBezTo>
                  <a:pt x="8" y="8"/>
                  <a:pt x="7" y="7"/>
                  <a:pt x="5" y="7"/>
                </a:cubicBezTo>
                <a:cubicBezTo>
                  <a:pt x="3" y="7"/>
                  <a:pt x="2" y="8"/>
                  <a:pt x="2" y="9"/>
                </a:cubicBezTo>
                <a:cubicBezTo>
                  <a:pt x="2" y="9"/>
                  <a:pt x="2" y="9"/>
                  <a:pt x="2" y="10"/>
                </a:cubicBezTo>
                <a:cubicBezTo>
                  <a:pt x="2" y="17"/>
                  <a:pt x="2" y="17"/>
                  <a:pt x="2" y="17"/>
                </a:cubicBezTo>
                <a:cubicBezTo>
                  <a:pt x="0" y="17"/>
                  <a:pt x="0" y="17"/>
                  <a:pt x="0" y="17"/>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88" name="Freeform 2737"/>
          <p:cNvSpPr/>
          <p:nvPr/>
        </p:nvSpPr>
        <p:spPr bwMode="auto">
          <a:xfrm>
            <a:off x="10313144" y="1856312"/>
            <a:ext cx="16040" cy="19047"/>
          </a:xfrm>
          <a:custGeom>
            <a:avLst/>
            <a:gdLst>
              <a:gd name="T0" fmla="*/ 0 w 10"/>
              <a:gd name="T1" fmla="*/ 3 h 12"/>
              <a:gd name="T2" fmla="*/ 0 w 10"/>
              <a:gd name="T3" fmla="*/ 0 h 12"/>
              <a:gd name="T4" fmla="*/ 1 w 10"/>
              <a:gd name="T5" fmla="*/ 0 h 12"/>
              <a:gd name="T6" fmla="*/ 2 w 10"/>
              <a:gd name="T7" fmla="*/ 2 h 12"/>
              <a:gd name="T8" fmla="*/ 2 w 10"/>
              <a:gd name="T9" fmla="*/ 2 h 12"/>
              <a:gd name="T10" fmla="*/ 5 w 10"/>
              <a:gd name="T11" fmla="*/ 0 h 12"/>
              <a:gd name="T12" fmla="*/ 10 w 10"/>
              <a:gd name="T13" fmla="*/ 5 h 12"/>
              <a:gd name="T14" fmla="*/ 10 w 10"/>
              <a:gd name="T15" fmla="*/ 12 h 12"/>
              <a:gd name="T16" fmla="*/ 7 w 10"/>
              <a:gd name="T17" fmla="*/ 12 h 12"/>
              <a:gd name="T18" fmla="*/ 7 w 10"/>
              <a:gd name="T19" fmla="*/ 5 h 12"/>
              <a:gd name="T20" fmla="*/ 5 w 10"/>
              <a:gd name="T21" fmla="*/ 2 h 12"/>
              <a:gd name="T22" fmla="*/ 2 w 10"/>
              <a:gd name="T23" fmla="*/ 4 h 12"/>
              <a:gd name="T24" fmla="*/ 2 w 10"/>
              <a:gd name="T25" fmla="*/ 5 h 12"/>
              <a:gd name="T26" fmla="*/ 2 w 10"/>
              <a:gd name="T27" fmla="*/ 12 h 12"/>
              <a:gd name="T28" fmla="*/ 0 w 10"/>
              <a:gd name="T29" fmla="*/ 12 h 12"/>
              <a:gd name="T30" fmla="*/ 0 w 10"/>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3"/>
                </a:moveTo>
                <a:cubicBezTo>
                  <a:pt x="0" y="2"/>
                  <a:pt x="0" y="1"/>
                  <a:pt x="0" y="0"/>
                </a:cubicBezTo>
                <a:cubicBezTo>
                  <a:pt x="1" y="0"/>
                  <a:pt x="1" y="0"/>
                  <a:pt x="1" y="0"/>
                </a:cubicBezTo>
                <a:cubicBezTo>
                  <a:pt x="2" y="2"/>
                  <a:pt x="2" y="2"/>
                  <a:pt x="2" y="2"/>
                </a:cubicBezTo>
                <a:cubicBezTo>
                  <a:pt x="2" y="2"/>
                  <a:pt x="2" y="2"/>
                  <a:pt x="2" y="2"/>
                </a:cubicBezTo>
                <a:cubicBezTo>
                  <a:pt x="2" y="1"/>
                  <a:pt x="4" y="0"/>
                  <a:pt x="5" y="0"/>
                </a:cubicBezTo>
                <a:cubicBezTo>
                  <a:pt x="7" y="0"/>
                  <a:pt x="10" y="1"/>
                  <a:pt x="10" y="5"/>
                </a:cubicBezTo>
                <a:cubicBezTo>
                  <a:pt x="10" y="12"/>
                  <a:pt x="10" y="12"/>
                  <a:pt x="10" y="12"/>
                </a:cubicBezTo>
                <a:cubicBezTo>
                  <a:pt x="7" y="12"/>
                  <a:pt x="7" y="12"/>
                  <a:pt x="7" y="12"/>
                </a:cubicBezTo>
                <a:cubicBezTo>
                  <a:pt x="7" y="5"/>
                  <a:pt x="7" y="5"/>
                  <a:pt x="7" y="5"/>
                </a:cubicBezTo>
                <a:cubicBezTo>
                  <a:pt x="7" y="3"/>
                  <a:pt x="7" y="2"/>
                  <a:pt x="5" y="2"/>
                </a:cubicBezTo>
                <a:cubicBezTo>
                  <a:pt x="3" y="2"/>
                  <a:pt x="2" y="3"/>
                  <a:pt x="2" y="4"/>
                </a:cubicBezTo>
                <a:cubicBezTo>
                  <a:pt x="2" y="4"/>
                  <a:pt x="2" y="4"/>
                  <a:pt x="2" y="5"/>
                </a:cubicBezTo>
                <a:cubicBezTo>
                  <a:pt x="2" y="12"/>
                  <a:pt x="2" y="12"/>
                  <a:pt x="2"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89" name="Freeform 2738"/>
          <p:cNvSpPr>
            <a:spLocks noEditPoints="1"/>
          </p:cNvSpPr>
          <p:nvPr/>
        </p:nvSpPr>
        <p:spPr bwMode="auto">
          <a:xfrm>
            <a:off x="10332191" y="1856312"/>
            <a:ext cx="17042" cy="19047"/>
          </a:xfrm>
          <a:custGeom>
            <a:avLst/>
            <a:gdLst>
              <a:gd name="T0" fmla="*/ 2 w 11"/>
              <a:gd name="T1" fmla="*/ 6 h 12"/>
              <a:gd name="T2" fmla="*/ 6 w 11"/>
              <a:gd name="T3" fmla="*/ 10 h 12"/>
              <a:gd name="T4" fmla="*/ 10 w 11"/>
              <a:gd name="T5" fmla="*/ 10 h 12"/>
              <a:gd name="T6" fmla="*/ 10 w 11"/>
              <a:gd name="T7" fmla="*/ 11 h 12"/>
              <a:gd name="T8" fmla="*/ 6 w 11"/>
              <a:gd name="T9" fmla="*/ 12 h 12"/>
              <a:gd name="T10" fmla="*/ 0 w 11"/>
              <a:gd name="T11" fmla="*/ 6 h 12"/>
              <a:gd name="T12" fmla="*/ 6 w 11"/>
              <a:gd name="T13" fmla="*/ 0 h 12"/>
              <a:gd name="T14" fmla="*/ 11 w 11"/>
              <a:gd name="T15" fmla="*/ 5 h 12"/>
              <a:gd name="T16" fmla="*/ 11 w 11"/>
              <a:gd name="T17" fmla="*/ 6 h 12"/>
              <a:gd name="T18" fmla="*/ 2 w 11"/>
              <a:gd name="T19" fmla="*/ 6 h 12"/>
              <a:gd name="T20" fmla="*/ 9 w 11"/>
              <a:gd name="T21" fmla="*/ 5 h 12"/>
              <a:gd name="T22" fmla="*/ 6 w 11"/>
              <a:gd name="T23" fmla="*/ 1 h 12"/>
              <a:gd name="T24" fmla="*/ 2 w 11"/>
              <a:gd name="T25" fmla="*/ 5 h 12"/>
              <a:gd name="T26" fmla="*/ 9 w 11"/>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2">
                <a:moveTo>
                  <a:pt x="2" y="6"/>
                </a:moveTo>
                <a:cubicBezTo>
                  <a:pt x="2" y="9"/>
                  <a:pt x="4" y="10"/>
                  <a:pt x="6" y="10"/>
                </a:cubicBezTo>
                <a:cubicBezTo>
                  <a:pt x="8" y="10"/>
                  <a:pt x="9" y="10"/>
                  <a:pt x="10" y="10"/>
                </a:cubicBezTo>
                <a:cubicBezTo>
                  <a:pt x="10" y="11"/>
                  <a:pt x="10" y="11"/>
                  <a:pt x="10" y="11"/>
                </a:cubicBezTo>
                <a:cubicBezTo>
                  <a:pt x="9" y="12"/>
                  <a:pt x="8" y="12"/>
                  <a:pt x="6" y="12"/>
                </a:cubicBezTo>
                <a:cubicBezTo>
                  <a:pt x="3" y="12"/>
                  <a:pt x="0" y="10"/>
                  <a:pt x="0" y="6"/>
                </a:cubicBezTo>
                <a:cubicBezTo>
                  <a:pt x="0" y="3"/>
                  <a:pt x="2" y="0"/>
                  <a:pt x="6" y="0"/>
                </a:cubicBezTo>
                <a:cubicBezTo>
                  <a:pt x="10" y="0"/>
                  <a:pt x="11" y="3"/>
                  <a:pt x="11" y="5"/>
                </a:cubicBezTo>
                <a:cubicBezTo>
                  <a:pt x="11" y="6"/>
                  <a:pt x="11" y="6"/>
                  <a:pt x="11" y="6"/>
                </a:cubicBezTo>
                <a:lnTo>
                  <a:pt x="2" y="6"/>
                </a:lnTo>
                <a:close/>
                <a:moveTo>
                  <a:pt x="9" y="5"/>
                </a:moveTo>
                <a:cubicBezTo>
                  <a:pt x="9" y="3"/>
                  <a:pt x="8" y="1"/>
                  <a:pt x="6" y="1"/>
                </a:cubicBezTo>
                <a:cubicBezTo>
                  <a:pt x="4" y="1"/>
                  <a:pt x="3" y="3"/>
                  <a:pt x="2" y="5"/>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90" name="Freeform 2739"/>
          <p:cNvSpPr/>
          <p:nvPr/>
        </p:nvSpPr>
        <p:spPr bwMode="auto">
          <a:xfrm>
            <a:off x="10352240" y="1856312"/>
            <a:ext cx="14035" cy="19047"/>
          </a:xfrm>
          <a:custGeom>
            <a:avLst/>
            <a:gdLst>
              <a:gd name="T0" fmla="*/ 9 w 9"/>
              <a:gd name="T1" fmla="*/ 11 h 12"/>
              <a:gd name="T2" fmla="*/ 5 w 9"/>
              <a:gd name="T3" fmla="*/ 12 h 12"/>
              <a:gd name="T4" fmla="*/ 0 w 9"/>
              <a:gd name="T5" fmla="*/ 6 h 12"/>
              <a:gd name="T6" fmla="*/ 6 w 9"/>
              <a:gd name="T7" fmla="*/ 0 h 12"/>
              <a:gd name="T8" fmla="*/ 9 w 9"/>
              <a:gd name="T9" fmla="*/ 0 h 12"/>
              <a:gd name="T10" fmla="*/ 8 w 9"/>
              <a:gd name="T11" fmla="*/ 2 h 12"/>
              <a:gd name="T12" fmla="*/ 6 w 9"/>
              <a:gd name="T13" fmla="*/ 1 h 12"/>
              <a:gd name="T14" fmla="*/ 2 w 9"/>
              <a:gd name="T15" fmla="*/ 6 h 12"/>
              <a:gd name="T16" fmla="*/ 6 w 9"/>
              <a:gd name="T17" fmla="*/ 10 h 12"/>
              <a:gd name="T18" fmla="*/ 8 w 9"/>
              <a:gd name="T19" fmla="*/ 10 h 12"/>
              <a:gd name="T20" fmla="*/ 9 w 9"/>
              <a:gd name="T21"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12">
                <a:moveTo>
                  <a:pt x="9" y="11"/>
                </a:moveTo>
                <a:cubicBezTo>
                  <a:pt x="8" y="12"/>
                  <a:pt x="7" y="12"/>
                  <a:pt x="5" y="12"/>
                </a:cubicBezTo>
                <a:cubicBezTo>
                  <a:pt x="2" y="12"/>
                  <a:pt x="0" y="10"/>
                  <a:pt x="0" y="6"/>
                </a:cubicBezTo>
                <a:cubicBezTo>
                  <a:pt x="0" y="2"/>
                  <a:pt x="2" y="0"/>
                  <a:pt x="6" y="0"/>
                </a:cubicBezTo>
                <a:cubicBezTo>
                  <a:pt x="7" y="0"/>
                  <a:pt x="8" y="0"/>
                  <a:pt x="9" y="0"/>
                </a:cubicBezTo>
                <a:cubicBezTo>
                  <a:pt x="8" y="2"/>
                  <a:pt x="8" y="2"/>
                  <a:pt x="8" y="2"/>
                </a:cubicBezTo>
                <a:cubicBezTo>
                  <a:pt x="8" y="2"/>
                  <a:pt x="7" y="1"/>
                  <a:pt x="6" y="1"/>
                </a:cubicBezTo>
                <a:cubicBezTo>
                  <a:pt x="3" y="1"/>
                  <a:pt x="2" y="3"/>
                  <a:pt x="2" y="6"/>
                </a:cubicBezTo>
                <a:cubicBezTo>
                  <a:pt x="2" y="9"/>
                  <a:pt x="3" y="10"/>
                  <a:pt x="6" y="10"/>
                </a:cubicBezTo>
                <a:cubicBezTo>
                  <a:pt x="7" y="10"/>
                  <a:pt x="8" y="10"/>
                  <a:pt x="8" y="10"/>
                </a:cubicBezTo>
                <a:lnTo>
                  <a:pt x="9" y="1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91" name="Freeform 2740"/>
          <p:cNvSpPr/>
          <p:nvPr/>
        </p:nvSpPr>
        <p:spPr bwMode="auto">
          <a:xfrm>
            <a:off x="10379307" y="1856312"/>
            <a:ext cx="15037" cy="19047"/>
          </a:xfrm>
          <a:custGeom>
            <a:avLst/>
            <a:gdLst>
              <a:gd name="T0" fmla="*/ 10 w 10"/>
              <a:gd name="T1" fmla="*/ 8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6 h 12"/>
              <a:gd name="T20" fmla="*/ 4 w 10"/>
              <a:gd name="T21" fmla="*/ 10 h 12"/>
              <a:gd name="T22" fmla="*/ 7 w 10"/>
              <a:gd name="T23" fmla="*/ 8 h 12"/>
              <a:gd name="T24" fmla="*/ 7 w 10"/>
              <a:gd name="T25" fmla="*/ 7 h 12"/>
              <a:gd name="T26" fmla="*/ 7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10"/>
                  <a:pt x="10" y="11"/>
                  <a:pt x="10" y="12"/>
                </a:cubicBezTo>
                <a:cubicBezTo>
                  <a:pt x="8" y="12"/>
                  <a:pt x="8" y="12"/>
                  <a:pt x="8" y="12"/>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6"/>
                  <a:pt x="2" y="6"/>
                  <a:pt x="2" y="6"/>
                </a:cubicBezTo>
                <a:cubicBezTo>
                  <a:pt x="2" y="9"/>
                  <a:pt x="2" y="10"/>
                  <a:pt x="4" y="10"/>
                </a:cubicBezTo>
                <a:cubicBezTo>
                  <a:pt x="6" y="10"/>
                  <a:pt x="7" y="9"/>
                  <a:pt x="7" y="8"/>
                </a:cubicBezTo>
                <a:cubicBezTo>
                  <a:pt x="7" y="8"/>
                  <a:pt x="7" y="8"/>
                  <a:pt x="7" y="7"/>
                </a:cubicBezTo>
                <a:cubicBezTo>
                  <a:pt x="7" y="0"/>
                  <a:pt x="7" y="0"/>
                  <a:pt x="7"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92" name="Freeform 2741"/>
          <p:cNvSpPr/>
          <p:nvPr/>
        </p:nvSpPr>
        <p:spPr bwMode="auto">
          <a:xfrm>
            <a:off x="10399357" y="1856312"/>
            <a:ext cx="10025" cy="19047"/>
          </a:xfrm>
          <a:custGeom>
            <a:avLst/>
            <a:gdLst>
              <a:gd name="T0" fmla="*/ 0 w 6"/>
              <a:gd name="T1" fmla="*/ 4 h 12"/>
              <a:gd name="T2" fmla="*/ 0 w 6"/>
              <a:gd name="T3" fmla="*/ 0 h 12"/>
              <a:gd name="T4" fmla="*/ 2 w 6"/>
              <a:gd name="T5" fmla="*/ 0 h 12"/>
              <a:gd name="T6" fmla="*/ 2 w 6"/>
              <a:gd name="T7" fmla="*/ 2 h 12"/>
              <a:gd name="T8" fmla="*/ 2 w 6"/>
              <a:gd name="T9" fmla="*/ 2 h 12"/>
              <a:gd name="T10" fmla="*/ 5 w 6"/>
              <a:gd name="T11" fmla="*/ 0 h 12"/>
              <a:gd name="T12" fmla="*/ 6 w 6"/>
              <a:gd name="T13" fmla="*/ 0 h 12"/>
              <a:gd name="T14" fmla="*/ 6 w 6"/>
              <a:gd name="T15" fmla="*/ 2 h 12"/>
              <a:gd name="T16" fmla="*/ 5 w 6"/>
              <a:gd name="T17" fmla="*/ 2 h 12"/>
              <a:gd name="T18" fmla="*/ 2 w 6"/>
              <a:gd name="T19" fmla="*/ 4 h 12"/>
              <a:gd name="T20" fmla="*/ 2 w 6"/>
              <a:gd name="T21" fmla="*/ 5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2"/>
                  <a:pt x="0" y="1"/>
                  <a:pt x="0" y="0"/>
                </a:cubicBezTo>
                <a:cubicBezTo>
                  <a:pt x="2" y="0"/>
                  <a:pt x="2" y="0"/>
                  <a:pt x="2" y="0"/>
                </a:cubicBezTo>
                <a:cubicBezTo>
                  <a:pt x="2" y="2"/>
                  <a:pt x="2" y="2"/>
                  <a:pt x="2" y="2"/>
                </a:cubicBezTo>
                <a:cubicBezTo>
                  <a:pt x="2" y="2"/>
                  <a:pt x="2" y="2"/>
                  <a:pt x="2" y="2"/>
                </a:cubicBezTo>
                <a:cubicBezTo>
                  <a:pt x="3" y="1"/>
                  <a:pt x="4" y="0"/>
                  <a:pt x="5" y="0"/>
                </a:cubicBezTo>
                <a:cubicBezTo>
                  <a:pt x="6" y="0"/>
                  <a:pt x="6" y="0"/>
                  <a:pt x="6" y="0"/>
                </a:cubicBezTo>
                <a:cubicBezTo>
                  <a:pt x="6" y="2"/>
                  <a:pt x="6" y="2"/>
                  <a:pt x="6" y="2"/>
                </a:cubicBezTo>
                <a:cubicBezTo>
                  <a:pt x="6" y="2"/>
                  <a:pt x="6" y="2"/>
                  <a:pt x="5" y="2"/>
                </a:cubicBezTo>
                <a:cubicBezTo>
                  <a:pt x="4" y="2"/>
                  <a:pt x="3" y="3"/>
                  <a:pt x="2" y="4"/>
                </a:cubicBezTo>
                <a:cubicBezTo>
                  <a:pt x="2" y="5"/>
                  <a:pt x="2" y="5"/>
                  <a:pt x="2" y="5"/>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93" name="Freeform 2742"/>
          <p:cNvSpPr/>
          <p:nvPr/>
        </p:nvSpPr>
        <p:spPr bwMode="auto">
          <a:xfrm>
            <a:off x="10412389" y="1856312"/>
            <a:ext cx="15037" cy="19047"/>
          </a:xfrm>
          <a:custGeom>
            <a:avLst/>
            <a:gdLst>
              <a:gd name="T0" fmla="*/ 0 w 10"/>
              <a:gd name="T1" fmla="*/ 3 h 12"/>
              <a:gd name="T2" fmla="*/ 0 w 10"/>
              <a:gd name="T3" fmla="*/ 0 h 12"/>
              <a:gd name="T4" fmla="*/ 2 w 10"/>
              <a:gd name="T5" fmla="*/ 0 h 12"/>
              <a:gd name="T6" fmla="*/ 2 w 10"/>
              <a:gd name="T7" fmla="*/ 2 h 12"/>
              <a:gd name="T8" fmla="*/ 2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6 w 10"/>
              <a:gd name="T21" fmla="*/ 2 h 12"/>
              <a:gd name="T22" fmla="*/ 3 w 10"/>
              <a:gd name="T23" fmla="*/ 4 h 12"/>
              <a:gd name="T24" fmla="*/ 3 w 10"/>
              <a:gd name="T25" fmla="*/ 5 h 12"/>
              <a:gd name="T26" fmla="*/ 3 w 10"/>
              <a:gd name="T27" fmla="*/ 12 h 12"/>
              <a:gd name="T28" fmla="*/ 0 w 10"/>
              <a:gd name="T29" fmla="*/ 12 h 12"/>
              <a:gd name="T30" fmla="*/ 0 w 10"/>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3"/>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8" y="0"/>
                  <a:pt x="10" y="1"/>
                  <a:pt x="10" y="5"/>
                </a:cubicBezTo>
                <a:cubicBezTo>
                  <a:pt x="10" y="12"/>
                  <a:pt x="10" y="12"/>
                  <a:pt x="10" y="12"/>
                </a:cubicBezTo>
                <a:cubicBezTo>
                  <a:pt x="8" y="12"/>
                  <a:pt x="8" y="12"/>
                  <a:pt x="8" y="12"/>
                </a:cubicBezTo>
                <a:cubicBezTo>
                  <a:pt x="8" y="5"/>
                  <a:pt x="8" y="5"/>
                  <a:pt x="8" y="5"/>
                </a:cubicBezTo>
                <a:cubicBezTo>
                  <a:pt x="8" y="3"/>
                  <a:pt x="8" y="2"/>
                  <a:pt x="6" y="2"/>
                </a:cubicBezTo>
                <a:cubicBezTo>
                  <a:pt x="4" y="2"/>
                  <a:pt x="3" y="3"/>
                  <a:pt x="3" y="4"/>
                </a:cubicBezTo>
                <a:cubicBezTo>
                  <a:pt x="3" y="4"/>
                  <a:pt x="3" y="4"/>
                  <a:pt x="3" y="5"/>
                </a:cubicBezTo>
                <a:cubicBezTo>
                  <a:pt x="3" y="12"/>
                  <a:pt x="3" y="12"/>
                  <a:pt x="3"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94" name="Freeform 2743"/>
          <p:cNvSpPr>
            <a:spLocks noEditPoints="1"/>
          </p:cNvSpPr>
          <p:nvPr/>
        </p:nvSpPr>
        <p:spPr bwMode="auto">
          <a:xfrm>
            <a:off x="10432439" y="1856312"/>
            <a:ext cx="14035" cy="19047"/>
          </a:xfrm>
          <a:custGeom>
            <a:avLst/>
            <a:gdLst>
              <a:gd name="T0" fmla="*/ 7 w 9"/>
              <a:gd name="T1" fmla="*/ 12 h 12"/>
              <a:gd name="T2" fmla="*/ 7 w 9"/>
              <a:gd name="T3" fmla="*/ 10 h 12"/>
              <a:gd name="T4" fmla="*/ 7 w 9"/>
              <a:gd name="T5" fmla="*/ 10 h 12"/>
              <a:gd name="T6" fmla="*/ 4 w 9"/>
              <a:gd name="T7" fmla="*/ 12 h 12"/>
              <a:gd name="T8" fmla="*/ 0 w 9"/>
              <a:gd name="T9" fmla="*/ 9 h 12"/>
              <a:gd name="T10" fmla="*/ 7 w 9"/>
              <a:gd name="T11" fmla="*/ 4 h 12"/>
              <a:gd name="T12" fmla="*/ 7 w 9"/>
              <a:gd name="T13" fmla="*/ 4 h 12"/>
              <a:gd name="T14" fmla="*/ 4 w 9"/>
              <a:gd name="T15" fmla="*/ 1 h 12"/>
              <a:gd name="T16" fmla="*/ 1 w 9"/>
              <a:gd name="T17" fmla="*/ 2 h 12"/>
              <a:gd name="T18" fmla="*/ 1 w 9"/>
              <a:gd name="T19" fmla="*/ 1 h 12"/>
              <a:gd name="T20" fmla="*/ 5 w 9"/>
              <a:gd name="T21" fmla="*/ 0 h 12"/>
              <a:gd name="T22" fmla="*/ 9 w 9"/>
              <a:gd name="T23" fmla="*/ 5 h 12"/>
              <a:gd name="T24" fmla="*/ 9 w 9"/>
              <a:gd name="T25" fmla="*/ 9 h 12"/>
              <a:gd name="T26" fmla="*/ 9 w 9"/>
              <a:gd name="T27" fmla="*/ 12 h 12"/>
              <a:gd name="T28" fmla="*/ 7 w 9"/>
              <a:gd name="T29" fmla="*/ 12 h 12"/>
              <a:gd name="T30" fmla="*/ 7 w 9"/>
              <a:gd name="T31" fmla="*/ 6 h 12"/>
              <a:gd name="T32" fmla="*/ 2 w 9"/>
              <a:gd name="T33" fmla="*/ 8 h 12"/>
              <a:gd name="T34" fmla="*/ 4 w 9"/>
              <a:gd name="T35" fmla="*/ 10 h 12"/>
              <a:gd name="T36" fmla="*/ 7 w 9"/>
              <a:gd name="T37" fmla="*/ 8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7" y="12"/>
                </a:moveTo>
                <a:cubicBezTo>
                  <a:pt x="7" y="10"/>
                  <a:pt x="7" y="10"/>
                  <a:pt x="7" y="10"/>
                </a:cubicBezTo>
                <a:cubicBezTo>
                  <a:pt x="7" y="10"/>
                  <a:pt x="7" y="10"/>
                  <a:pt x="7" y="10"/>
                </a:cubicBezTo>
                <a:cubicBezTo>
                  <a:pt x="7" y="11"/>
                  <a:pt x="5" y="12"/>
                  <a:pt x="4" y="12"/>
                </a:cubicBezTo>
                <a:cubicBezTo>
                  <a:pt x="1" y="12"/>
                  <a:pt x="0" y="10"/>
                  <a:pt x="0" y="9"/>
                </a:cubicBezTo>
                <a:cubicBezTo>
                  <a:pt x="0" y="6"/>
                  <a:pt x="3" y="4"/>
                  <a:pt x="7" y="4"/>
                </a:cubicBezTo>
                <a:cubicBezTo>
                  <a:pt x="7" y="4"/>
                  <a:pt x="7" y="4"/>
                  <a:pt x="7" y="4"/>
                </a:cubicBezTo>
                <a:cubicBezTo>
                  <a:pt x="7" y="3"/>
                  <a:pt x="7" y="1"/>
                  <a:pt x="4" y="1"/>
                </a:cubicBezTo>
                <a:cubicBezTo>
                  <a:pt x="3" y="1"/>
                  <a:pt x="2" y="2"/>
                  <a:pt x="1" y="2"/>
                </a:cubicBezTo>
                <a:cubicBezTo>
                  <a:pt x="1" y="1"/>
                  <a:pt x="1" y="1"/>
                  <a:pt x="1" y="1"/>
                </a:cubicBezTo>
                <a:cubicBezTo>
                  <a:pt x="2" y="0"/>
                  <a:pt x="3" y="0"/>
                  <a:pt x="5" y="0"/>
                </a:cubicBezTo>
                <a:cubicBezTo>
                  <a:pt x="8" y="0"/>
                  <a:pt x="9" y="2"/>
                  <a:pt x="9" y="5"/>
                </a:cubicBezTo>
                <a:cubicBezTo>
                  <a:pt x="9" y="9"/>
                  <a:pt x="9" y="9"/>
                  <a:pt x="9" y="9"/>
                </a:cubicBezTo>
                <a:cubicBezTo>
                  <a:pt x="9" y="10"/>
                  <a:pt x="9" y="11"/>
                  <a:pt x="9" y="12"/>
                </a:cubicBezTo>
                <a:lnTo>
                  <a:pt x="7" y="12"/>
                </a:lnTo>
                <a:close/>
                <a:moveTo>
                  <a:pt x="7" y="6"/>
                </a:moveTo>
                <a:cubicBezTo>
                  <a:pt x="5" y="6"/>
                  <a:pt x="2" y="6"/>
                  <a:pt x="2" y="8"/>
                </a:cubicBezTo>
                <a:cubicBezTo>
                  <a:pt x="2" y="10"/>
                  <a:pt x="3" y="10"/>
                  <a:pt x="4" y="10"/>
                </a:cubicBezTo>
                <a:cubicBezTo>
                  <a:pt x="6" y="10"/>
                  <a:pt x="7" y="9"/>
                  <a:pt x="7" y="8"/>
                </a:cubicBezTo>
                <a:cubicBezTo>
                  <a:pt x="7" y="8"/>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95" name="Oval 2744"/>
          <p:cNvSpPr>
            <a:spLocks noChangeArrowheads="1"/>
          </p:cNvSpPr>
          <p:nvPr/>
        </p:nvSpPr>
        <p:spPr bwMode="auto">
          <a:xfrm>
            <a:off x="10451486" y="1870347"/>
            <a:ext cx="5012" cy="5012"/>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96" name="Rectangle 2745"/>
          <p:cNvSpPr>
            <a:spLocks noChangeArrowheads="1"/>
          </p:cNvSpPr>
          <p:nvPr/>
        </p:nvSpPr>
        <p:spPr bwMode="auto">
          <a:xfrm>
            <a:off x="9569306" y="1894406"/>
            <a:ext cx="3007" cy="2506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397" name="Freeform 2746"/>
          <p:cNvSpPr/>
          <p:nvPr/>
        </p:nvSpPr>
        <p:spPr bwMode="auto">
          <a:xfrm>
            <a:off x="9579331" y="1901424"/>
            <a:ext cx="15037" cy="18045"/>
          </a:xfrm>
          <a:custGeom>
            <a:avLst/>
            <a:gdLst>
              <a:gd name="T0" fmla="*/ 0 w 10"/>
              <a:gd name="T1" fmla="*/ 3 h 11"/>
              <a:gd name="T2" fmla="*/ 0 w 10"/>
              <a:gd name="T3" fmla="*/ 0 h 11"/>
              <a:gd name="T4" fmla="*/ 2 w 10"/>
              <a:gd name="T5" fmla="*/ 0 h 11"/>
              <a:gd name="T6" fmla="*/ 2 w 10"/>
              <a:gd name="T7" fmla="*/ 2 h 11"/>
              <a:gd name="T8" fmla="*/ 2 w 10"/>
              <a:gd name="T9" fmla="*/ 2 h 11"/>
              <a:gd name="T10" fmla="*/ 6 w 10"/>
              <a:gd name="T11" fmla="*/ 0 h 11"/>
              <a:gd name="T12" fmla="*/ 10 w 10"/>
              <a:gd name="T13" fmla="*/ 5 h 11"/>
              <a:gd name="T14" fmla="*/ 10 w 10"/>
              <a:gd name="T15" fmla="*/ 11 h 11"/>
              <a:gd name="T16" fmla="*/ 8 w 10"/>
              <a:gd name="T17" fmla="*/ 11 h 11"/>
              <a:gd name="T18" fmla="*/ 8 w 10"/>
              <a:gd name="T19" fmla="*/ 5 h 11"/>
              <a:gd name="T20" fmla="*/ 5 w 10"/>
              <a:gd name="T21" fmla="*/ 1 h 11"/>
              <a:gd name="T22" fmla="*/ 3 w 10"/>
              <a:gd name="T23" fmla="*/ 4 h 11"/>
              <a:gd name="T24" fmla="*/ 2 w 10"/>
              <a:gd name="T25" fmla="*/ 4 h 11"/>
              <a:gd name="T26" fmla="*/ 2 w 10"/>
              <a:gd name="T27" fmla="*/ 11 h 11"/>
              <a:gd name="T28" fmla="*/ 0 w 10"/>
              <a:gd name="T29" fmla="*/ 11 h 11"/>
              <a:gd name="T30" fmla="*/ 0 w 10"/>
              <a:gd name="T31"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1">
                <a:moveTo>
                  <a:pt x="0" y="3"/>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8" y="0"/>
                  <a:pt x="10" y="1"/>
                  <a:pt x="10" y="5"/>
                </a:cubicBezTo>
                <a:cubicBezTo>
                  <a:pt x="10" y="11"/>
                  <a:pt x="10" y="11"/>
                  <a:pt x="10" y="11"/>
                </a:cubicBezTo>
                <a:cubicBezTo>
                  <a:pt x="8" y="11"/>
                  <a:pt x="8" y="11"/>
                  <a:pt x="8" y="11"/>
                </a:cubicBezTo>
                <a:cubicBezTo>
                  <a:pt x="8" y="5"/>
                  <a:pt x="8" y="5"/>
                  <a:pt x="8" y="5"/>
                </a:cubicBezTo>
                <a:cubicBezTo>
                  <a:pt x="8" y="3"/>
                  <a:pt x="7" y="1"/>
                  <a:pt x="5" y="1"/>
                </a:cubicBezTo>
                <a:cubicBezTo>
                  <a:pt x="4" y="1"/>
                  <a:pt x="3" y="2"/>
                  <a:pt x="3" y="4"/>
                </a:cubicBezTo>
                <a:cubicBezTo>
                  <a:pt x="3" y="4"/>
                  <a:pt x="2" y="4"/>
                  <a:pt x="2" y="4"/>
                </a:cubicBezTo>
                <a:cubicBezTo>
                  <a:pt x="2" y="11"/>
                  <a:pt x="2" y="11"/>
                  <a:pt x="2" y="11"/>
                </a:cubicBezTo>
                <a:cubicBezTo>
                  <a:pt x="0" y="11"/>
                  <a:pt x="0" y="11"/>
                  <a:pt x="0" y="11"/>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98" name="Freeform 2747"/>
          <p:cNvSpPr/>
          <p:nvPr/>
        </p:nvSpPr>
        <p:spPr bwMode="auto">
          <a:xfrm>
            <a:off x="9608403" y="1901424"/>
            <a:ext cx="16040" cy="18045"/>
          </a:xfrm>
          <a:custGeom>
            <a:avLst/>
            <a:gdLst>
              <a:gd name="T0" fmla="*/ 0 w 10"/>
              <a:gd name="T1" fmla="*/ 3 h 11"/>
              <a:gd name="T2" fmla="*/ 0 w 10"/>
              <a:gd name="T3" fmla="*/ 0 h 11"/>
              <a:gd name="T4" fmla="*/ 2 w 10"/>
              <a:gd name="T5" fmla="*/ 0 h 11"/>
              <a:gd name="T6" fmla="*/ 2 w 10"/>
              <a:gd name="T7" fmla="*/ 2 h 11"/>
              <a:gd name="T8" fmla="*/ 2 w 10"/>
              <a:gd name="T9" fmla="*/ 2 h 11"/>
              <a:gd name="T10" fmla="*/ 6 w 10"/>
              <a:gd name="T11" fmla="*/ 0 h 11"/>
              <a:gd name="T12" fmla="*/ 10 w 10"/>
              <a:gd name="T13" fmla="*/ 5 h 11"/>
              <a:gd name="T14" fmla="*/ 10 w 10"/>
              <a:gd name="T15" fmla="*/ 11 h 11"/>
              <a:gd name="T16" fmla="*/ 8 w 10"/>
              <a:gd name="T17" fmla="*/ 11 h 11"/>
              <a:gd name="T18" fmla="*/ 8 w 10"/>
              <a:gd name="T19" fmla="*/ 5 h 11"/>
              <a:gd name="T20" fmla="*/ 5 w 10"/>
              <a:gd name="T21" fmla="*/ 1 h 11"/>
              <a:gd name="T22" fmla="*/ 2 w 10"/>
              <a:gd name="T23" fmla="*/ 4 h 11"/>
              <a:gd name="T24" fmla="*/ 2 w 10"/>
              <a:gd name="T25" fmla="*/ 4 h 11"/>
              <a:gd name="T26" fmla="*/ 2 w 10"/>
              <a:gd name="T27" fmla="*/ 11 h 11"/>
              <a:gd name="T28" fmla="*/ 0 w 10"/>
              <a:gd name="T29" fmla="*/ 11 h 11"/>
              <a:gd name="T30" fmla="*/ 0 w 10"/>
              <a:gd name="T31"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1">
                <a:moveTo>
                  <a:pt x="0" y="3"/>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7" y="0"/>
                  <a:pt x="10" y="1"/>
                  <a:pt x="10" y="5"/>
                </a:cubicBezTo>
                <a:cubicBezTo>
                  <a:pt x="10" y="11"/>
                  <a:pt x="10" y="11"/>
                  <a:pt x="10" y="11"/>
                </a:cubicBezTo>
                <a:cubicBezTo>
                  <a:pt x="8" y="11"/>
                  <a:pt x="8" y="11"/>
                  <a:pt x="8" y="11"/>
                </a:cubicBezTo>
                <a:cubicBezTo>
                  <a:pt x="8" y="5"/>
                  <a:pt x="8" y="5"/>
                  <a:pt x="8" y="5"/>
                </a:cubicBezTo>
                <a:cubicBezTo>
                  <a:pt x="8" y="3"/>
                  <a:pt x="7" y="1"/>
                  <a:pt x="5" y="1"/>
                </a:cubicBezTo>
                <a:cubicBezTo>
                  <a:pt x="4" y="1"/>
                  <a:pt x="3" y="2"/>
                  <a:pt x="2" y="4"/>
                </a:cubicBezTo>
                <a:cubicBezTo>
                  <a:pt x="2" y="4"/>
                  <a:pt x="2" y="4"/>
                  <a:pt x="2" y="4"/>
                </a:cubicBezTo>
                <a:cubicBezTo>
                  <a:pt x="2" y="11"/>
                  <a:pt x="2" y="11"/>
                  <a:pt x="2" y="11"/>
                </a:cubicBezTo>
                <a:cubicBezTo>
                  <a:pt x="0" y="11"/>
                  <a:pt x="0" y="11"/>
                  <a:pt x="0" y="11"/>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99" name="Freeform 2748"/>
          <p:cNvSpPr>
            <a:spLocks noEditPoints="1"/>
          </p:cNvSpPr>
          <p:nvPr/>
        </p:nvSpPr>
        <p:spPr bwMode="auto">
          <a:xfrm>
            <a:off x="9629455" y="1894406"/>
            <a:ext cx="4010" cy="25062"/>
          </a:xfrm>
          <a:custGeom>
            <a:avLst/>
            <a:gdLst>
              <a:gd name="T0" fmla="*/ 3 w 3"/>
              <a:gd name="T1" fmla="*/ 2 h 16"/>
              <a:gd name="T2" fmla="*/ 1 w 3"/>
              <a:gd name="T3" fmla="*/ 3 h 16"/>
              <a:gd name="T4" fmla="*/ 0 w 3"/>
              <a:gd name="T5" fmla="*/ 2 h 16"/>
              <a:gd name="T6" fmla="*/ 1 w 3"/>
              <a:gd name="T7" fmla="*/ 0 h 16"/>
              <a:gd name="T8" fmla="*/ 3 w 3"/>
              <a:gd name="T9" fmla="*/ 2 h 16"/>
              <a:gd name="T10" fmla="*/ 0 w 3"/>
              <a:gd name="T11" fmla="*/ 16 h 16"/>
              <a:gd name="T12" fmla="*/ 0 w 3"/>
              <a:gd name="T13" fmla="*/ 5 h 16"/>
              <a:gd name="T14" fmla="*/ 3 w 3"/>
              <a:gd name="T15" fmla="*/ 5 h 16"/>
              <a:gd name="T16" fmla="*/ 3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2"/>
                </a:moveTo>
                <a:cubicBezTo>
                  <a:pt x="3" y="2"/>
                  <a:pt x="2" y="3"/>
                  <a:pt x="1" y="3"/>
                </a:cubicBezTo>
                <a:cubicBezTo>
                  <a:pt x="1" y="3"/>
                  <a:pt x="0" y="2"/>
                  <a:pt x="0" y="2"/>
                </a:cubicBezTo>
                <a:cubicBezTo>
                  <a:pt x="0" y="1"/>
                  <a:pt x="1" y="0"/>
                  <a:pt x="1" y="0"/>
                </a:cubicBezTo>
                <a:cubicBezTo>
                  <a:pt x="2" y="0"/>
                  <a:pt x="3" y="1"/>
                  <a:pt x="3" y="2"/>
                </a:cubicBezTo>
                <a:close/>
                <a:moveTo>
                  <a:pt x="0" y="16"/>
                </a:moveTo>
                <a:cubicBezTo>
                  <a:pt x="0" y="5"/>
                  <a:pt x="0" y="5"/>
                  <a:pt x="0" y="5"/>
                </a:cubicBezTo>
                <a:cubicBezTo>
                  <a:pt x="3" y="5"/>
                  <a:pt x="3" y="5"/>
                  <a:pt x="3" y="5"/>
                </a:cubicBezTo>
                <a:cubicBezTo>
                  <a:pt x="3" y="16"/>
                  <a:pt x="3" y="16"/>
                  <a:pt x="3"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00" name="Freeform 2749"/>
          <p:cNvSpPr/>
          <p:nvPr/>
        </p:nvSpPr>
        <p:spPr bwMode="auto">
          <a:xfrm>
            <a:off x="9637475" y="1901424"/>
            <a:ext cx="12030" cy="19047"/>
          </a:xfrm>
          <a:custGeom>
            <a:avLst/>
            <a:gdLst>
              <a:gd name="T0" fmla="*/ 1 w 8"/>
              <a:gd name="T1" fmla="*/ 9 h 12"/>
              <a:gd name="T2" fmla="*/ 4 w 8"/>
              <a:gd name="T3" fmla="*/ 10 h 12"/>
              <a:gd name="T4" fmla="*/ 6 w 8"/>
              <a:gd name="T5" fmla="*/ 8 h 12"/>
              <a:gd name="T6" fmla="*/ 4 w 8"/>
              <a:gd name="T7" fmla="*/ 6 h 12"/>
              <a:gd name="T8" fmla="*/ 1 w 8"/>
              <a:gd name="T9" fmla="*/ 3 h 12"/>
              <a:gd name="T10" fmla="*/ 5 w 8"/>
              <a:gd name="T11" fmla="*/ 0 h 12"/>
              <a:gd name="T12" fmla="*/ 8 w 8"/>
              <a:gd name="T13" fmla="*/ 0 h 12"/>
              <a:gd name="T14" fmla="*/ 7 w 8"/>
              <a:gd name="T15" fmla="*/ 2 h 12"/>
              <a:gd name="T16" fmla="*/ 5 w 8"/>
              <a:gd name="T17" fmla="*/ 1 h 12"/>
              <a:gd name="T18" fmla="*/ 3 w 8"/>
              <a:gd name="T19" fmla="*/ 3 h 12"/>
              <a:gd name="T20" fmla="*/ 5 w 8"/>
              <a:gd name="T21" fmla="*/ 5 h 12"/>
              <a:gd name="T22" fmla="*/ 8 w 8"/>
              <a:gd name="T23" fmla="*/ 8 h 12"/>
              <a:gd name="T24" fmla="*/ 4 w 8"/>
              <a:gd name="T25" fmla="*/ 12 h 12"/>
              <a:gd name="T26" fmla="*/ 0 w 8"/>
              <a:gd name="T27" fmla="*/ 11 h 12"/>
              <a:gd name="T28" fmla="*/ 1 w 8"/>
              <a:gd name="T29"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1" y="9"/>
                </a:moveTo>
                <a:cubicBezTo>
                  <a:pt x="2" y="10"/>
                  <a:pt x="3" y="10"/>
                  <a:pt x="4" y="10"/>
                </a:cubicBezTo>
                <a:cubicBezTo>
                  <a:pt x="5" y="10"/>
                  <a:pt x="6" y="9"/>
                  <a:pt x="6" y="8"/>
                </a:cubicBezTo>
                <a:cubicBezTo>
                  <a:pt x="6" y="7"/>
                  <a:pt x="5" y="7"/>
                  <a:pt x="4" y="6"/>
                </a:cubicBezTo>
                <a:cubicBezTo>
                  <a:pt x="2" y="6"/>
                  <a:pt x="1" y="4"/>
                  <a:pt x="1" y="3"/>
                </a:cubicBezTo>
                <a:cubicBezTo>
                  <a:pt x="1" y="1"/>
                  <a:pt x="2" y="0"/>
                  <a:pt x="5" y="0"/>
                </a:cubicBezTo>
                <a:cubicBezTo>
                  <a:pt x="6" y="0"/>
                  <a:pt x="7" y="0"/>
                  <a:pt x="8" y="0"/>
                </a:cubicBezTo>
                <a:cubicBezTo>
                  <a:pt x="7" y="2"/>
                  <a:pt x="7" y="2"/>
                  <a:pt x="7" y="2"/>
                </a:cubicBezTo>
                <a:cubicBezTo>
                  <a:pt x="7" y="2"/>
                  <a:pt x="6" y="1"/>
                  <a:pt x="5" y="1"/>
                </a:cubicBezTo>
                <a:cubicBezTo>
                  <a:pt x="3" y="1"/>
                  <a:pt x="3" y="2"/>
                  <a:pt x="3" y="3"/>
                </a:cubicBezTo>
                <a:cubicBezTo>
                  <a:pt x="3" y="4"/>
                  <a:pt x="3" y="4"/>
                  <a:pt x="5" y="5"/>
                </a:cubicBezTo>
                <a:cubicBezTo>
                  <a:pt x="7" y="5"/>
                  <a:pt x="8" y="7"/>
                  <a:pt x="8" y="8"/>
                </a:cubicBezTo>
                <a:cubicBezTo>
                  <a:pt x="8" y="10"/>
                  <a:pt x="6" y="12"/>
                  <a:pt x="4" y="12"/>
                </a:cubicBezTo>
                <a:cubicBezTo>
                  <a:pt x="2" y="12"/>
                  <a:pt x="1" y="11"/>
                  <a:pt x="0" y="11"/>
                </a:cubicBezTo>
                <a:lnTo>
                  <a:pt x="1"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01" name="Freeform 2750"/>
          <p:cNvSpPr>
            <a:spLocks noEditPoints="1"/>
          </p:cNvSpPr>
          <p:nvPr/>
        </p:nvSpPr>
        <p:spPr bwMode="auto">
          <a:xfrm>
            <a:off x="9654517" y="1894406"/>
            <a:ext cx="3007" cy="25062"/>
          </a:xfrm>
          <a:custGeom>
            <a:avLst/>
            <a:gdLst>
              <a:gd name="T0" fmla="*/ 2 w 2"/>
              <a:gd name="T1" fmla="*/ 2 h 16"/>
              <a:gd name="T2" fmla="*/ 1 w 2"/>
              <a:gd name="T3" fmla="*/ 3 h 16"/>
              <a:gd name="T4" fmla="*/ 0 w 2"/>
              <a:gd name="T5" fmla="*/ 2 h 16"/>
              <a:gd name="T6" fmla="*/ 1 w 2"/>
              <a:gd name="T7" fmla="*/ 0 h 16"/>
              <a:gd name="T8" fmla="*/ 2 w 2"/>
              <a:gd name="T9" fmla="*/ 2 h 16"/>
              <a:gd name="T10" fmla="*/ 0 w 2"/>
              <a:gd name="T11" fmla="*/ 16 h 16"/>
              <a:gd name="T12" fmla="*/ 0 w 2"/>
              <a:gd name="T13" fmla="*/ 5 h 16"/>
              <a:gd name="T14" fmla="*/ 2 w 2"/>
              <a:gd name="T15" fmla="*/ 5 h 16"/>
              <a:gd name="T16" fmla="*/ 2 w 2"/>
              <a:gd name="T17" fmla="*/ 16 h 16"/>
              <a:gd name="T18" fmla="*/ 0 w 2"/>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6">
                <a:moveTo>
                  <a:pt x="2" y="2"/>
                </a:moveTo>
                <a:cubicBezTo>
                  <a:pt x="2" y="2"/>
                  <a:pt x="2" y="3"/>
                  <a:pt x="1" y="3"/>
                </a:cubicBezTo>
                <a:cubicBezTo>
                  <a:pt x="0" y="3"/>
                  <a:pt x="0" y="2"/>
                  <a:pt x="0" y="2"/>
                </a:cubicBezTo>
                <a:cubicBezTo>
                  <a:pt x="0" y="1"/>
                  <a:pt x="0" y="0"/>
                  <a:pt x="1" y="0"/>
                </a:cubicBezTo>
                <a:cubicBezTo>
                  <a:pt x="2" y="0"/>
                  <a:pt x="2" y="1"/>
                  <a:pt x="2" y="2"/>
                </a:cubicBezTo>
                <a:close/>
                <a:moveTo>
                  <a:pt x="0" y="16"/>
                </a:moveTo>
                <a:cubicBezTo>
                  <a:pt x="0" y="5"/>
                  <a:pt x="0" y="5"/>
                  <a:pt x="0" y="5"/>
                </a:cubicBezTo>
                <a:cubicBezTo>
                  <a:pt x="2" y="5"/>
                  <a:pt x="2" y="5"/>
                  <a:pt x="2" y="5"/>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02" name="Freeform 2751"/>
          <p:cNvSpPr/>
          <p:nvPr/>
        </p:nvSpPr>
        <p:spPr bwMode="auto">
          <a:xfrm>
            <a:off x="9671559" y="1901424"/>
            <a:ext cx="16040" cy="18045"/>
          </a:xfrm>
          <a:custGeom>
            <a:avLst/>
            <a:gdLst>
              <a:gd name="T0" fmla="*/ 0 w 10"/>
              <a:gd name="T1" fmla="*/ 3 h 11"/>
              <a:gd name="T2" fmla="*/ 0 w 10"/>
              <a:gd name="T3" fmla="*/ 0 h 11"/>
              <a:gd name="T4" fmla="*/ 2 w 10"/>
              <a:gd name="T5" fmla="*/ 0 h 11"/>
              <a:gd name="T6" fmla="*/ 2 w 10"/>
              <a:gd name="T7" fmla="*/ 2 h 11"/>
              <a:gd name="T8" fmla="*/ 2 w 10"/>
              <a:gd name="T9" fmla="*/ 2 h 11"/>
              <a:gd name="T10" fmla="*/ 6 w 10"/>
              <a:gd name="T11" fmla="*/ 0 h 11"/>
              <a:gd name="T12" fmla="*/ 10 w 10"/>
              <a:gd name="T13" fmla="*/ 5 h 11"/>
              <a:gd name="T14" fmla="*/ 10 w 10"/>
              <a:gd name="T15" fmla="*/ 11 h 11"/>
              <a:gd name="T16" fmla="*/ 8 w 10"/>
              <a:gd name="T17" fmla="*/ 11 h 11"/>
              <a:gd name="T18" fmla="*/ 8 w 10"/>
              <a:gd name="T19" fmla="*/ 5 h 11"/>
              <a:gd name="T20" fmla="*/ 5 w 10"/>
              <a:gd name="T21" fmla="*/ 1 h 11"/>
              <a:gd name="T22" fmla="*/ 2 w 10"/>
              <a:gd name="T23" fmla="*/ 4 h 11"/>
              <a:gd name="T24" fmla="*/ 2 w 10"/>
              <a:gd name="T25" fmla="*/ 4 h 11"/>
              <a:gd name="T26" fmla="*/ 2 w 10"/>
              <a:gd name="T27" fmla="*/ 11 h 11"/>
              <a:gd name="T28" fmla="*/ 0 w 10"/>
              <a:gd name="T29" fmla="*/ 11 h 11"/>
              <a:gd name="T30" fmla="*/ 0 w 10"/>
              <a:gd name="T31"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1">
                <a:moveTo>
                  <a:pt x="0" y="3"/>
                </a:moveTo>
                <a:cubicBezTo>
                  <a:pt x="0" y="2"/>
                  <a:pt x="0" y="1"/>
                  <a:pt x="0" y="0"/>
                </a:cubicBezTo>
                <a:cubicBezTo>
                  <a:pt x="2" y="0"/>
                  <a:pt x="2" y="0"/>
                  <a:pt x="2" y="0"/>
                </a:cubicBezTo>
                <a:cubicBezTo>
                  <a:pt x="2" y="2"/>
                  <a:pt x="2" y="2"/>
                  <a:pt x="2" y="2"/>
                </a:cubicBezTo>
                <a:cubicBezTo>
                  <a:pt x="2" y="2"/>
                  <a:pt x="2" y="2"/>
                  <a:pt x="2" y="2"/>
                </a:cubicBezTo>
                <a:cubicBezTo>
                  <a:pt x="2" y="1"/>
                  <a:pt x="4" y="0"/>
                  <a:pt x="6" y="0"/>
                </a:cubicBezTo>
                <a:cubicBezTo>
                  <a:pt x="7" y="0"/>
                  <a:pt x="10" y="1"/>
                  <a:pt x="10" y="5"/>
                </a:cubicBezTo>
                <a:cubicBezTo>
                  <a:pt x="10" y="11"/>
                  <a:pt x="10" y="11"/>
                  <a:pt x="10" y="11"/>
                </a:cubicBezTo>
                <a:cubicBezTo>
                  <a:pt x="8" y="11"/>
                  <a:pt x="8" y="11"/>
                  <a:pt x="8" y="11"/>
                </a:cubicBezTo>
                <a:cubicBezTo>
                  <a:pt x="8" y="5"/>
                  <a:pt x="8" y="5"/>
                  <a:pt x="8" y="5"/>
                </a:cubicBezTo>
                <a:cubicBezTo>
                  <a:pt x="8" y="3"/>
                  <a:pt x="7" y="1"/>
                  <a:pt x="5" y="1"/>
                </a:cubicBezTo>
                <a:cubicBezTo>
                  <a:pt x="3" y="1"/>
                  <a:pt x="2" y="2"/>
                  <a:pt x="2" y="4"/>
                </a:cubicBezTo>
                <a:cubicBezTo>
                  <a:pt x="2" y="4"/>
                  <a:pt x="2" y="4"/>
                  <a:pt x="2" y="4"/>
                </a:cubicBezTo>
                <a:cubicBezTo>
                  <a:pt x="2" y="11"/>
                  <a:pt x="2" y="11"/>
                  <a:pt x="2" y="11"/>
                </a:cubicBezTo>
                <a:cubicBezTo>
                  <a:pt x="0" y="11"/>
                  <a:pt x="0" y="11"/>
                  <a:pt x="0" y="11"/>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03" name="Freeform 2752"/>
          <p:cNvSpPr>
            <a:spLocks noEditPoints="1"/>
          </p:cNvSpPr>
          <p:nvPr/>
        </p:nvSpPr>
        <p:spPr bwMode="auto">
          <a:xfrm>
            <a:off x="9690606" y="1901424"/>
            <a:ext cx="17042" cy="19047"/>
          </a:xfrm>
          <a:custGeom>
            <a:avLst/>
            <a:gdLst>
              <a:gd name="T0" fmla="*/ 2 w 11"/>
              <a:gd name="T1" fmla="*/ 6 h 12"/>
              <a:gd name="T2" fmla="*/ 6 w 11"/>
              <a:gd name="T3" fmla="*/ 10 h 12"/>
              <a:gd name="T4" fmla="*/ 10 w 11"/>
              <a:gd name="T5" fmla="*/ 9 h 12"/>
              <a:gd name="T6" fmla="*/ 10 w 11"/>
              <a:gd name="T7" fmla="*/ 11 h 12"/>
              <a:gd name="T8" fmla="*/ 6 w 11"/>
              <a:gd name="T9" fmla="*/ 12 h 12"/>
              <a:gd name="T10" fmla="*/ 0 w 11"/>
              <a:gd name="T11" fmla="*/ 6 h 12"/>
              <a:gd name="T12" fmla="*/ 6 w 11"/>
              <a:gd name="T13" fmla="*/ 0 h 12"/>
              <a:gd name="T14" fmla="*/ 11 w 11"/>
              <a:gd name="T15" fmla="*/ 5 h 12"/>
              <a:gd name="T16" fmla="*/ 11 w 11"/>
              <a:gd name="T17" fmla="*/ 6 h 12"/>
              <a:gd name="T18" fmla="*/ 2 w 11"/>
              <a:gd name="T19" fmla="*/ 6 h 12"/>
              <a:gd name="T20" fmla="*/ 9 w 11"/>
              <a:gd name="T21" fmla="*/ 5 h 12"/>
              <a:gd name="T22" fmla="*/ 6 w 11"/>
              <a:gd name="T23" fmla="*/ 1 h 12"/>
              <a:gd name="T24" fmla="*/ 2 w 11"/>
              <a:gd name="T25" fmla="*/ 5 h 12"/>
              <a:gd name="T26" fmla="*/ 9 w 11"/>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2">
                <a:moveTo>
                  <a:pt x="2" y="6"/>
                </a:moveTo>
                <a:cubicBezTo>
                  <a:pt x="2" y="9"/>
                  <a:pt x="4" y="10"/>
                  <a:pt x="6" y="10"/>
                </a:cubicBezTo>
                <a:cubicBezTo>
                  <a:pt x="8" y="10"/>
                  <a:pt x="9" y="10"/>
                  <a:pt x="10" y="9"/>
                </a:cubicBezTo>
                <a:cubicBezTo>
                  <a:pt x="10" y="11"/>
                  <a:pt x="10" y="11"/>
                  <a:pt x="10" y="11"/>
                </a:cubicBezTo>
                <a:cubicBezTo>
                  <a:pt x="9" y="11"/>
                  <a:pt x="8" y="12"/>
                  <a:pt x="6" y="12"/>
                </a:cubicBezTo>
                <a:cubicBezTo>
                  <a:pt x="2" y="12"/>
                  <a:pt x="0" y="9"/>
                  <a:pt x="0" y="6"/>
                </a:cubicBezTo>
                <a:cubicBezTo>
                  <a:pt x="0" y="2"/>
                  <a:pt x="2" y="0"/>
                  <a:pt x="6" y="0"/>
                </a:cubicBezTo>
                <a:cubicBezTo>
                  <a:pt x="10" y="0"/>
                  <a:pt x="11" y="3"/>
                  <a:pt x="11" y="5"/>
                </a:cubicBezTo>
                <a:cubicBezTo>
                  <a:pt x="11" y="5"/>
                  <a:pt x="11" y="6"/>
                  <a:pt x="11" y="6"/>
                </a:cubicBezTo>
                <a:lnTo>
                  <a:pt x="2" y="6"/>
                </a:lnTo>
                <a:close/>
                <a:moveTo>
                  <a:pt x="9" y="5"/>
                </a:moveTo>
                <a:cubicBezTo>
                  <a:pt x="9" y="3"/>
                  <a:pt x="8" y="1"/>
                  <a:pt x="6" y="1"/>
                </a:cubicBezTo>
                <a:cubicBezTo>
                  <a:pt x="3" y="1"/>
                  <a:pt x="3" y="3"/>
                  <a:pt x="2" y="5"/>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04" name="Freeform 2753"/>
          <p:cNvSpPr>
            <a:spLocks noEditPoints="1"/>
          </p:cNvSpPr>
          <p:nvPr/>
        </p:nvSpPr>
        <p:spPr bwMode="auto">
          <a:xfrm>
            <a:off x="9709653" y="1901424"/>
            <a:ext cx="17042" cy="25062"/>
          </a:xfrm>
          <a:custGeom>
            <a:avLst/>
            <a:gdLst>
              <a:gd name="T0" fmla="*/ 9 w 11"/>
              <a:gd name="T1" fmla="*/ 10 h 16"/>
              <a:gd name="T2" fmla="*/ 9 w 11"/>
              <a:gd name="T3" fmla="*/ 10 h 16"/>
              <a:gd name="T4" fmla="*/ 5 w 11"/>
              <a:gd name="T5" fmla="*/ 12 h 16"/>
              <a:gd name="T6" fmla="*/ 0 w 11"/>
              <a:gd name="T7" fmla="*/ 6 h 16"/>
              <a:gd name="T8" fmla="*/ 6 w 11"/>
              <a:gd name="T9" fmla="*/ 0 h 16"/>
              <a:gd name="T10" fmla="*/ 9 w 11"/>
              <a:gd name="T11" fmla="*/ 2 h 16"/>
              <a:gd name="T12" fmla="*/ 9 w 11"/>
              <a:gd name="T13" fmla="*/ 2 h 16"/>
              <a:gd name="T14" fmla="*/ 9 w 11"/>
              <a:gd name="T15" fmla="*/ 0 h 16"/>
              <a:gd name="T16" fmla="*/ 11 w 11"/>
              <a:gd name="T17" fmla="*/ 0 h 16"/>
              <a:gd name="T18" fmla="*/ 11 w 11"/>
              <a:gd name="T19" fmla="*/ 3 h 16"/>
              <a:gd name="T20" fmla="*/ 11 w 11"/>
              <a:gd name="T21" fmla="*/ 16 h 16"/>
              <a:gd name="T22" fmla="*/ 9 w 11"/>
              <a:gd name="T23" fmla="*/ 16 h 16"/>
              <a:gd name="T24" fmla="*/ 9 w 11"/>
              <a:gd name="T25" fmla="*/ 10 h 16"/>
              <a:gd name="T26" fmla="*/ 9 w 11"/>
              <a:gd name="T27" fmla="*/ 5 h 16"/>
              <a:gd name="T28" fmla="*/ 9 w 11"/>
              <a:gd name="T29" fmla="*/ 4 h 16"/>
              <a:gd name="T30" fmla="*/ 6 w 11"/>
              <a:gd name="T31" fmla="*/ 1 h 16"/>
              <a:gd name="T32" fmla="*/ 3 w 11"/>
              <a:gd name="T33" fmla="*/ 6 h 16"/>
              <a:gd name="T34" fmla="*/ 6 w 11"/>
              <a:gd name="T35" fmla="*/ 10 h 16"/>
              <a:gd name="T36" fmla="*/ 9 w 11"/>
              <a:gd name="T37" fmla="*/ 8 h 16"/>
              <a:gd name="T38" fmla="*/ 9 w 11"/>
              <a:gd name="T39" fmla="*/ 7 h 16"/>
              <a:gd name="T40" fmla="*/ 9 w 11"/>
              <a:gd name="T41" fmla="*/ 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6">
                <a:moveTo>
                  <a:pt x="9" y="10"/>
                </a:moveTo>
                <a:cubicBezTo>
                  <a:pt x="9" y="10"/>
                  <a:pt x="9" y="10"/>
                  <a:pt x="9" y="10"/>
                </a:cubicBezTo>
                <a:cubicBezTo>
                  <a:pt x="9" y="11"/>
                  <a:pt x="7" y="12"/>
                  <a:pt x="5" y="12"/>
                </a:cubicBezTo>
                <a:cubicBezTo>
                  <a:pt x="3" y="12"/>
                  <a:pt x="0" y="9"/>
                  <a:pt x="0" y="6"/>
                </a:cubicBezTo>
                <a:cubicBezTo>
                  <a:pt x="0" y="2"/>
                  <a:pt x="3" y="0"/>
                  <a:pt x="6" y="0"/>
                </a:cubicBezTo>
                <a:cubicBezTo>
                  <a:pt x="8" y="0"/>
                  <a:pt x="9" y="0"/>
                  <a:pt x="9" y="2"/>
                </a:cubicBezTo>
                <a:cubicBezTo>
                  <a:pt x="9" y="2"/>
                  <a:pt x="9" y="2"/>
                  <a:pt x="9" y="2"/>
                </a:cubicBezTo>
                <a:cubicBezTo>
                  <a:pt x="9" y="0"/>
                  <a:pt x="9" y="0"/>
                  <a:pt x="9" y="0"/>
                </a:cubicBezTo>
                <a:cubicBezTo>
                  <a:pt x="11" y="0"/>
                  <a:pt x="11" y="0"/>
                  <a:pt x="11" y="0"/>
                </a:cubicBezTo>
                <a:cubicBezTo>
                  <a:pt x="11" y="1"/>
                  <a:pt x="11" y="2"/>
                  <a:pt x="11" y="3"/>
                </a:cubicBezTo>
                <a:cubicBezTo>
                  <a:pt x="11" y="16"/>
                  <a:pt x="11" y="16"/>
                  <a:pt x="11" y="16"/>
                </a:cubicBezTo>
                <a:cubicBezTo>
                  <a:pt x="9" y="16"/>
                  <a:pt x="9" y="16"/>
                  <a:pt x="9" y="16"/>
                </a:cubicBezTo>
                <a:lnTo>
                  <a:pt x="9" y="10"/>
                </a:lnTo>
                <a:close/>
                <a:moveTo>
                  <a:pt x="9" y="5"/>
                </a:moveTo>
                <a:cubicBezTo>
                  <a:pt x="9" y="4"/>
                  <a:pt x="9" y="4"/>
                  <a:pt x="9" y="4"/>
                </a:cubicBezTo>
                <a:cubicBezTo>
                  <a:pt x="9" y="2"/>
                  <a:pt x="8" y="1"/>
                  <a:pt x="6" y="1"/>
                </a:cubicBezTo>
                <a:cubicBezTo>
                  <a:pt x="4" y="1"/>
                  <a:pt x="3" y="3"/>
                  <a:pt x="3" y="6"/>
                </a:cubicBezTo>
                <a:cubicBezTo>
                  <a:pt x="3" y="8"/>
                  <a:pt x="4" y="10"/>
                  <a:pt x="6" y="10"/>
                </a:cubicBezTo>
                <a:cubicBezTo>
                  <a:pt x="7" y="10"/>
                  <a:pt x="9" y="9"/>
                  <a:pt x="9" y="8"/>
                </a:cubicBezTo>
                <a:cubicBezTo>
                  <a:pt x="9" y="7"/>
                  <a:pt x="9" y="7"/>
                  <a:pt x="9" y="7"/>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05" name="Freeform 2754"/>
          <p:cNvSpPr/>
          <p:nvPr/>
        </p:nvSpPr>
        <p:spPr bwMode="auto">
          <a:xfrm>
            <a:off x="9732710" y="1901424"/>
            <a:ext cx="16040" cy="19047"/>
          </a:xfrm>
          <a:custGeom>
            <a:avLst/>
            <a:gdLst>
              <a:gd name="T0" fmla="*/ 10 w 10"/>
              <a:gd name="T1" fmla="*/ 8 h 12"/>
              <a:gd name="T2" fmla="*/ 10 w 10"/>
              <a:gd name="T3" fmla="*/ 11 h 12"/>
              <a:gd name="T4" fmla="*/ 8 w 10"/>
              <a:gd name="T5" fmla="*/ 11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6 h 12"/>
              <a:gd name="T20" fmla="*/ 5 w 10"/>
              <a:gd name="T21" fmla="*/ 10 h 12"/>
              <a:gd name="T22" fmla="*/ 7 w 10"/>
              <a:gd name="T23" fmla="*/ 8 h 12"/>
              <a:gd name="T24" fmla="*/ 8 w 10"/>
              <a:gd name="T25" fmla="*/ 7 h 12"/>
              <a:gd name="T26" fmla="*/ 8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9"/>
                  <a:pt x="10" y="11"/>
                  <a:pt x="10" y="11"/>
                </a:cubicBezTo>
                <a:cubicBezTo>
                  <a:pt x="8" y="11"/>
                  <a:pt x="8" y="11"/>
                  <a:pt x="8" y="11"/>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6"/>
                  <a:pt x="2" y="6"/>
                  <a:pt x="2" y="6"/>
                </a:cubicBezTo>
                <a:cubicBezTo>
                  <a:pt x="2" y="8"/>
                  <a:pt x="3" y="10"/>
                  <a:pt x="5" y="10"/>
                </a:cubicBezTo>
                <a:cubicBezTo>
                  <a:pt x="6" y="10"/>
                  <a:pt x="7" y="9"/>
                  <a:pt x="7" y="8"/>
                </a:cubicBezTo>
                <a:cubicBezTo>
                  <a:pt x="7" y="8"/>
                  <a:pt x="8" y="7"/>
                  <a:pt x="8" y="7"/>
                </a:cubicBezTo>
                <a:cubicBezTo>
                  <a:pt x="8" y="0"/>
                  <a:pt x="8" y="0"/>
                  <a:pt x="8"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06" name="Freeform 2755"/>
          <p:cNvSpPr>
            <a:spLocks noEditPoints="1"/>
          </p:cNvSpPr>
          <p:nvPr/>
        </p:nvSpPr>
        <p:spPr bwMode="auto">
          <a:xfrm>
            <a:off x="9751757" y="1901424"/>
            <a:ext cx="17042" cy="19047"/>
          </a:xfrm>
          <a:custGeom>
            <a:avLst/>
            <a:gdLst>
              <a:gd name="T0" fmla="*/ 2 w 11"/>
              <a:gd name="T1" fmla="*/ 6 h 12"/>
              <a:gd name="T2" fmla="*/ 6 w 11"/>
              <a:gd name="T3" fmla="*/ 10 h 12"/>
              <a:gd name="T4" fmla="*/ 10 w 11"/>
              <a:gd name="T5" fmla="*/ 9 h 12"/>
              <a:gd name="T6" fmla="*/ 10 w 11"/>
              <a:gd name="T7" fmla="*/ 11 h 12"/>
              <a:gd name="T8" fmla="*/ 6 w 11"/>
              <a:gd name="T9" fmla="*/ 12 h 12"/>
              <a:gd name="T10" fmla="*/ 0 w 11"/>
              <a:gd name="T11" fmla="*/ 6 h 12"/>
              <a:gd name="T12" fmla="*/ 6 w 11"/>
              <a:gd name="T13" fmla="*/ 0 h 12"/>
              <a:gd name="T14" fmla="*/ 11 w 11"/>
              <a:gd name="T15" fmla="*/ 5 h 12"/>
              <a:gd name="T16" fmla="*/ 11 w 11"/>
              <a:gd name="T17" fmla="*/ 6 h 12"/>
              <a:gd name="T18" fmla="*/ 2 w 11"/>
              <a:gd name="T19" fmla="*/ 6 h 12"/>
              <a:gd name="T20" fmla="*/ 9 w 11"/>
              <a:gd name="T21" fmla="*/ 5 h 12"/>
              <a:gd name="T22" fmla="*/ 6 w 11"/>
              <a:gd name="T23" fmla="*/ 1 h 12"/>
              <a:gd name="T24" fmla="*/ 3 w 11"/>
              <a:gd name="T25" fmla="*/ 5 h 12"/>
              <a:gd name="T26" fmla="*/ 9 w 11"/>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2">
                <a:moveTo>
                  <a:pt x="2" y="6"/>
                </a:moveTo>
                <a:cubicBezTo>
                  <a:pt x="3" y="9"/>
                  <a:pt x="4" y="10"/>
                  <a:pt x="6" y="10"/>
                </a:cubicBezTo>
                <a:cubicBezTo>
                  <a:pt x="8" y="10"/>
                  <a:pt x="9" y="10"/>
                  <a:pt x="10" y="9"/>
                </a:cubicBezTo>
                <a:cubicBezTo>
                  <a:pt x="10" y="11"/>
                  <a:pt x="10" y="11"/>
                  <a:pt x="10" y="11"/>
                </a:cubicBezTo>
                <a:cubicBezTo>
                  <a:pt x="9" y="11"/>
                  <a:pt x="8" y="12"/>
                  <a:pt x="6" y="12"/>
                </a:cubicBezTo>
                <a:cubicBezTo>
                  <a:pt x="3" y="12"/>
                  <a:pt x="0" y="9"/>
                  <a:pt x="0" y="6"/>
                </a:cubicBezTo>
                <a:cubicBezTo>
                  <a:pt x="0" y="2"/>
                  <a:pt x="3" y="0"/>
                  <a:pt x="6" y="0"/>
                </a:cubicBezTo>
                <a:cubicBezTo>
                  <a:pt x="10" y="0"/>
                  <a:pt x="11" y="3"/>
                  <a:pt x="11" y="5"/>
                </a:cubicBezTo>
                <a:cubicBezTo>
                  <a:pt x="11" y="5"/>
                  <a:pt x="11" y="6"/>
                  <a:pt x="11" y="6"/>
                </a:cubicBezTo>
                <a:lnTo>
                  <a:pt x="2" y="6"/>
                </a:lnTo>
                <a:close/>
                <a:moveTo>
                  <a:pt x="9" y="5"/>
                </a:moveTo>
                <a:cubicBezTo>
                  <a:pt x="9" y="3"/>
                  <a:pt x="8" y="1"/>
                  <a:pt x="6" y="1"/>
                </a:cubicBezTo>
                <a:cubicBezTo>
                  <a:pt x="4" y="1"/>
                  <a:pt x="3" y="3"/>
                  <a:pt x="3" y="5"/>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07" name="Freeform 2756"/>
          <p:cNvSpPr/>
          <p:nvPr/>
        </p:nvSpPr>
        <p:spPr bwMode="auto">
          <a:xfrm>
            <a:off x="9770804" y="1914456"/>
            <a:ext cx="6015" cy="9022"/>
          </a:xfrm>
          <a:custGeom>
            <a:avLst/>
            <a:gdLst>
              <a:gd name="T0" fmla="*/ 0 w 4"/>
              <a:gd name="T1" fmla="*/ 6 h 6"/>
              <a:gd name="T2" fmla="*/ 1 w 4"/>
              <a:gd name="T3" fmla="*/ 1 h 6"/>
              <a:gd name="T4" fmla="*/ 4 w 4"/>
              <a:gd name="T5" fmla="*/ 0 h 6"/>
              <a:gd name="T6" fmla="*/ 1 w 4"/>
              <a:gd name="T7" fmla="*/ 6 h 6"/>
              <a:gd name="T8" fmla="*/ 0 w 4"/>
              <a:gd name="T9" fmla="*/ 6 h 6"/>
            </a:gdLst>
            <a:ahLst/>
            <a:cxnLst>
              <a:cxn ang="0">
                <a:pos x="T0" y="T1"/>
              </a:cxn>
              <a:cxn ang="0">
                <a:pos x="T2" y="T3"/>
              </a:cxn>
              <a:cxn ang="0">
                <a:pos x="T4" y="T5"/>
              </a:cxn>
              <a:cxn ang="0">
                <a:pos x="T6" y="T7"/>
              </a:cxn>
              <a:cxn ang="0">
                <a:pos x="T8" y="T9"/>
              </a:cxn>
            </a:cxnLst>
            <a:rect l="0" t="0" r="r" b="b"/>
            <a:pathLst>
              <a:path w="4" h="6">
                <a:moveTo>
                  <a:pt x="0" y="6"/>
                </a:moveTo>
                <a:cubicBezTo>
                  <a:pt x="0" y="5"/>
                  <a:pt x="1" y="2"/>
                  <a:pt x="1" y="1"/>
                </a:cubicBezTo>
                <a:cubicBezTo>
                  <a:pt x="4" y="0"/>
                  <a:pt x="4" y="0"/>
                  <a:pt x="4" y="0"/>
                </a:cubicBezTo>
                <a:cubicBezTo>
                  <a:pt x="3" y="2"/>
                  <a:pt x="2" y="5"/>
                  <a:pt x="1" y="6"/>
                </a:cubicBez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08" name="Freeform 2757"/>
          <p:cNvSpPr>
            <a:spLocks noEditPoints="1"/>
          </p:cNvSpPr>
          <p:nvPr/>
        </p:nvSpPr>
        <p:spPr bwMode="auto">
          <a:xfrm>
            <a:off x="9787846" y="1901424"/>
            <a:ext cx="14035" cy="19047"/>
          </a:xfrm>
          <a:custGeom>
            <a:avLst/>
            <a:gdLst>
              <a:gd name="T0" fmla="*/ 7 w 9"/>
              <a:gd name="T1" fmla="*/ 11 h 12"/>
              <a:gd name="T2" fmla="*/ 7 w 9"/>
              <a:gd name="T3" fmla="*/ 10 h 12"/>
              <a:gd name="T4" fmla="*/ 7 w 9"/>
              <a:gd name="T5" fmla="*/ 10 h 12"/>
              <a:gd name="T6" fmla="*/ 3 w 9"/>
              <a:gd name="T7" fmla="*/ 12 h 12"/>
              <a:gd name="T8" fmla="*/ 0 w 9"/>
              <a:gd name="T9" fmla="*/ 8 h 12"/>
              <a:gd name="T10" fmla="*/ 7 w 9"/>
              <a:gd name="T11" fmla="*/ 4 h 12"/>
              <a:gd name="T12" fmla="*/ 7 w 9"/>
              <a:gd name="T13" fmla="*/ 4 h 12"/>
              <a:gd name="T14" fmla="*/ 4 w 9"/>
              <a:gd name="T15" fmla="*/ 1 h 12"/>
              <a:gd name="T16" fmla="*/ 1 w 9"/>
              <a:gd name="T17" fmla="*/ 2 h 12"/>
              <a:gd name="T18" fmla="*/ 0 w 9"/>
              <a:gd name="T19" fmla="*/ 1 h 12"/>
              <a:gd name="T20" fmla="*/ 4 w 9"/>
              <a:gd name="T21" fmla="*/ 0 h 12"/>
              <a:gd name="T22" fmla="*/ 9 w 9"/>
              <a:gd name="T23" fmla="*/ 4 h 12"/>
              <a:gd name="T24" fmla="*/ 9 w 9"/>
              <a:gd name="T25" fmla="*/ 9 h 12"/>
              <a:gd name="T26" fmla="*/ 9 w 9"/>
              <a:gd name="T27" fmla="*/ 11 h 12"/>
              <a:gd name="T28" fmla="*/ 7 w 9"/>
              <a:gd name="T29" fmla="*/ 11 h 12"/>
              <a:gd name="T30" fmla="*/ 7 w 9"/>
              <a:gd name="T31" fmla="*/ 6 h 12"/>
              <a:gd name="T32" fmla="*/ 2 w 9"/>
              <a:gd name="T33" fmla="*/ 8 h 12"/>
              <a:gd name="T34" fmla="*/ 4 w 9"/>
              <a:gd name="T35" fmla="*/ 10 h 12"/>
              <a:gd name="T36" fmla="*/ 6 w 9"/>
              <a:gd name="T37" fmla="*/ 8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7" y="11"/>
                </a:moveTo>
                <a:cubicBezTo>
                  <a:pt x="7" y="10"/>
                  <a:pt x="7" y="10"/>
                  <a:pt x="7" y="10"/>
                </a:cubicBezTo>
                <a:cubicBezTo>
                  <a:pt x="7" y="10"/>
                  <a:pt x="7" y="10"/>
                  <a:pt x="7" y="10"/>
                </a:cubicBezTo>
                <a:cubicBezTo>
                  <a:pt x="6" y="11"/>
                  <a:pt x="5" y="12"/>
                  <a:pt x="3" y="12"/>
                </a:cubicBezTo>
                <a:cubicBezTo>
                  <a:pt x="1" y="12"/>
                  <a:pt x="0" y="10"/>
                  <a:pt x="0" y="8"/>
                </a:cubicBezTo>
                <a:cubicBezTo>
                  <a:pt x="0" y="6"/>
                  <a:pt x="2" y="4"/>
                  <a:pt x="7" y="4"/>
                </a:cubicBezTo>
                <a:cubicBezTo>
                  <a:pt x="7" y="4"/>
                  <a:pt x="7" y="4"/>
                  <a:pt x="7" y="4"/>
                </a:cubicBezTo>
                <a:cubicBezTo>
                  <a:pt x="7" y="3"/>
                  <a:pt x="6" y="1"/>
                  <a:pt x="4" y="1"/>
                </a:cubicBezTo>
                <a:cubicBezTo>
                  <a:pt x="3" y="1"/>
                  <a:pt x="2" y="1"/>
                  <a:pt x="1" y="2"/>
                </a:cubicBezTo>
                <a:cubicBezTo>
                  <a:pt x="0" y="1"/>
                  <a:pt x="0" y="1"/>
                  <a:pt x="0" y="1"/>
                </a:cubicBezTo>
                <a:cubicBezTo>
                  <a:pt x="1" y="0"/>
                  <a:pt x="3" y="0"/>
                  <a:pt x="4" y="0"/>
                </a:cubicBezTo>
                <a:cubicBezTo>
                  <a:pt x="8" y="0"/>
                  <a:pt x="9" y="2"/>
                  <a:pt x="9" y="4"/>
                </a:cubicBezTo>
                <a:cubicBezTo>
                  <a:pt x="9" y="9"/>
                  <a:pt x="9" y="9"/>
                  <a:pt x="9" y="9"/>
                </a:cubicBezTo>
                <a:cubicBezTo>
                  <a:pt x="9" y="10"/>
                  <a:pt x="9" y="11"/>
                  <a:pt x="9" y="11"/>
                </a:cubicBezTo>
                <a:lnTo>
                  <a:pt x="7" y="11"/>
                </a:lnTo>
                <a:close/>
                <a:moveTo>
                  <a:pt x="7" y="6"/>
                </a:moveTo>
                <a:cubicBezTo>
                  <a:pt x="4" y="5"/>
                  <a:pt x="2" y="6"/>
                  <a:pt x="2" y="8"/>
                </a:cubicBezTo>
                <a:cubicBezTo>
                  <a:pt x="2" y="10"/>
                  <a:pt x="3" y="10"/>
                  <a:pt x="4" y="10"/>
                </a:cubicBezTo>
                <a:cubicBezTo>
                  <a:pt x="5" y="10"/>
                  <a:pt x="6" y="9"/>
                  <a:pt x="6" y="8"/>
                </a:cubicBezTo>
                <a:cubicBezTo>
                  <a:pt x="7" y="8"/>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09" name="Rectangle 2758"/>
          <p:cNvSpPr>
            <a:spLocks noChangeArrowheads="1"/>
          </p:cNvSpPr>
          <p:nvPr/>
        </p:nvSpPr>
        <p:spPr bwMode="auto">
          <a:xfrm>
            <a:off x="9806893" y="1892401"/>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410" name="Freeform 2759"/>
          <p:cNvSpPr>
            <a:spLocks noEditPoints="1"/>
          </p:cNvSpPr>
          <p:nvPr/>
        </p:nvSpPr>
        <p:spPr bwMode="auto">
          <a:xfrm>
            <a:off x="9815915" y="1894406"/>
            <a:ext cx="4010" cy="25062"/>
          </a:xfrm>
          <a:custGeom>
            <a:avLst/>
            <a:gdLst>
              <a:gd name="T0" fmla="*/ 2 w 2"/>
              <a:gd name="T1" fmla="*/ 2 h 16"/>
              <a:gd name="T2" fmla="*/ 1 w 2"/>
              <a:gd name="T3" fmla="*/ 3 h 16"/>
              <a:gd name="T4" fmla="*/ 0 w 2"/>
              <a:gd name="T5" fmla="*/ 2 h 16"/>
              <a:gd name="T6" fmla="*/ 1 w 2"/>
              <a:gd name="T7" fmla="*/ 0 h 16"/>
              <a:gd name="T8" fmla="*/ 2 w 2"/>
              <a:gd name="T9" fmla="*/ 2 h 16"/>
              <a:gd name="T10" fmla="*/ 0 w 2"/>
              <a:gd name="T11" fmla="*/ 16 h 16"/>
              <a:gd name="T12" fmla="*/ 0 w 2"/>
              <a:gd name="T13" fmla="*/ 5 h 16"/>
              <a:gd name="T14" fmla="*/ 2 w 2"/>
              <a:gd name="T15" fmla="*/ 5 h 16"/>
              <a:gd name="T16" fmla="*/ 2 w 2"/>
              <a:gd name="T17" fmla="*/ 16 h 16"/>
              <a:gd name="T18" fmla="*/ 0 w 2"/>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6">
                <a:moveTo>
                  <a:pt x="2" y="2"/>
                </a:moveTo>
                <a:cubicBezTo>
                  <a:pt x="2" y="2"/>
                  <a:pt x="2" y="3"/>
                  <a:pt x="1" y="3"/>
                </a:cubicBezTo>
                <a:cubicBezTo>
                  <a:pt x="0" y="3"/>
                  <a:pt x="0" y="2"/>
                  <a:pt x="0" y="2"/>
                </a:cubicBezTo>
                <a:cubicBezTo>
                  <a:pt x="0" y="1"/>
                  <a:pt x="0" y="0"/>
                  <a:pt x="1" y="0"/>
                </a:cubicBezTo>
                <a:cubicBezTo>
                  <a:pt x="2" y="0"/>
                  <a:pt x="2" y="1"/>
                  <a:pt x="2" y="2"/>
                </a:cubicBezTo>
                <a:close/>
                <a:moveTo>
                  <a:pt x="0" y="16"/>
                </a:moveTo>
                <a:cubicBezTo>
                  <a:pt x="0" y="5"/>
                  <a:pt x="0" y="5"/>
                  <a:pt x="0" y="5"/>
                </a:cubicBezTo>
                <a:cubicBezTo>
                  <a:pt x="2" y="5"/>
                  <a:pt x="2" y="5"/>
                  <a:pt x="2" y="5"/>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11" name="Freeform 2760"/>
          <p:cNvSpPr>
            <a:spLocks noEditPoints="1"/>
          </p:cNvSpPr>
          <p:nvPr/>
        </p:nvSpPr>
        <p:spPr bwMode="auto">
          <a:xfrm>
            <a:off x="9823935" y="1901424"/>
            <a:ext cx="17042" cy="25062"/>
          </a:xfrm>
          <a:custGeom>
            <a:avLst/>
            <a:gdLst>
              <a:gd name="T0" fmla="*/ 9 w 11"/>
              <a:gd name="T1" fmla="*/ 10 h 16"/>
              <a:gd name="T2" fmla="*/ 9 w 11"/>
              <a:gd name="T3" fmla="*/ 10 h 16"/>
              <a:gd name="T4" fmla="*/ 5 w 11"/>
              <a:gd name="T5" fmla="*/ 12 h 16"/>
              <a:gd name="T6" fmla="*/ 0 w 11"/>
              <a:gd name="T7" fmla="*/ 6 h 16"/>
              <a:gd name="T8" fmla="*/ 5 w 11"/>
              <a:gd name="T9" fmla="*/ 0 h 16"/>
              <a:gd name="T10" fmla="*/ 9 w 11"/>
              <a:gd name="T11" fmla="*/ 2 h 16"/>
              <a:gd name="T12" fmla="*/ 9 w 11"/>
              <a:gd name="T13" fmla="*/ 2 h 16"/>
              <a:gd name="T14" fmla="*/ 9 w 11"/>
              <a:gd name="T15" fmla="*/ 0 h 16"/>
              <a:gd name="T16" fmla="*/ 11 w 11"/>
              <a:gd name="T17" fmla="*/ 0 h 16"/>
              <a:gd name="T18" fmla="*/ 11 w 11"/>
              <a:gd name="T19" fmla="*/ 3 h 16"/>
              <a:gd name="T20" fmla="*/ 11 w 11"/>
              <a:gd name="T21" fmla="*/ 16 h 16"/>
              <a:gd name="T22" fmla="*/ 9 w 11"/>
              <a:gd name="T23" fmla="*/ 16 h 16"/>
              <a:gd name="T24" fmla="*/ 9 w 11"/>
              <a:gd name="T25" fmla="*/ 10 h 16"/>
              <a:gd name="T26" fmla="*/ 9 w 11"/>
              <a:gd name="T27" fmla="*/ 5 h 16"/>
              <a:gd name="T28" fmla="*/ 8 w 11"/>
              <a:gd name="T29" fmla="*/ 4 h 16"/>
              <a:gd name="T30" fmla="*/ 5 w 11"/>
              <a:gd name="T31" fmla="*/ 1 h 16"/>
              <a:gd name="T32" fmla="*/ 2 w 11"/>
              <a:gd name="T33" fmla="*/ 6 h 16"/>
              <a:gd name="T34" fmla="*/ 5 w 11"/>
              <a:gd name="T35" fmla="*/ 10 h 16"/>
              <a:gd name="T36" fmla="*/ 8 w 11"/>
              <a:gd name="T37" fmla="*/ 8 h 16"/>
              <a:gd name="T38" fmla="*/ 9 w 11"/>
              <a:gd name="T39" fmla="*/ 7 h 16"/>
              <a:gd name="T40" fmla="*/ 9 w 11"/>
              <a:gd name="T41" fmla="*/ 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6">
                <a:moveTo>
                  <a:pt x="9" y="10"/>
                </a:moveTo>
                <a:cubicBezTo>
                  <a:pt x="9" y="10"/>
                  <a:pt x="9" y="10"/>
                  <a:pt x="9" y="10"/>
                </a:cubicBezTo>
                <a:cubicBezTo>
                  <a:pt x="8" y="11"/>
                  <a:pt x="7" y="12"/>
                  <a:pt x="5" y="12"/>
                </a:cubicBezTo>
                <a:cubicBezTo>
                  <a:pt x="2" y="12"/>
                  <a:pt x="0" y="9"/>
                  <a:pt x="0" y="6"/>
                </a:cubicBezTo>
                <a:cubicBezTo>
                  <a:pt x="0" y="2"/>
                  <a:pt x="3" y="0"/>
                  <a:pt x="5" y="0"/>
                </a:cubicBezTo>
                <a:cubicBezTo>
                  <a:pt x="7" y="0"/>
                  <a:pt x="8" y="0"/>
                  <a:pt x="9" y="2"/>
                </a:cubicBezTo>
                <a:cubicBezTo>
                  <a:pt x="9" y="2"/>
                  <a:pt x="9" y="2"/>
                  <a:pt x="9" y="2"/>
                </a:cubicBezTo>
                <a:cubicBezTo>
                  <a:pt x="9" y="0"/>
                  <a:pt x="9" y="0"/>
                  <a:pt x="9" y="0"/>
                </a:cubicBezTo>
                <a:cubicBezTo>
                  <a:pt x="11" y="0"/>
                  <a:pt x="11" y="0"/>
                  <a:pt x="11" y="0"/>
                </a:cubicBezTo>
                <a:cubicBezTo>
                  <a:pt x="11" y="1"/>
                  <a:pt x="11" y="2"/>
                  <a:pt x="11" y="3"/>
                </a:cubicBezTo>
                <a:cubicBezTo>
                  <a:pt x="11" y="16"/>
                  <a:pt x="11" y="16"/>
                  <a:pt x="11" y="16"/>
                </a:cubicBezTo>
                <a:cubicBezTo>
                  <a:pt x="9" y="16"/>
                  <a:pt x="9" y="16"/>
                  <a:pt x="9" y="16"/>
                </a:cubicBezTo>
                <a:lnTo>
                  <a:pt x="9" y="10"/>
                </a:lnTo>
                <a:close/>
                <a:moveTo>
                  <a:pt x="9" y="5"/>
                </a:moveTo>
                <a:cubicBezTo>
                  <a:pt x="9" y="4"/>
                  <a:pt x="9" y="4"/>
                  <a:pt x="8" y="4"/>
                </a:cubicBezTo>
                <a:cubicBezTo>
                  <a:pt x="8" y="2"/>
                  <a:pt x="7" y="1"/>
                  <a:pt x="5" y="1"/>
                </a:cubicBezTo>
                <a:cubicBezTo>
                  <a:pt x="3" y="1"/>
                  <a:pt x="2" y="3"/>
                  <a:pt x="2" y="6"/>
                </a:cubicBezTo>
                <a:cubicBezTo>
                  <a:pt x="2" y="8"/>
                  <a:pt x="3" y="10"/>
                  <a:pt x="5" y="10"/>
                </a:cubicBezTo>
                <a:cubicBezTo>
                  <a:pt x="7" y="10"/>
                  <a:pt x="8" y="9"/>
                  <a:pt x="8" y="8"/>
                </a:cubicBezTo>
                <a:cubicBezTo>
                  <a:pt x="9" y="7"/>
                  <a:pt x="9" y="7"/>
                  <a:pt x="9" y="7"/>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12" name="Freeform 2761"/>
          <p:cNvSpPr/>
          <p:nvPr/>
        </p:nvSpPr>
        <p:spPr bwMode="auto">
          <a:xfrm>
            <a:off x="9845990" y="1901424"/>
            <a:ext cx="16040" cy="19047"/>
          </a:xfrm>
          <a:custGeom>
            <a:avLst/>
            <a:gdLst>
              <a:gd name="T0" fmla="*/ 10 w 10"/>
              <a:gd name="T1" fmla="*/ 8 h 12"/>
              <a:gd name="T2" fmla="*/ 10 w 10"/>
              <a:gd name="T3" fmla="*/ 11 h 12"/>
              <a:gd name="T4" fmla="*/ 8 w 10"/>
              <a:gd name="T5" fmla="*/ 11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6 h 12"/>
              <a:gd name="T20" fmla="*/ 5 w 10"/>
              <a:gd name="T21" fmla="*/ 10 h 12"/>
              <a:gd name="T22" fmla="*/ 8 w 10"/>
              <a:gd name="T23" fmla="*/ 8 h 12"/>
              <a:gd name="T24" fmla="*/ 8 w 10"/>
              <a:gd name="T25" fmla="*/ 7 h 12"/>
              <a:gd name="T26" fmla="*/ 8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9"/>
                  <a:pt x="10" y="11"/>
                  <a:pt x="10" y="11"/>
                </a:cubicBezTo>
                <a:cubicBezTo>
                  <a:pt x="8" y="11"/>
                  <a:pt x="8" y="11"/>
                  <a:pt x="8" y="11"/>
                </a:cubicBezTo>
                <a:cubicBezTo>
                  <a:pt x="8" y="10"/>
                  <a:pt x="8" y="10"/>
                  <a:pt x="8" y="10"/>
                </a:cubicBezTo>
                <a:cubicBezTo>
                  <a:pt x="8" y="10"/>
                  <a:pt x="8" y="10"/>
                  <a:pt x="8" y="10"/>
                </a:cubicBezTo>
                <a:cubicBezTo>
                  <a:pt x="8" y="11"/>
                  <a:pt x="6" y="12"/>
                  <a:pt x="4" y="12"/>
                </a:cubicBezTo>
                <a:cubicBezTo>
                  <a:pt x="2" y="12"/>
                  <a:pt x="0" y="11"/>
                  <a:pt x="0" y="7"/>
                </a:cubicBezTo>
                <a:cubicBezTo>
                  <a:pt x="0" y="0"/>
                  <a:pt x="0" y="0"/>
                  <a:pt x="0" y="0"/>
                </a:cubicBezTo>
                <a:cubicBezTo>
                  <a:pt x="2" y="0"/>
                  <a:pt x="2" y="0"/>
                  <a:pt x="2" y="0"/>
                </a:cubicBezTo>
                <a:cubicBezTo>
                  <a:pt x="2" y="6"/>
                  <a:pt x="2" y="6"/>
                  <a:pt x="2" y="6"/>
                </a:cubicBezTo>
                <a:cubicBezTo>
                  <a:pt x="2" y="8"/>
                  <a:pt x="3" y="10"/>
                  <a:pt x="5" y="10"/>
                </a:cubicBezTo>
                <a:cubicBezTo>
                  <a:pt x="6" y="10"/>
                  <a:pt x="7" y="9"/>
                  <a:pt x="8" y="8"/>
                </a:cubicBezTo>
                <a:cubicBezTo>
                  <a:pt x="8" y="8"/>
                  <a:pt x="8" y="7"/>
                  <a:pt x="8" y="7"/>
                </a:cubicBezTo>
                <a:cubicBezTo>
                  <a:pt x="8" y="0"/>
                  <a:pt x="8" y="0"/>
                  <a:pt x="8"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13" name="Freeform 2762"/>
          <p:cNvSpPr>
            <a:spLocks noEditPoints="1"/>
          </p:cNvSpPr>
          <p:nvPr/>
        </p:nvSpPr>
        <p:spPr bwMode="auto">
          <a:xfrm>
            <a:off x="9867042" y="1901424"/>
            <a:ext cx="15037" cy="19047"/>
          </a:xfrm>
          <a:custGeom>
            <a:avLst/>
            <a:gdLst>
              <a:gd name="T0" fmla="*/ 2 w 10"/>
              <a:gd name="T1" fmla="*/ 6 h 12"/>
              <a:gd name="T2" fmla="*/ 6 w 10"/>
              <a:gd name="T3" fmla="*/ 10 h 12"/>
              <a:gd name="T4" fmla="*/ 9 w 10"/>
              <a:gd name="T5" fmla="*/ 9 h 12"/>
              <a:gd name="T6" fmla="*/ 9 w 10"/>
              <a:gd name="T7" fmla="*/ 11 h 12"/>
              <a:gd name="T8" fmla="*/ 6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1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7" y="10"/>
                  <a:pt x="8" y="10"/>
                  <a:pt x="9" y="9"/>
                </a:cubicBezTo>
                <a:cubicBezTo>
                  <a:pt x="9" y="11"/>
                  <a:pt x="9" y="11"/>
                  <a:pt x="9" y="11"/>
                </a:cubicBezTo>
                <a:cubicBezTo>
                  <a:pt x="9" y="11"/>
                  <a:pt x="7" y="12"/>
                  <a:pt x="6" y="12"/>
                </a:cubicBezTo>
                <a:cubicBezTo>
                  <a:pt x="2" y="12"/>
                  <a:pt x="0" y="9"/>
                  <a:pt x="0" y="6"/>
                </a:cubicBezTo>
                <a:cubicBezTo>
                  <a:pt x="0" y="2"/>
                  <a:pt x="2" y="0"/>
                  <a:pt x="5" y="0"/>
                </a:cubicBezTo>
                <a:cubicBezTo>
                  <a:pt x="9" y="0"/>
                  <a:pt x="10" y="3"/>
                  <a:pt x="10" y="5"/>
                </a:cubicBezTo>
                <a:cubicBezTo>
                  <a:pt x="10" y="5"/>
                  <a:pt x="10" y="6"/>
                  <a:pt x="10" y="6"/>
                </a:cubicBezTo>
                <a:lnTo>
                  <a:pt x="2" y="6"/>
                </a:lnTo>
                <a:close/>
                <a:moveTo>
                  <a:pt x="8" y="5"/>
                </a:moveTo>
                <a:cubicBezTo>
                  <a:pt x="8" y="3"/>
                  <a:pt x="7" y="1"/>
                  <a:pt x="5" y="1"/>
                </a:cubicBezTo>
                <a:cubicBezTo>
                  <a:pt x="3" y="1"/>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14" name="Freeform 2763"/>
          <p:cNvSpPr/>
          <p:nvPr/>
        </p:nvSpPr>
        <p:spPr bwMode="auto">
          <a:xfrm>
            <a:off x="9884084" y="1897414"/>
            <a:ext cx="11027" cy="23057"/>
          </a:xfrm>
          <a:custGeom>
            <a:avLst/>
            <a:gdLst>
              <a:gd name="T0" fmla="*/ 4 w 7"/>
              <a:gd name="T1" fmla="*/ 0 h 15"/>
              <a:gd name="T2" fmla="*/ 4 w 7"/>
              <a:gd name="T3" fmla="*/ 3 h 15"/>
              <a:gd name="T4" fmla="*/ 7 w 7"/>
              <a:gd name="T5" fmla="*/ 3 h 15"/>
              <a:gd name="T6" fmla="*/ 7 w 7"/>
              <a:gd name="T7" fmla="*/ 4 h 15"/>
              <a:gd name="T8" fmla="*/ 4 w 7"/>
              <a:gd name="T9" fmla="*/ 4 h 15"/>
              <a:gd name="T10" fmla="*/ 4 w 7"/>
              <a:gd name="T11" fmla="*/ 11 h 15"/>
              <a:gd name="T12" fmla="*/ 6 w 7"/>
              <a:gd name="T13" fmla="*/ 13 h 15"/>
              <a:gd name="T14" fmla="*/ 7 w 7"/>
              <a:gd name="T15" fmla="*/ 13 h 15"/>
              <a:gd name="T16" fmla="*/ 7 w 7"/>
              <a:gd name="T17" fmla="*/ 14 h 15"/>
              <a:gd name="T18" fmla="*/ 5 w 7"/>
              <a:gd name="T19" fmla="*/ 15 h 15"/>
              <a:gd name="T20" fmla="*/ 3 w 7"/>
              <a:gd name="T21" fmla="*/ 14 h 15"/>
              <a:gd name="T22" fmla="*/ 2 w 7"/>
              <a:gd name="T23" fmla="*/ 11 h 15"/>
              <a:gd name="T24" fmla="*/ 2 w 7"/>
              <a:gd name="T25" fmla="*/ 4 h 15"/>
              <a:gd name="T26" fmla="*/ 0 w 7"/>
              <a:gd name="T27" fmla="*/ 4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4"/>
                  <a:pt x="7" y="4"/>
                  <a:pt x="7" y="4"/>
                </a:cubicBezTo>
                <a:cubicBezTo>
                  <a:pt x="4" y="4"/>
                  <a:pt x="4" y="4"/>
                  <a:pt x="4" y="4"/>
                </a:cubicBezTo>
                <a:cubicBezTo>
                  <a:pt x="4" y="11"/>
                  <a:pt x="4" y="11"/>
                  <a:pt x="4" y="11"/>
                </a:cubicBezTo>
                <a:cubicBezTo>
                  <a:pt x="4" y="12"/>
                  <a:pt x="5" y="13"/>
                  <a:pt x="6" y="13"/>
                </a:cubicBezTo>
                <a:cubicBezTo>
                  <a:pt x="6" y="13"/>
                  <a:pt x="7" y="13"/>
                  <a:pt x="7" y="13"/>
                </a:cubicBezTo>
                <a:cubicBezTo>
                  <a:pt x="7" y="14"/>
                  <a:pt x="7" y="14"/>
                  <a:pt x="7" y="14"/>
                </a:cubicBezTo>
                <a:cubicBezTo>
                  <a:pt x="7" y="15"/>
                  <a:pt x="6" y="15"/>
                  <a:pt x="5" y="15"/>
                </a:cubicBezTo>
                <a:cubicBezTo>
                  <a:pt x="4" y="15"/>
                  <a:pt x="4" y="14"/>
                  <a:pt x="3" y="14"/>
                </a:cubicBezTo>
                <a:cubicBezTo>
                  <a:pt x="2" y="13"/>
                  <a:pt x="2" y="12"/>
                  <a:pt x="2" y="11"/>
                </a:cubicBezTo>
                <a:cubicBezTo>
                  <a:pt x="2" y="4"/>
                  <a:pt x="2" y="4"/>
                  <a:pt x="2" y="4"/>
                </a:cubicBezTo>
                <a:cubicBezTo>
                  <a:pt x="0" y="4"/>
                  <a:pt x="0" y="4"/>
                  <a:pt x="0" y="4"/>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15" name="Freeform 2764"/>
          <p:cNvSpPr/>
          <p:nvPr/>
        </p:nvSpPr>
        <p:spPr bwMode="auto">
          <a:xfrm>
            <a:off x="9906138" y="1901424"/>
            <a:ext cx="17042" cy="18045"/>
          </a:xfrm>
          <a:custGeom>
            <a:avLst/>
            <a:gdLst>
              <a:gd name="T0" fmla="*/ 2 w 11"/>
              <a:gd name="T1" fmla="*/ 0 h 11"/>
              <a:gd name="T2" fmla="*/ 4 w 11"/>
              <a:gd name="T3" fmla="*/ 6 h 11"/>
              <a:gd name="T4" fmla="*/ 5 w 11"/>
              <a:gd name="T5" fmla="*/ 9 h 11"/>
              <a:gd name="T6" fmla="*/ 5 w 11"/>
              <a:gd name="T7" fmla="*/ 9 h 11"/>
              <a:gd name="T8" fmla="*/ 6 w 11"/>
              <a:gd name="T9" fmla="*/ 6 h 11"/>
              <a:gd name="T10" fmla="*/ 8 w 11"/>
              <a:gd name="T11" fmla="*/ 0 h 11"/>
              <a:gd name="T12" fmla="*/ 11 w 11"/>
              <a:gd name="T13" fmla="*/ 0 h 11"/>
              <a:gd name="T14" fmla="*/ 6 w 11"/>
              <a:gd name="T15" fmla="*/ 11 h 11"/>
              <a:gd name="T16" fmla="*/ 4 w 11"/>
              <a:gd name="T17" fmla="*/ 11 h 11"/>
              <a:gd name="T18" fmla="*/ 0 w 11"/>
              <a:gd name="T19" fmla="*/ 0 h 11"/>
              <a:gd name="T20" fmla="*/ 2 w 11"/>
              <a:gd name="T2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11">
                <a:moveTo>
                  <a:pt x="2" y="0"/>
                </a:moveTo>
                <a:cubicBezTo>
                  <a:pt x="4" y="6"/>
                  <a:pt x="4" y="6"/>
                  <a:pt x="4" y="6"/>
                </a:cubicBezTo>
                <a:cubicBezTo>
                  <a:pt x="5" y="7"/>
                  <a:pt x="5" y="8"/>
                  <a:pt x="5" y="9"/>
                </a:cubicBezTo>
                <a:cubicBezTo>
                  <a:pt x="5" y="9"/>
                  <a:pt x="5" y="9"/>
                  <a:pt x="5" y="9"/>
                </a:cubicBezTo>
                <a:cubicBezTo>
                  <a:pt x="5" y="8"/>
                  <a:pt x="6" y="7"/>
                  <a:pt x="6" y="6"/>
                </a:cubicBezTo>
                <a:cubicBezTo>
                  <a:pt x="8" y="0"/>
                  <a:pt x="8" y="0"/>
                  <a:pt x="8" y="0"/>
                </a:cubicBezTo>
                <a:cubicBezTo>
                  <a:pt x="11" y="0"/>
                  <a:pt x="11" y="0"/>
                  <a:pt x="11" y="0"/>
                </a:cubicBezTo>
                <a:cubicBezTo>
                  <a:pt x="6" y="11"/>
                  <a:pt x="6" y="11"/>
                  <a:pt x="6" y="11"/>
                </a:cubicBezTo>
                <a:cubicBezTo>
                  <a:pt x="4" y="11"/>
                  <a:pt x="4" y="11"/>
                  <a:pt x="4" y="11"/>
                </a:cubicBezTo>
                <a:cubicBezTo>
                  <a:pt x="0" y="0"/>
                  <a:pt x="0" y="0"/>
                  <a:pt x="0" y="0"/>
                </a:cubicBez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16" name="Freeform 2765"/>
          <p:cNvSpPr>
            <a:spLocks noEditPoints="1"/>
          </p:cNvSpPr>
          <p:nvPr/>
        </p:nvSpPr>
        <p:spPr bwMode="auto">
          <a:xfrm>
            <a:off x="9925185" y="1901424"/>
            <a:ext cx="15037" cy="19047"/>
          </a:xfrm>
          <a:custGeom>
            <a:avLst/>
            <a:gdLst>
              <a:gd name="T0" fmla="*/ 2 w 10"/>
              <a:gd name="T1" fmla="*/ 6 h 12"/>
              <a:gd name="T2" fmla="*/ 6 w 10"/>
              <a:gd name="T3" fmla="*/ 10 h 12"/>
              <a:gd name="T4" fmla="*/ 9 w 10"/>
              <a:gd name="T5" fmla="*/ 9 h 12"/>
              <a:gd name="T6" fmla="*/ 9 w 10"/>
              <a:gd name="T7" fmla="*/ 11 h 12"/>
              <a:gd name="T8" fmla="*/ 5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1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7" y="10"/>
                  <a:pt x="8" y="10"/>
                  <a:pt x="9" y="9"/>
                </a:cubicBezTo>
                <a:cubicBezTo>
                  <a:pt x="9" y="11"/>
                  <a:pt x="9" y="11"/>
                  <a:pt x="9" y="11"/>
                </a:cubicBezTo>
                <a:cubicBezTo>
                  <a:pt x="8" y="11"/>
                  <a:pt x="7" y="12"/>
                  <a:pt x="5" y="12"/>
                </a:cubicBezTo>
                <a:cubicBezTo>
                  <a:pt x="2" y="12"/>
                  <a:pt x="0" y="9"/>
                  <a:pt x="0" y="6"/>
                </a:cubicBezTo>
                <a:cubicBezTo>
                  <a:pt x="0" y="2"/>
                  <a:pt x="2" y="0"/>
                  <a:pt x="5" y="0"/>
                </a:cubicBezTo>
                <a:cubicBezTo>
                  <a:pt x="9" y="0"/>
                  <a:pt x="10" y="3"/>
                  <a:pt x="10" y="5"/>
                </a:cubicBezTo>
                <a:cubicBezTo>
                  <a:pt x="10" y="5"/>
                  <a:pt x="10" y="6"/>
                  <a:pt x="10" y="6"/>
                </a:cubicBezTo>
                <a:lnTo>
                  <a:pt x="2" y="6"/>
                </a:lnTo>
                <a:close/>
                <a:moveTo>
                  <a:pt x="8" y="5"/>
                </a:moveTo>
                <a:cubicBezTo>
                  <a:pt x="8" y="3"/>
                  <a:pt x="7" y="1"/>
                  <a:pt x="5" y="1"/>
                </a:cubicBezTo>
                <a:cubicBezTo>
                  <a:pt x="3" y="1"/>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17" name="Rectangle 2766"/>
          <p:cNvSpPr>
            <a:spLocks noChangeArrowheads="1"/>
          </p:cNvSpPr>
          <p:nvPr/>
        </p:nvSpPr>
        <p:spPr bwMode="auto">
          <a:xfrm>
            <a:off x="9945235" y="1892401"/>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418" name="Freeform 2767"/>
          <p:cNvSpPr/>
          <p:nvPr/>
        </p:nvSpPr>
        <p:spPr bwMode="auto">
          <a:xfrm>
            <a:off x="9951250" y="1914456"/>
            <a:ext cx="7017" cy="9022"/>
          </a:xfrm>
          <a:custGeom>
            <a:avLst/>
            <a:gdLst>
              <a:gd name="T0" fmla="*/ 0 w 4"/>
              <a:gd name="T1" fmla="*/ 6 h 6"/>
              <a:gd name="T2" fmla="*/ 1 w 4"/>
              <a:gd name="T3" fmla="*/ 1 h 6"/>
              <a:gd name="T4" fmla="*/ 4 w 4"/>
              <a:gd name="T5" fmla="*/ 0 h 6"/>
              <a:gd name="T6" fmla="*/ 1 w 4"/>
              <a:gd name="T7" fmla="*/ 6 h 6"/>
              <a:gd name="T8" fmla="*/ 0 w 4"/>
              <a:gd name="T9" fmla="*/ 6 h 6"/>
            </a:gdLst>
            <a:ahLst/>
            <a:cxnLst>
              <a:cxn ang="0">
                <a:pos x="T0" y="T1"/>
              </a:cxn>
              <a:cxn ang="0">
                <a:pos x="T2" y="T3"/>
              </a:cxn>
              <a:cxn ang="0">
                <a:pos x="T4" y="T5"/>
              </a:cxn>
              <a:cxn ang="0">
                <a:pos x="T6" y="T7"/>
              </a:cxn>
              <a:cxn ang="0">
                <a:pos x="T8" y="T9"/>
              </a:cxn>
            </a:cxnLst>
            <a:rect l="0" t="0" r="r" b="b"/>
            <a:pathLst>
              <a:path w="4" h="6">
                <a:moveTo>
                  <a:pt x="0" y="6"/>
                </a:moveTo>
                <a:cubicBezTo>
                  <a:pt x="0" y="5"/>
                  <a:pt x="1" y="2"/>
                  <a:pt x="1" y="1"/>
                </a:cubicBezTo>
                <a:cubicBezTo>
                  <a:pt x="4" y="0"/>
                  <a:pt x="4" y="0"/>
                  <a:pt x="4" y="0"/>
                </a:cubicBezTo>
                <a:cubicBezTo>
                  <a:pt x="3" y="2"/>
                  <a:pt x="2" y="5"/>
                  <a:pt x="1" y="6"/>
                </a:cubicBez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19" name="Freeform 2768"/>
          <p:cNvSpPr>
            <a:spLocks noEditPoints="1"/>
          </p:cNvSpPr>
          <p:nvPr/>
        </p:nvSpPr>
        <p:spPr bwMode="auto">
          <a:xfrm>
            <a:off x="9969294" y="1892401"/>
            <a:ext cx="17042" cy="28069"/>
          </a:xfrm>
          <a:custGeom>
            <a:avLst/>
            <a:gdLst>
              <a:gd name="T0" fmla="*/ 10 w 11"/>
              <a:gd name="T1" fmla="*/ 0 h 18"/>
              <a:gd name="T2" fmla="*/ 10 w 11"/>
              <a:gd name="T3" fmla="*/ 14 h 18"/>
              <a:gd name="T4" fmla="*/ 11 w 11"/>
              <a:gd name="T5" fmla="*/ 17 h 18"/>
              <a:gd name="T6" fmla="*/ 9 w 11"/>
              <a:gd name="T7" fmla="*/ 17 h 18"/>
              <a:gd name="T8" fmla="*/ 9 w 11"/>
              <a:gd name="T9" fmla="*/ 15 h 18"/>
              <a:gd name="T10" fmla="*/ 9 w 11"/>
              <a:gd name="T11" fmla="*/ 15 h 18"/>
              <a:gd name="T12" fmla="*/ 5 w 11"/>
              <a:gd name="T13" fmla="*/ 18 h 18"/>
              <a:gd name="T14" fmla="*/ 0 w 11"/>
              <a:gd name="T15" fmla="*/ 12 h 18"/>
              <a:gd name="T16" fmla="*/ 5 w 11"/>
              <a:gd name="T17" fmla="*/ 6 h 18"/>
              <a:gd name="T18" fmla="*/ 8 w 11"/>
              <a:gd name="T19" fmla="*/ 7 h 18"/>
              <a:gd name="T20" fmla="*/ 8 w 11"/>
              <a:gd name="T21" fmla="*/ 7 h 18"/>
              <a:gd name="T22" fmla="*/ 8 w 11"/>
              <a:gd name="T23" fmla="*/ 0 h 18"/>
              <a:gd name="T24" fmla="*/ 10 w 11"/>
              <a:gd name="T25" fmla="*/ 0 h 18"/>
              <a:gd name="T26" fmla="*/ 8 w 11"/>
              <a:gd name="T27" fmla="*/ 11 h 18"/>
              <a:gd name="T28" fmla="*/ 8 w 11"/>
              <a:gd name="T29" fmla="*/ 10 h 18"/>
              <a:gd name="T30" fmla="*/ 5 w 11"/>
              <a:gd name="T31" fmla="*/ 7 h 18"/>
              <a:gd name="T32" fmla="*/ 2 w 11"/>
              <a:gd name="T33" fmla="*/ 12 h 18"/>
              <a:gd name="T34" fmla="*/ 5 w 11"/>
              <a:gd name="T35" fmla="*/ 16 h 18"/>
              <a:gd name="T36" fmla="*/ 8 w 11"/>
              <a:gd name="T37" fmla="*/ 14 h 18"/>
              <a:gd name="T38" fmla="*/ 8 w 11"/>
              <a:gd name="T39" fmla="*/ 13 h 18"/>
              <a:gd name="T40" fmla="*/ 8 w 11"/>
              <a:gd name="T41" fmla="*/ 1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8">
                <a:moveTo>
                  <a:pt x="10" y="0"/>
                </a:moveTo>
                <a:cubicBezTo>
                  <a:pt x="10" y="14"/>
                  <a:pt x="10" y="14"/>
                  <a:pt x="10" y="14"/>
                </a:cubicBezTo>
                <a:cubicBezTo>
                  <a:pt x="10" y="15"/>
                  <a:pt x="11" y="17"/>
                  <a:pt x="11" y="17"/>
                </a:cubicBezTo>
                <a:cubicBezTo>
                  <a:pt x="9" y="17"/>
                  <a:pt x="9" y="17"/>
                  <a:pt x="9" y="17"/>
                </a:cubicBezTo>
                <a:cubicBezTo>
                  <a:pt x="9" y="15"/>
                  <a:pt x="9" y="15"/>
                  <a:pt x="9" y="15"/>
                </a:cubicBezTo>
                <a:cubicBezTo>
                  <a:pt x="9" y="15"/>
                  <a:pt x="9" y="15"/>
                  <a:pt x="9" y="15"/>
                </a:cubicBezTo>
                <a:cubicBezTo>
                  <a:pt x="8" y="17"/>
                  <a:pt x="6" y="18"/>
                  <a:pt x="5" y="18"/>
                </a:cubicBezTo>
                <a:cubicBezTo>
                  <a:pt x="2" y="18"/>
                  <a:pt x="0" y="15"/>
                  <a:pt x="0" y="12"/>
                </a:cubicBezTo>
                <a:cubicBezTo>
                  <a:pt x="0" y="8"/>
                  <a:pt x="2" y="6"/>
                  <a:pt x="5" y="6"/>
                </a:cubicBezTo>
                <a:cubicBezTo>
                  <a:pt x="7" y="6"/>
                  <a:pt x="8" y="6"/>
                  <a:pt x="8" y="7"/>
                </a:cubicBezTo>
                <a:cubicBezTo>
                  <a:pt x="8" y="7"/>
                  <a:pt x="8" y="7"/>
                  <a:pt x="8" y="7"/>
                </a:cubicBezTo>
                <a:cubicBezTo>
                  <a:pt x="8" y="0"/>
                  <a:pt x="8" y="0"/>
                  <a:pt x="8" y="0"/>
                </a:cubicBezTo>
                <a:lnTo>
                  <a:pt x="10" y="0"/>
                </a:lnTo>
                <a:close/>
                <a:moveTo>
                  <a:pt x="8" y="11"/>
                </a:moveTo>
                <a:cubicBezTo>
                  <a:pt x="8" y="10"/>
                  <a:pt x="8" y="10"/>
                  <a:pt x="8" y="10"/>
                </a:cubicBezTo>
                <a:cubicBezTo>
                  <a:pt x="8" y="8"/>
                  <a:pt x="7" y="7"/>
                  <a:pt x="5" y="7"/>
                </a:cubicBezTo>
                <a:cubicBezTo>
                  <a:pt x="3" y="7"/>
                  <a:pt x="2" y="9"/>
                  <a:pt x="2" y="12"/>
                </a:cubicBezTo>
                <a:cubicBezTo>
                  <a:pt x="2" y="14"/>
                  <a:pt x="3" y="16"/>
                  <a:pt x="5" y="16"/>
                </a:cubicBezTo>
                <a:cubicBezTo>
                  <a:pt x="7" y="16"/>
                  <a:pt x="8" y="15"/>
                  <a:pt x="8" y="14"/>
                </a:cubicBezTo>
                <a:cubicBezTo>
                  <a:pt x="8" y="13"/>
                  <a:pt x="8" y="13"/>
                  <a:pt x="8" y="13"/>
                </a:cubicBezTo>
                <a:lnTo>
                  <a:pt x="8" y="1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20" name="Freeform 2769"/>
          <p:cNvSpPr>
            <a:spLocks noEditPoints="1"/>
          </p:cNvSpPr>
          <p:nvPr/>
        </p:nvSpPr>
        <p:spPr bwMode="auto">
          <a:xfrm>
            <a:off x="9989344" y="1901424"/>
            <a:ext cx="14035" cy="19047"/>
          </a:xfrm>
          <a:custGeom>
            <a:avLst/>
            <a:gdLst>
              <a:gd name="T0" fmla="*/ 8 w 9"/>
              <a:gd name="T1" fmla="*/ 11 h 12"/>
              <a:gd name="T2" fmla="*/ 7 w 9"/>
              <a:gd name="T3" fmla="*/ 10 h 12"/>
              <a:gd name="T4" fmla="*/ 7 w 9"/>
              <a:gd name="T5" fmla="*/ 10 h 12"/>
              <a:gd name="T6" fmla="*/ 4 w 9"/>
              <a:gd name="T7" fmla="*/ 12 h 12"/>
              <a:gd name="T8" fmla="*/ 0 w 9"/>
              <a:gd name="T9" fmla="*/ 8 h 12"/>
              <a:gd name="T10" fmla="*/ 7 w 9"/>
              <a:gd name="T11" fmla="*/ 4 h 12"/>
              <a:gd name="T12" fmla="*/ 7 w 9"/>
              <a:gd name="T13" fmla="*/ 4 h 12"/>
              <a:gd name="T14" fmla="*/ 5 w 9"/>
              <a:gd name="T15" fmla="*/ 1 h 12"/>
              <a:gd name="T16" fmla="*/ 2 w 9"/>
              <a:gd name="T17" fmla="*/ 2 h 12"/>
              <a:gd name="T18" fmla="*/ 1 w 9"/>
              <a:gd name="T19" fmla="*/ 1 h 12"/>
              <a:gd name="T20" fmla="*/ 5 w 9"/>
              <a:gd name="T21" fmla="*/ 0 h 12"/>
              <a:gd name="T22" fmla="*/ 9 w 9"/>
              <a:gd name="T23" fmla="*/ 4 h 12"/>
              <a:gd name="T24" fmla="*/ 9 w 9"/>
              <a:gd name="T25" fmla="*/ 9 h 12"/>
              <a:gd name="T26" fmla="*/ 9 w 9"/>
              <a:gd name="T27" fmla="*/ 11 h 12"/>
              <a:gd name="T28" fmla="*/ 8 w 9"/>
              <a:gd name="T29" fmla="*/ 11 h 12"/>
              <a:gd name="T30" fmla="*/ 7 w 9"/>
              <a:gd name="T31" fmla="*/ 6 h 12"/>
              <a:gd name="T32" fmla="*/ 2 w 9"/>
              <a:gd name="T33" fmla="*/ 8 h 12"/>
              <a:gd name="T34" fmla="*/ 4 w 9"/>
              <a:gd name="T35" fmla="*/ 10 h 12"/>
              <a:gd name="T36" fmla="*/ 7 w 9"/>
              <a:gd name="T37" fmla="*/ 8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8" y="11"/>
                </a:moveTo>
                <a:cubicBezTo>
                  <a:pt x="7" y="10"/>
                  <a:pt x="7" y="10"/>
                  <a:pt x="7" y="10"/>
                </a:cubicBezTo>
                <a:cubicBezTo>
                  <a:pt x="7" y="10"/>
                  <a:pt x="7" y="10"/>
                  <a:pt x="7" y="10"/>
                </a:cubicBezTo>
                <a:cubicBezTo>
                  <a:pt x="7" y="11"/>
                  <a:pt x="5" y="12"/>
                  <a:pt x="4" y="12"/>
                </a:cubicBezTo>
                <a:cubicBezTo>
                  <a:pt x="1" y="12"/>
                  <a:pt x="0" y="10"/>
                  <a:pt x="0" y="8"/>
                </a:cubicBezTo>
                <a:cubicBezTo>
                  <a:pt x="0" y="6"/>
                  <a:pt x="3" y="4"/>
                  <a:pt x="7" y="4"/>
                </a:cubicBezTo>
                <a:cubicBezTo>
                  <a:pt x="7" y="4"/>
                  <a:pt x="7" y="4"/>
                  <a:pt x="7" y="4"/>
                </a:cubicBezTo>
                <a:cubicBezTo>
                  <a:pt x="7" y="3"/>
                  <a:pt x="7" y="1"/>
                  <a:pt x="5" y="1"/>
                </a:cubicBezTo>
                <a:cubicBezTo>
                  <a:pt x="3" y="1"/>
                  <a:pt x="2" y="1"/>
                  <a:pt x="2" y="2"/>
                </a:cubicBezTo>
                <a:cubicBezTo>
                  <a:pt x="1" y="1"/>
                  <a:pt x="1" y="1"/>
                  <a:pt x="1" y="1"/>
                </a:cubicBezTo>
                <a:cubicBezTo>
                  <a:pt x="2" y="0"/>
                  <a:pt x="3" y="0"/>
                  <a:pt x="5" y="0"/>
                </a:cubicBezTo>
                <a:cubicBezTo>
                  <a:pt x="8" y="0"/>
                  <a:pt x="9" y="2"/>
                  <a:pt x="9" y="4"/>
                </a:cubicBezTo>
                <a:cubicBezTo>
                  <a:pt x="9" y="9"/>
                  <a:pt x="9" y="9"/>
                  <a:pt x="9" y="9"/>
                </a:cubicBezTo>
                <a:cubicBezTo>
                  <a:pt x="9" y="10"/>
                  <a:pt x="9" y="11"/>
                  <a:pt x="9" y="11"/>
                </a:cubicBezTo>
                <a:lnTo>
                  <a:pt x="8" y="11"/>
                </a:lnTo>
                <a:close/>
                <a:moveTo>
                  <a:pt x="7" y="6"/>
                </a:moveTo>
                <a:cubicBezTo>
                  <a:pt x="5" y="5"/>
                  <a:pt x="2" y="6"/>
                  <a:pt x="2" y="8"/>
                </a:cubicBezTo>
                <a:cubicBezTo>
                  <a:pt x="2" y="10"/>
                  <a:pt x="3" y="10"/>
                  <a:pt x="4" y="10"/>
                </a:cubicBezTo>
                <a:cubicBezTo>
                  <a:pt x="6" y="10"/>
                  <a:pt x="7" y="9"/>
                  <a:pt x="7" y="8"/>
                </a:cubicBezTo>
                <a:cubicBezTo>
                  <a:pt x="7" y="8"/>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21" name="Freeform 2770"/>
          <p:cNvSpPr>
            <a:spLocks noEditPoints="1"/>
          </p:cNvSpPr>
          <p:nvPr/>
        </p:nvSpPr>
        <p:spPr bwMode="auto">
          <a:xfrm>
            <a:off x="10009393" y="1901424"/>
            <a:ext cx="18045" cy="25062"/>
          </a:xfrm>
          <a:custGeom>
            <a:avLst/>
            <a:gdLst>
              <a:gd name="T0" fmla="*/ 0 w 11"/>
              <a:gd name="T1" fmla="*/ 4 h 16"/>
              <a:gd name="T2" fmla="*/ 0 w 11"/>
              <a:gd name="T3" fmla="*/ 0 h 16"/>
              <a:gd name="T4" fmla="*/ 2 w 11"/>
              <a:gd name="T5" fmla="*/ 0 h 16"/>
              <a:gd name="T6" fmla="*/ 2 w 11"/>
              <a:gd name="T7" fmla="*/ 2 h 16"/>
              <a:gd name="T8" fmla="*/ 2 w 11"/>
              <a:gd name="T9" fmla="*/ 2 h 16"/>
              <a:gd name="T10" fmla="*/ 6 w 11"/>
              <a:gd name="T11" fmla="*/ 0 h 16"/>
              <a:gd name="T12" fmla="*/ 11 w 11"/>
              <a:gd name="T13" fmla="*/ 5 h 16"/>
              <a:gd name="T14" fmla="*/ 6 w 11"/>
              <a:gd name="T15" fmla="*/ 12 h 16"/>
              <a:gd name="T16" fmla="*/ 2 w 11"/>
              <a:gd name="T17" fmla="*/ 10 h 16"/>
              <a:gd name="T18" fmla="*/ 2 w 11"/>
              <a:gd name="T19" fmla="*/ 10 h 16"/>
              <a:gd name="T20" fmla="*/ 2 w 11"/>
              <a:gd name="T21" fmla="*/ 16 h 16"/>
              <a:gd name="T22" fmla="*/ 0 w 11"/>
              <a:gd name="T23" fmla="*/ 16 h 16"/>
              <a:gd name="T24" fmla="*/ 0 w 11"/>
              <a:gd name="T25" fmla="*/ 4 h 16"/>
              <a:gd name="T26" fmla="*/ 2 w 11"/>
              <a:gd name="T27" fmla="*/ 7 h 16"/>
              <a:gd name="T28" fmla="*/ 2 w 11"/>
              <a:gd name="T29" fmla="*/ 8 h 16"/>
              <a:gd name="T30" fmla="*/ 5 w 11"/>
              <a:gd name="T31" fmla="*/ 10 h 16"/>
              <a:gd name="T32" fmla="*/ 9 w 11"/>
              <a:gd name="T33" fmla="*/ 6 h 16"/>
              <a:gd name="T34" fmla="*/ 5 w 11"/>
              <a:gd name="T35" fmla="*/ 1 h 16"/>
              <a:gd name="T36" fmla="*/ 2 w 11"/>
              <a:gd name="T37" fmla="*/ 4 h 16"/>
              <a:gd name="T38" fmla="*/ 2 w 11"/>
              <a:gd name="T39" fmla="*/ 5 h 16"/>
              <a:gd name="T40" fmla="*/ 2 w 11"/>
              <a:gd name="T41" fmla="*/ 7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6">
                <a:moveTo>
                  <a:pt x="0" y="4"/>
                </a:moveTo>
                <a:cubicBezTo>
                  <a:pt x="0" y="2"/>
                  <a:pt x="0" y="1"/>
                  <a:pt x="0" y="0"/>
                </a:cubicBezTo>
                <a:cubicBezTo>
                  <a:pt x="2" y="0"/>
                  <a:pt x="2" y="0"/>
                  <a:pt x="2" y="0"/>
                </a:cubicBezTo>
                <a:cubicBezTo>
                  <a:pt x="2" y="2"/>
                  <a:pt x="2" y="2"/>
                  <a:pt x="2" y="2"/>
                </a:cubicBezTo>
                <a:cubicBezTo>
                  <a:pt x="2" y="2"/>
                  <a:pt x="2" y="2"/>
                  <a:pt x="2" y="2"/>
                </a:cubicBezTo>
                <a:cubicBezTo>
                  <a:pt x="3" y="0"/>
                  <a:pt x="4" y="0"/>
                  <a:pt x="6" y="0"/>
                </a:cubicBezTo>
                <a:cubicBezTo>
                  <a:pt x="9" y="0"/>
                  <a:pt x="11" y="2"/>
                  <a:pt x="11" y="5"/>
                </a:cubicBezTo>
                <a:cubicBezTo>
                  <a:pt x="11" y="10"/>
                  <a:pt x="8" y="12"/>
                  <a:pt x="6" y="12"/>
                </a:cubicBezTo>
                <a:cubicBezTo>
                  <a:pt x="4" y="12"/>
                  <a:pt x="3" y="11"/>
                  <a:pt x="2" y="10"/>
                </a:cubicBezTo>
                <a:cubicBezTo>
                  <a:pt x="2" y="10"/>
                  <a:pt x="2" y="10"/>
                  <a:pt x="2" y="10"/>
                </a:cubicBezTo>
                <a:cubicBezTo>
                  <a:pt x="2" y="16"/>
                  <a:pt x="2" y="16"/>
                  <a:pt x="2" y="16"/>
                </a:cubicBezTo>
                <a:cubicBezTo>
                  <a:pt x="0" y="16"/>
                  <a:pt x="0" y="16"/>
                  <a:pt x="0" y="16"/>
                </a:cubicBezTo>
                <a:lnTo>
                  <a:pt x="0" y="4"/>
                </a:lnTo>
                <a:close/>
                <a:moveTo>
                  <a:pt x="2" y="7"/>
                </a:moveTo>
                <a:cubicBezTo>
                  <a:pt x="2" y="7"/>
                  <a:pt x="2" y="7"/>
                  <a:pt x="2" y="8"/>
                </a:cubicBezTo>
                <a:cubicBezTo>
                  <a:pt x="2" y="9"/>
                  <a:pt x="4" y="10"/>
                  <a:pt x="5" y="10"/>
                </a:cubicBezTo>
                <a:cubicBezTo>
                  <a:pt x="7" y="10"/>
                  <a:pt x="9" y="8"/>
                  <a:pt x="9" y="6"/>
                </a:cubicBezTo>
                <a:cubicBezTo>
                  <a:pt x="9" y="3"/>
                  <a:pt x="7" y="1"/>
                  <a:pt x="5" y="1"/>
                </a:cubicBezTo>
                <a:cubicBezTo>
                  <a:pt x="4" y="1"/>
                  <a:pt x="2" y="2"/>
                  <a:pt x="2" y="4"/>
                </a:cubicBezTo>
                <a:cubicBezTo>
                  <a:pt x="2" y="4"/>
                  <a:pt x="2" y="4"/>
                  <a:pt x="2" y="5"/>
                </a:cubicBezTo>
                <a:lnTo>
                  <a:pt x="2" y="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22" name="Freeform 2771"/>
          <p:cNvSpPr>
            <a:spLocks noEditPoints="1"/>
          </p:cNvSpPr>
          <p:nvPr/>
        </p:nvSpPr>
        <p:spPr bwMode="auto">
          <a:xfrm>
            <a:off x="10030445" y="1894406"/>
            <a:ext cx="4010" cy="25062"/>
          </a:xfrm>
          <a:custGeom>
            <a:avLst/>
            <a:gdLst>
              <a:gd name="T0" fmla="*/ 3 w 3"/>
              <a:gd name="T1" fmla="*/ 2 h 16"/>
              <a:gd name="T2" fmla="*/ 2 w 3"/>
              <a:gd name="T3" fmla="*/ 3 h 16"/>
              <a:gd name="T4" fmla="*/ 0 w 3"/>
              <a:gd name="T5" fmla="*/ 2 h 16"/>
              <a:gd name="T6" fmla="*/ 2 w 3"/>
              <a:gd name="T7" fmla="*/ 0 h 16"/>
              <a:gd name="T8" fmla="*/ 3 w 3"/>
              <a:gd name="T9" fmla="*/ 2 h 16"/>
              <a:gd name="T10" fmla="*/ 1 w 3"/>
              <a:gd name="T11" fmla="*/ 16 h 16"/>
              <a:gd name="T12" fmla="*/ 1 w 3"/>
              <a:gd name="T13" fmla="*/ 5 h 16"/>
              <a:gd name="T14" fmla="*/ 3 w 3"/>
              <a:gd name="T15" fmla="*/ 5 h 16"/>
              <a:gd name="T16" fmla="*/ 3 w 3"/>
              <a:gd name="T17" fmla="*/ 16 h 16"/>
              <a:gd name="T18" fmla="*/ 1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2"/>
                </a:moveTo>
                <a:cubicBezTo>
                  <a:pt x="3" y="2"/>
                  <a:pt x="2" y="3"/>
                  <a:pt x="2" y="3"/>
                </a:cubicBezTo>
                <a:cubicBezTo>
                  <a:pt x="1" y="3"/>
                  <a:pt x="0" y="2"/>
                  <a:pt x="0" y="2"/>
                </a:cubicBezTo>
                <a:cubicBezTo>
                  <a:pt x="0" y="1"/>
                  <a:pt x="1" y="0"/>
                  <a:pt x="2" y="0"/>
                </a:cubicBezTo>
                <a:cubicBezTo>
                  <a:pt x="2" y="0"/>
                  <a:pt x="3" y="1"/>
                  <a:pt x="3" y="2"/>
                </a:cubicBezTo>
                <a:close/>
                <a:moveTo>
                  <a:pt x="1" y="16"/>
                </a:moveTo>
                <a:cubicBezTo>
                  <a:pt x="1" y="5"/>
                  <a:pt x="1" y="5"/>
                  <a:pt x="1" y="5"/>
                </a:cubicBezTo>
                <a:cubicBezTo>
                  <a:pt x="3" y="5"/>
                  <a:pt x="3" y="5"/>
                  <a:pt x="3" y="5"/>
                </a:cubicBezTo>
                <a:cubicBezTo>
                  <a:pt x="3" y="16"/>
                  <a:pt x="3" y="16"/>
                  <a:pt x="3" y="16"/>
                </a:cubicBezTo>
                <a:lnTo>
                  <a:pt x="1"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23" name="Freeform 2772"/>
          <p:cNvSpPr>
            <a:spLocks noEditPoints="1"/>
          </p:cNvSpPr>
          <p:nvPr/>
        </p:nvSpPr>
        <p:spPr bwMode="auto">
          <a:xfrm>
            <a:off x="10039468" y="1892401"/>
            <a:ext cx="17042" cy="28069"/>
          </a:xfrm>
          <a:custGeom>
            <a:avLst/>
            <a:gdLst>
              <a:gd name="T0" fmla="*/ 0 w 11"/>
              <a:gd name="T1" fmla="*/ 17 h 18"/>
              <a:gd name="T2" fmla="*/ 0 w 11"/>
              <a:gd name="T3" fmla="*/ 14 h 18"/>
              <a:gd name="T4" fmla="*/ 0 w 11"/>
              <a:gd name="T5" fmla="*/ 0 h 18"/>
              <a:gd name="T6" fmla="*/ 2 w 11"/>
              <a:gd name="T7" fmla="*/ 0 h 18"/>
              <a:gd name="T8" fmla="*/ 2 w 11"/>
              <a:gd name="T9" fmla="*/ 8 h 18"/>
              <a:gd name="T10" fmla="*/ 2 w 11"/>
              <a:gd name="T11" fmla="*/ 8 h 18"/>
              <a:gd name="T12" fmla="*/ 6 w 11"/>
              <a:gd name="T13" fmla="*/ 6 h 18"/>
              <a:gd name="T14" fmla="*/ 11 w 11"/>
              <a:gd name="T15" fmla="*/ 12 h 18"/>
              <a:gd name="T16" fmla="*/ 6 w 11"/>
              <a:gd name="T17" fmla="*/ 18 h 18"/>
              <a:gd name="T18" fmla="*/ 2 w 11"/>
              <a:gd name="T19" fmla="*/ 16 h 18"/>
              <a:gd name="T20" fmla="*/ 2 w 11"/>
              <a:gd name="T21" fmla="*/ 16 h 18"/>
              <a:gd name="T22" fmla="*/ 2 w 11"/>
              <a:gd name="T23" fmla="*/ 17 h 18"/>
              <a:gd name="T24" fmla="*/ 0 w 11"/>
              <a:gd name="T25" fmla="*/ 17 h 18"/>
              <a:gd name="T26" fmla="*/ 2 w 11"/>
              <a:gd name="T27" fmla="*/ 13 h 18"/>
              <a:gd name="T28" fmla="*/ 3 w 11"/>
              <a:gd name="T29" fmla="*/ 14 h 18"/>
              <a:gd name="T30" fmla="*/ 6 w 11"/>
              <a:gd name="T31" fmla="*/ 16 h 18"/>
              <a:gd name="T32" fmla="*/ 9 w 11"/>
              <a:gd name="T33" fmla="*/ 12 h 18"/>
              <a:gd name="T34" fmla="*/ 6 w 11"/>
              <a:gd name="T35" fmla="*/ 7 h 18"/>
              <a:gd name="T36" fmla="*/ 3 w 11"/>
              <a:gd name="T37" fmla="*/ 10 h 18"/>
              <a:gd name="T38" fmla="*/ 2 w 11"/>
              <a:gd name="T39" fmla="*/ 11 h 18"/>
              <a:gd name="T40" fmla="*/ 2 w 11"/>
              <a:gd name="T41" fmla="*/ 1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8">
                <a:moveTo>
                  <a:pt x="0" y="17"/>
                </a:moveTo>
                <a:cubicBezTo>
                  <a:pt x="0" y="17"/>
                  <a:pt x="0" y="15"/>
                  <a:pt x="0" y="14"/>
                </a:cubicBezTo>
                <a:cubicBezTo>
                  <a:pt x="0" y="0"/>
                  <a:pt x="0" y="0"/>
                  <a:pt x="0" y="0"/>
                </a:cubicBezTo>
                <a:cubicBezTo>
                  <a:pt x="2" y="0"/>
                  <a:pt x="2" y="0"/>
                  <a:pt x="2" y="0"/>
                </a:cubicBezTo>
                <a:cubicBezTo>
                  <a:pt x="2" y="8"/>
                  <a:pt x="2" y="8"/>
                  <a:pt x="2" y="8"/>
                </a:cubicBezTo>
                <a:cubicBezTo>
                  <a:pt x="2" y="8"/>
                  <a:pt x="2" y="8"/>
                  <a:pt x="2" y="8"/>
                </a:cubicBezTo>
                <a:cubicBezTo>
                  <a:pt x="3" y="6"/>
                  <a:pt x="5" y="6"/>
                  <a:pt x="6" y="6"/>
                </a:cubicBezTo>
                <a:cubicBezTo>
                  <a:pt x="9" y="6"/>
                  <a:pt x="11" y="8"/>
                  <a:pt x="11" y="12"/>
                </a:cubicBezTo>
                <a:cubicBezTo>
                  <a:pt x="11" y="16"/>
                  <a:pt x="9" y="18"/>
                  <a:pt x="6" y="18"/>
                </a:cubicBezTo>
                <a:cubicBezTo>
                  <a:pt x="4" y="18"/>
                  <a:pt x="3" y="17"/>
                  <a:pt x="2" y="16"/>
                </a:cubicBezTo>
                <a:cubicBezTo>
                  <a:pt x="2" y="16"/>
                  <a:pt x="2" y="16"/>
                  <a:pt x="2" y="16"/>
                </a:cubicBezTo>
                <a:cubicBezTo>
                  <a:pt x="2" y="17"/>
                  <a:pt x="2" y="17"/>
                  <a:pt x="2" y="17"/>
                </a:cubicBezTo>
                <a:lnTo>
                  <a:pt x="0" y="17"/>
                </a:lnTo>
                <a:close/>
                <a:moveTo>
                  <a:pt x="2" y="13"/>
                </a:moveTo>
                <a:cubicBezTo>
                  <a:pt x="2" y="13"/>
                  <a:pt x="2" y="13"/>
                  <a:pt x="3" y="14"/>
                </a:cubicBezTo>
                <a:cubicBezTo>
                  <a:pt x="3" y="15"/>
                  <a:pt x="4" y="16"/>
                  <a:pt x="6" y="16"/>
                </a:cubicBezTo>
                <a:cubicBezTo>
                  <a:pt x="8" y="16"/>
                  <a:pt x="9" y="14"/>
                  <a:pt x="9" y="12"/>
                </a:cubicBezTo>
                <a:cubicBezTo>
                  <a:pt x="9" y="9"/>
                  <a:pt x="8" y="7"/>
                  <a:pt x="6" y="7"/>
                </a:cubicBezTo>
                <a:cubicBezTo>
                  <a:pt x="4" y="7"/>
                  <a:pt x="3" y="8"/>
                  <a:pt x="3" y="10"/>
                </a:cubicBezTo>
                <a:cubicBezTo>
                  <a:pt x="2" y="10"/>
                  <a:pt x="2" y="10"/>
                  <a:pt x="2" y="11"/>
                </a:cubicBezTo>
                <a:lnTo>
                  <a:pt x="2" y="1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24" name="Freeform 2773"/>
          <p:cNvSpPr/>
          <p:nvPr/>
        </p:nvSpPr>
        <p:spPr bwMode="auto">
          <a:xfrm>
            <a:off x="10061522" y="1901424"/>
            <a:ext cx="16040" cy="19047"/>
          </a:xfrm>
          <a:custGeom>
            <a:avLst/>
            <a:gdLst>
              <a:gd name="T0" fmla="*/ 10 w 10"/>
              <a:gd name="T1" fmla="*/ 8 h 12"/>
              <a:gd name="T2" fmla="*/ 10 w 10"/>
              <a:gd name="T3" fmla="*/ 11 h 12"/>
              <a:gd name="T4" fmla="*/ 8 w 10"/>
              <a:gd name="T5" fmla="*/ 11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6 h 12"/>
              <a:gd name="T20" fmla="*/ 5 w 10"/>
              <a:gd name="T21" fmla="*/ 10 h 12"/>
              <a:gd name="T22" fmla="*/ 8 w 10"/>
              <a:gd name="T23" fmla="*/ 8 h 12"/>
              <a:gd name="T24" fmla="*/ 8 w 10"/>
              <a:gd name="T25" fmla="*/ 7 h 12"/>
              <a:gd name="T26" fmla="*/ 8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9"/>
                  <a:pt x="10" y="11"/>
                  <a:pt x="10" y="11"/>
                </a:cubicBezTo>
                <a:cubicBezTo>
                  <a:pt x="8" y="11"/>
                  <a:pt x="8" y="11"/>
                  <a:pt x="8" y="11"/>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6"/>
                  <a:pt x="2" y="6"/>
                  <a:pt x="2" y="6"/>
                </a:cubicBezTo>
                <a:cubicBezTo>
                  <a:pt x="2" y="8"/>
                  <a:pt x="3" y="10"/>
                  <a:pt x="5" y="10"/>
                </a:cubicBezTo>
                <a:cubicBezTo>
                  <a:pt x="6" y="10"/>
                  <a:pt x="7" y="9"/>
                  <a:pt x="8" y="8"/>
                </a:cubicBezTo>
                <a:cubicBezTo>
                  <a:pt x="8" y="8"/>
                  <a:pt x="8" y="7"/>
                  <a:pt x="8" y="7"/>
                </a:cubicBezTo>
                <a:cubicBezTo>
                  <a:pt x="8" y="0"/>
                  <a:pt x="8" y="0"/>
                  <a:pt x="8"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25" name="Freeform 2774"/>
          <p:cNvSpPr/>
          <p:nvPr/>
        </p:nvSpPr>
        <p:spPr bwMode="auto">
          <a:xfrm>
            <a:off x="10081572" y="1901424"/>
            <a:ext cx="11027" cy="19047"/>
          </a:xfrm>
          <a:custGeom>
            <a:avLst/>
            <a:gdLst>
              <a:gd name="T0" fmla="*/ 0 w 7"/>
              <a:gd name="T1" fmla="*/ 9 h 12"/>
              <a:gd name="T2" fmla="*/ 3 w 7"/>
              <a:gd name="T3" fmla="*/ 10 h 12"/>
              <a:gd name="T4" fmla="*/ 5 w 7"/>
              <a:gd name="T5" fmla="*/ 8 h 12"/>
              <a:gd name="T6" fmla="*/ 3 w 7"/>
              <a:gd name="T7" fmla="*/ 6 h 12"/>
              <a:gd name="T8" fmla="*/ 0 w 7"/>
              <a:gd name="T9" fmla="*/ 3 h 12"/>
              <a:gd name="T10" fmla="*/ 4 w 7"/>
              <a:gd name="T11" fmla="*/ 0 h 12"/>
              <a:gd name="T12" fmla="*/ 7 w 7"/>
              <a:gd name="T13" fmla="*/ 0 h 12"/>
              <a:gd name="T14" fmla="*/ 6 w 7"/>
              <a:gd name="T15" fmla="*/ 2 h 12"/>
              <a:gd name="T16" fmla="*/ 4 w 7"/>
              <a:gd name="T17" fmla="*/ 1 h 12"/>
              <a:gd name="T18" fmla="*/ 2 w 7"/>
              <a:gd name="T19" fmla="*/ 3 h 12"/>
              <a:gd name="T20" fmla="*/ 4 w 7"/>
              <a:gd name="T21" fmla="*/ 5 h 12"/>
              <a:gd name="T22" fmla="*/ 7 w 7"/>
              <a:gd name="T23" fmla="*/ 8 h 12"/>
              <a:gd name="T24" fmla="*/ 3 w 7"/>
              <a:gd name="T25" fmla="*/ 12 h 12"/>
              <a:gd name="T26" fmla="*/ 0 w 7"/>
              <a:gd name="T27" fmla="*/ 11 h 12"/>
              <a:gd name="T28" fmla="*/ 0 w 7"/>
              <a:gd name="T29"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2">
                <a:moveTo>
                  <a:pt x="0" y="9"/>
                </a:moveTo>
                <a:cubicBezTo>
                  <a:pt x="1" y="10"/>
                  <a:pt x="2" y="10"/>
                  <a:pt x="3" y="10"/>
                </a:cubicBezTo>
                <a:cubicBezTo>
                  <a:pt x="4" y="10"/>
                  <a:pt x="5" y="9"/>
                  <a:pt x="5" y="8"/>
                </a:cubicBezTo>
                <a:cubicBezTo>
                  <a:pt x="5" y="7"/>
                  <a:pt x="5" y="7"/>
                  <a:pt x="3" y="6"/>
                </a:cubicBezTo>
                <a:cubicBezTo>
                  <a:pt x="1" y="6"/>
                  <a:pt x="0" y="4"/>
                  <a:pt x="0" y="3"/>
                </a:cubicBezTo>
                <a:cubicBezTo>
                  <a:pt x="0" y="1"/>
                  <a:pt x="1" y="0"/>
                  <a:pt x="4" y="0"/>
                </a:cubicBezTo>
                <a:cubicBezTo>
                  <a:pt x="5" y="0"/>
                  <a:pt x="6" y="0"/>
                  <a:pt x="7" y="0"/>
                </a:cubicBezTo>
                <a:cubicBezTo>
                  <a:pt x="6" y="2"/>
                  <a:pt x="6" y="2"/>
                  <a:pt x="6" y="2"/>
                </a:cubicBezTo>
                <a:cubicBezTo>
                  <a:pt x="6" y="2"/>
                  <a:pt x="5" y="1"/>
                  <a:pt x="4" y="1"/>
                </a:cubicBezTo>
                <a:cubicBezTo>
                  <a:pt x="3" y="1"/>
                  <a:pt x="2" y="2"/>
                  <a:pt x="2" y="3"/>
                </a:cubicBezTo>
                <a:cubicBezTo>
                  <a:pt x="2" y="4"/>
                  <a:pt x="3" y="4"/>
                  <a:pt x="4" y="5"/>
                </a:cubicBezTo>
                <a:cubicBezTo>
                  <a:pt x="6" y="5"/>
                  <a:pt x="7" y="7"/>
                  <a:pt x="7" y="8"/>
                </a:cubicBezTo>
                <a:cubicBezTo>
                  <a:pt x="7" y="10"/>
                  <a:pt x="6" y="12"/>
                  <a:pt x="3" y="12"/>
                </a:cubicBezTo>
                <a:cubicBezTo>
                  <a:pt x="2" y="12"/>
                  <a:pt x="0" y="11"/>
                  <a:pt x="0" y="11"/>
                </a:cubicBezTo>
                <a:lnTo>
                  <a:pt x="0"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26" name="Freeform 2775"/>
          <p:cNvSpPr>
            <a:spLocks noEditPoints="1"/>
          </p:cNvSpPr>
          <p:nvPr/>
        </p:nvSpPr>
        <p:spPr bwMode="auto">
          <a:xfrm>
            <a:off x="10105631" y="1894406"/>
            <a:ext cx="5012" cy="25062"/>
          </a:xfrm>
          <a:custGeom>
            <a:avLst/>
            <a:gdLst>
              <a:gd name="T0" fmla="*/ 3 w 3"/>
              <a:gd name="T1" fmla="*/ 2 h 16"/>
              <a:gd name="T2" fmla="*/ 1 w 3"/>
              <a:gd name="T3" fmla="*/ 3 h 16"/>
              <a:gd name="T4" fmla="*/ 0 w 3"/>
              <a:gd name="T5" fmla="*/ 2 h 16"/>
              <a:gd name="T6" fmla="*/ 1 w 3"/>
              <a:gd name="T7" fmla="*/ 0 h 16"/>
              <a:gd name="T8" fmla="*/ 3 w 3"/>
              <a:gd name="T9" fmla="*/ 2 h 16"/>
              <a:gd name="T10" fmla="*/ 0 w 3"/>
              <a:gd name="T11" fmla="*/ 16 h 16"/>
              <a:gd name="T12" fmla="*/ 0 w 3"/>
              <a:gd name="T13" fmla="*/ 5 h 16"/>
              <a:gd name="T14" fmla="*/ 2 w 3"/>
              <a:gd name="T15" fmla="*/ 5 h 16"/>
              <a:gd name="T16" fmla="*/ 2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2"/>
                </a:moveTo>
                <a:cubicBezTo>
                  <a:pt x="3" y="2"/>
                  <a:pt x="2" y="3"/>
                  <a:pt x="1" y="3"/>
                </a:cubicBezTo>
                <a:cubicBezTo>
                  <a:pt x="1" y="3"/>
                  <a:pt x="0" y="2"/>
                  <a:pt x="0" y="2"/>
                </a:cubicBezTo>
                <a:cubicBezTo>
                  <a:pt x="0" y="1"/>
                  <a:pt x="1" y="0"/>
                  <a:pt x="1" y="0"/>
                </a:cubicBezTo>
                <a:cubicBezTo>
                  <a:pt x="2" y="0"/>
                  <a:pt x="3" y="1"/>
                  <a:pt x="3" y="2"/>
                </a:cubicBezTo>
                <a:close/>
                <a:moveTo>
                  <a:pt x="0" y="16"/>
                </a:moveTo>
                <a:cubicBezTo>
                  <a:pt x="0" y="5"/>
                  <a:pt x="0" y="5"/>
                  <a:pt x="0" y="5"/>
                </a:cubicBezTo>
                <a:cubicBezTo>
                  <a:pt x="2" y="5"/>
                  <a:pt x="2" y="5"/>
                  <a:pt x="2" y="5"/>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27" name="Freeform 2776"/>
          <p:cNvSpPr>
            <a:spLocks noEditPoints="1"/>
          </p:cNvSpPr>
          <p:nvPr/>
        </p:nvSpPr>
        <p:spPr bwMode="auto">
          <a:xfrm>
            <a:off x="10113651" y="1892401"/>
            <a:ext cx="17042" cy="28069"/>
          </a:xfrm>
          <a:custGeom>
            <a:avLst/>
            <a:gdLst>
              <a:gd name="T0" fmla="*/ 11 w 11"/>
              <a:gd name="T1" fmla="*/ 0 h 18"/>
              <a:gd name="T2" fmla="*/ 11 w 11"/>
              <a:gd name="T3" fmla="*/ 14 h 18"/>
              <a:gd name="T4" fmla="*/ 11 w 11"/>
              <a:gd name="T5" fmla="*/ 17 h 18"/>
              <a:gd name="T6" fmla="*/ 9 w 11"/>
              <a:gd name="T7" fmla="*/ 17 h 18"/>
              <a:gd name="T8" fmla="*/ 9 w 11"/>
              <a:gd name="T9" fmla="*/ 15 h 18"/>
              <a:gd name="T10" fmla="*/ 9 w 11"/>
              <a:gd name="T11" fmla="*/ 15 h 18"/>
              <a:gd name="T12" fmla="*/ 5 w 11"/>
              <a:gd name="T13" fmla="*/ 18 h 18"/>
              <a:gd name="T14" fmla="*/ 0 w 11"/>
              <a:gd name="T15" fmla="*/ 12 h 18"/>
              <a:gd name="T16" fmla="*/ 5 w 11"/>
              <a:gd name="T17" fmla="*/ 6 h 18"/>
              <a:gd name="T18" fmla="*/ 9 w 11"/>
              <a:gd name="T19" fmla="*/ 7 h 18"/>
              <a:gd name="T20" fmla="*/ 9 w 11"/>
              <a:gd name="T21" fmla="*/ 7 h 18"/>
              <a:gd name="T22" fmla="*/ 9 w 11"/>
              <a:gd name="T23" fmla="*/ 0 h 18"/>
              <a:gd name="T24" fmla="*/ 11 w 11"/>
              <a:gd name="T25" fmla="*/ 0 h 18"/>
              <a:gd name="T26" fmla="*/ 9 w 11"/>
              <a:gd name="T27" fmla="*/ 11 h 18"/>
              <a:gd name="T28" fmla="*/ 9 w 11"/>
              <a:gd name="T29" fmla="*/ 10 h 18"/>
              <a:gd name="T30" fmla="*/ 6 w 11"/>
              <a:gd name="T31" fmla="*/ 7 h 18"/>
              <a:gd name="T32" fmla="*/ 2 w 11"/>
              <a:gd name="T33" fmla="*/ 12 h 18"/>
              <a:gd name="T34" fmla="*/ 6 w 11"/>
              <a:gd name="T35" fmla="*/ 16 h 18"/>
              <a:gd name="T36" fmla="*/ 9 w 11"/>
              <a:gd name="T37" fmla="*/ 14 h 18"/>
              <a:gd name="T38" fmla="*/ 9 w 11"/>
              <a:gd name="T39" fmla="*/ 13 h 18"/>
              <a:gd name="T40" fmla="*/ 9 w 11"/>
              <a:gd name="T41" fmla="*/ 1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8">
                <a:moveTo>
                  <a:pt x="11" y="0"/>
                </a:moveTo>
                <a:cubicBezTo>
                  <a:pt x="11" y="14"/>
                  <a:pt x="11" y="14"/>
                  <a:pt x="11" y="14"/>
                </a:cubicBezTo>
                <a:cubicBezTo>
                  <a:pt x="11" y="15"/>
                  <a:pt x="11" y="17"/>
                  <a:pt x="11" y="17"/>
                </a:cubicBezTo>
                <a:cubicBezTo>
                  <a:pt x="9" y="17"/>
                  <a:pt x="9" y="17"/>
                  <a:pt x="9" y="17"/>
                </a:cubicBezTo>
                <a:cubicBezTo>
                  <a:pt x="9" y="15"/>
                  <a:pt x="9" y="15"/>
                  <a:pt x="9" y="15"/>
                </a:cubicBezTo>
                <a:cubicBezTo>
                  <a:pt x="9" y="15"/>
                  <a:pt x="9" y="15"/>
                  <a:pt x="9" y="15"/>
                </a:cubicBezTo>
                <a:cubicBezTo>
                  <a:pt x="8" y="17"/>
                  <a:pt x="7" y="18"/>
                  <a:pt x="5" y="18"/>
                </a:cubicBezTo>
                <a:cubicBezTo>
                  <a:pt x="2" y="18"/>
                  <a:pt x="0" y="15"/>
                  <a:pt x="0" y="12"/>
                </a:cubicBezTo>
                <a:cubicBezTo>
                  <a:pt x="0" y="8"/>
                  <a:pt x="3" y="6"/>
                  <a:pt x="5" y="6"/>
                </a:cubicBezTo>
                <a:cubicBezTo>
                  <a:pt x="7" y="6"/>
                  <a:pt x="8" y="6"/>
                  <a:pt x="9" y="7"/>
                </a:cubicBezTo>
                <a:cubicBezTo>
                  <a:pt x="9" y="7"/>
                  <a:pt x="9" y="7"/>
                  <a:pt x="9" y="7"/>
                </a:cubicBezTo>
                <a:cubicBezTo>
                  <a:pt x="9" y="0"/>
                  <a:pt x="9" y="0"/>
                  <a:pt x="9" y="0"/>
                </a:cubicBezTo>
                <a:lnTo>
                  <a:pt x="11" y="0"/>
                </a:lnTo>
                <a:close/>
                <a:moveTo>
                  <a:pt x="9" y="11"/>
                </a:moveTo>
                <a:cubicBezTo>
                  <a:pt x="9" y="10"/>
                  <a:pt x="9" y="10"/>
                  <a:pt x="9" y="10"/>
                </a:cubicBezTo>
                <a:cubicBezTo>
                  <a:pt x="9" y="8"/>
                  <a:pt x="7" y="7"/>
                  <a:pt x="6" y="7"/>
                </a:cubicBezTo>
                <a:cubicBezTo>
                  <a:pt x="4" y="7"/>
                  <a:pt x="2" y="9"/>
                  <a:pt x="2" y="12"/>
                </a:cubicBezTo>
                <a:cubicBezTo>
                  <a:pt x="2" y="14"/>
                  <a:pt x="3" y="16"/>
                  <a:pt x="6" y="16"/>
                </a:cubicBezTo>
                <a:cubicBezTo>
                  <a:pt x="7" y="16"/>
                  <a:pt x="8" y="15"/>
                  <a:pt x="9" y="14"/>
                </a:cubicBezTo>
                <a:cubicBezTo>
                  <a:pt x="9" y="13"/>
                  <a:pt x="9" y="13"/>
                  <a:pt x="9" y="13"/>
                </a:cubicBezTo>
                <a:lnTo>
                  <a:pt x="9" y="1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28" name="Freeform 2777"/>
          <p:cNvSpPr/>
          <p:nvPr/>
        </p:nvSpPr>
        <p:spPr bwMode="auto">
          <a:xfrm>
            <a:off x="10133700" y="1914456"/>
            <a:ext cx="6015" cy="9022"/>
          </a:xfrm>
          <a:custGeom>
            <a:avLst/>
            <a:gdLst>
              <a:gd name="T0" fmla="*/ 0 w 4"/>
              <a:gd name="T1" fmla="*/ 6 h 6"/>
              <a:gd name="T2" fmla="*/ 1 w 4"/>
              <a:gd name="T3" fmla="*/ 1 h 6"/>
              <a:gd name="T4" fmla="*/ 4 w 4"/>
              <a:gd name="T5" fmla="*/ 0 h 6"/>
              <a:gd name="T6" fmla="*/ 2 w 4"/>
              <a:gd name="T7" fmla="*/ 6 h 6"/>
              <a:gd name="T8" fmla="*/ 0 w 4"/>
              <a:gd name="T9" fmla="*/ 6 h 6"/>
            </a:gdLst>
            <a:ahLst/>
            <a:cxnLst>
              <a:cxn ang="0">
                <a:pos x="T0" y="T1"/>
              </a:cxn>
              <a:cxn ang="0">
                <a:pos x="T2" y="T3"/>
              </a:cxn>
              <a:cxn ang="0">
                <a:pos x="T4" y="T5"/>
              </a:cxn>
              <a:cxn ang="0">
                <a:pos x="T6" y="T7"/>
              </a:cxn>
              <a:cxn ang="0">
                <a:pos x="T8" y="T9"/>
              </a:cxn>
            </a:cxnLst>
            <a:rect l="0" t="0" r="r" b="b"/>
            <a:pathLst>
              <a:path w="4" h="6">
                <a:moveTo>
                  <a:pt x="0" y="6"/>
                </a:moveTo>
                <a:cubicBezTo>
                  <a:pt x="1" y="5"/>
                  <a:pt x="1" y="2"/>
                  <a:pt x="1" y="1"/>
                </a:cubicBezTo>
                <a:cubicBezTo>
                  <a:pt x="4" y="0"/>
                  <a:pt x="4" y="0"/>
                  <a:pt x="4" y="0"/>
                </a:cubicBezTo>
                <a:cubicBezTo>
                  <a:pt x="3" y="2"/>
                  <a:pt x="2" y="5"/>
                  <a:pt x="2" y="6"/>
                </a:cubicBez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29" name="Freeform 2778"/>
          <p:cNvSpPr/>
          <p:nvPr/>
        </p:nvSpPr>
        <p:spPr bwMode="auto">
          <a:xfrm>
            <a:off x="10152748" y="1901424"/>
            <a:ext cx="25062" cy="18045"/>
          </a:xfrm>
          <a:custGeom>
            <a:avLst/>
            <a:gdLst>
              <a:gd name="T0" fmla="*/ 0 w 16"/>
              <a:gd name="T1" fmla="*/ 3 h 11"/>
              <a:gd name="T2" fmla="*/ 0 w 16"/>
              <a:gd name="T3" fmla="*/ 0 h 11"/>
              <a:gd name="T4" fmla="*/ 1 w 16"/>
              <a:gd name="T5" fmla="*/ 0 h 11"/>
              <a:gd name="T6" fmla="*/ 2 w 16"/>
              <a:gd name="T7" fmla="*/ 2 h 11"/>
              <a:gd name="T8" fmla="*/ 2 w 16"/>
              <a:gd name="T9" fmla="*/ 2 h 11"/>
              <a:gd name="T10" fmla="*/ 5 w 16"/>
              <a:gd name="T11" fmla="*/ 0 h 11"/>
              <a:gd name="T12" fmla="*/ 9 w 16"/>
              <a:gd name="T13" fmla="*/ 2 h 11"/>
              <a:gd name="T14" fmla="*/ 9 w 16"/>
              <a:gd name="T15" fmla="*/ 2 h 11"/>
              <a:gd name="T16" fmla="*/ 10 w 16"/>
              <a:gd name="T17" fmla="*/ 0 h 11"/>
              <a:gd name="T18" fmla="*/ 12 w 16"/>
              <a:gd name="T19" fmla="*/ 0 h 11"/>
              <a:gd name="T20" fmla="*/ 16 w 16"/>
              <a:gd name="T21" fmla="*/ 5 h 11"/>
              <a:gd name="T22" fmla="*/ 16 w 16"/>
              <a:gd name="T23" fmla="*/ 11 h 11"/>
              <a:gd name="T24" fmla="*/ 14 w 16"/>
              <a:gd name="T25" fmla="*/ 11 h 11"/>
              <a:gd name="T26" fmla="*/ 14 w 16"/>
              <a:gd name="T27" fmla="*/ 5 h 11"/>
              <a:gd name="T28" fmla="*/ 12 w 16"/>
              <a:gd name="T29" fmla="*/ 1 h 11"/>
              <a:gd name="T30" fmla="*/ 9 w 16"/>
              <a:gd name="T31" fmla="*/ 3 h 11"/>
              <a:gd name="T32" fmla="*/ 9 w 16"/>
              <a:gd name="T33" fmla="*/ 4 h 11"/>
              <a:gd name="T34" fmla="*/ 9 w 16"/>
              <a:gd name="T35" fmla="*/ 11 h 11"/>
              <a:gd name="T36" fmla="*/ 7 w 16"/>
              <a:gd name="T37" fmla="*/ 11 h 11"/>
              <a:gd name="T38" fmla="*/ 7 w 16"/>
              <a:gd name="T39" fmla="*/ 5 h 11"/>
              <a:gd name="T40" fmla="*/ 5 w 16"/>
              <a:gd name="T41" fmla="*/ 1 h 11"/>
              <a:gd name="T42" fmla="*/ 2 w 16"/>
              <a:gd name="T43" fmla="*/ 3 h 11"/>
              <a:gd name="T44" fmla="*/ 2 w 16"/>
              <a:gd name="T45" fmla="*/ 4 h 11"/>
              <a:gd name="T46" fmla="*/ 2 w 16"/>
              <a:gd name="T47" fmla="*/ 11 h 11"/>
              <a:gd name="T48" fmla="*/ 0 w 16"/>
              <a:gd name="T49" fmla="*/ 11 h 11"/>
              <a:gd name="T50" fmla="*/ 0 w 16"/>
              <a:gd name="T51"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 h="11">
                <a:moveTo>
                  <a:pt x="0" y="3"/>
                </a:moveTo>
                <a:cubicBezTo>
                  <a:pt x="0" y="2"/>
                  <a:pt x="0" y="1"/>
                  <a:pt x="0" y="0"/>
                </a:cubicBezTo>
                <a:cubicBezTo>
                  <a:pt x="1" y="0"/>
                  <a:pt x="1" y="0"/>
                  <a:pt x="1" y="0"/>
                </a:cubicBezTo>
                <a:cubicBezTo>
                  <a:pt x="2" y="2"/>
                  <a:pt x="2" y="2"/>
                  <a:pt x="2" y="2"/>
                </a:cubicBezTo>
                <a:cubicBezTo>
                  <a:pt x="2" y="2"/>
                  <a:pt x="2" y="2"/>
                  <a:pt x="2" y="2"/>
                </a:cubicBezTo>
                <a:cubicBezTo>
                  <a:pt x="2" y="1"/>
                  <a:pt x="3" y="0"/>
                  <a:pt x="5" y="0"/>
                </a:cubicBezTo>
                <a:cubicBezTo>
                  <a:pt x="7" y="0"/>
                  <a:pt x="8" y="1"/>
                  <a:pt x="9" y="2"/>
                </a:cubicBezTo>
                <a:cubicBezTo>
                  <a:pt x="9" y="2"/>
                  <a:pt x="9" y="2"/>
                  <a:pt x="9" y="2"/>
                </a:cubicBezTo>
                <a:cubicBezTo>
                  <a:pt x="9" y="1"/>
                  <a:pt x="9" y="1"/>
                  <a:pt x="10" y="0"/>
                </a:cubicBezTo>
                <a:cubicBezTo>
                  <a:pt x="11" y="0"/>
                  <a:pt x="11" y="0"/>
                  <a:pt x="12" y="0"/>
                </a:cubicBezTo>
                <a:cubicBezTo>
                  <a:pt x="14" y="0"/>
                  <a:pt x="16" y="1"/>
                  <a:pt x="16" y="5"/>
                </a:cubicBezTo>
                <a:cubicBezTo>
                  <a:pt x="16" y="11"/>
                  <a:pt x="16" y="11"/>
                  <a:pt x="16" y="11"/>
                </a:cubicBezTo>
                <a:cubicBezTo>
                  <a:pt x="14" y="11"/>
                  <a:pt x="14" y="11"/>
                  <a:pt x="14" y="11"/>
                </a:cubicBezTo>
                <a:cubicBezTo>
                  <a:pt x="14" y="5"/>
                  <a:pt x="14" y="5"/>
                  <a:pt x="14" y="5"/>
                </a:cubicBezTo>
                <a:cubicBezTo>
                  <a:pt x="14" y="3"/>
                  <a:pt x="13" y="1"/>
                  <a:pt x="12" y="1"/>
                </a:cubicBezTo>
                <a:cubicBezTo>
                  <a:pt x="11" y="1"/>
                  <a:pt x="10" y="2"/>
                  <a:pt x="9" y="3"/>
                </a:cubicBezTo>
                <a:cubicBezTo>
                  <a:pt x="9" y="4"/>
                  <a:pt x="9" y="4"/>
                  <a:pt x="9" y="4"/>
                </a:cubicBezTo>
                <a:cubicBezTo>
                  <a:pt x="9" y="11"/>
                  <a:pt x="9" y="11"/>
                  <a:pt x="9" y="11"/>
                </a:cubicBezTo>
                <a:cubicBezTo>
                  <a:pt x="7" y="11"/>
                  <a:pt x="7" y="11"/>
                  <a:pt x="7" y="11"/>
                </a:cubicBezTo>
                <a:cubicBezTo>
                  <a:pt x="7" y="5"/>
                  <a:pt x="7" y="5"/>
                  <a:pt x="7" y="5"/>
                </a:cubicBezTo>
                <a:cubicBezTo>
                  <a:pt x="7" y="3"/>
                  <a:pt x="6" y="1"/>
                  <a:pt x="5" y="1"/>
                </a:cubicBezTo>
                <a:cubicBezTo>
                  <a:pt x="3" y="1"/>
                  <a:pt x="2" y="2"/>
                  <a:pt x="2" y="3"/>
                </a:cubicBezTo>
                <a:cubicBezTo>
                  <a:pt x="2" y="4"/>
                  <a:pt x="2" y="4"/>
                  <a:pt x="2" y="4"/>
                </a:cubicBezTo>
                <a:cubicBezTo>
                  <a:pt x="2" y="11"/>
                  <a:pt x="2" y="11"/>
                  <a:pt x="2" y="11"/>
                </a:cubicBezTo>
                <a:cubicBezTo>
                  <a:pt x="0" y="11"/>
                  <a:pt x="0" y="11"/>
                  <a:pt x="0" y="11"/>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30" name="Freeform 2779"/>
          <p:cNvSpPr>
            <a:spLocks noEditPoints="1"/>
          </p:cNvSpPr>
          <p:nvPr/>
        </p:nvSpPr>
        <p:spPr bwMode="auto">
          <a:xfrm>
            <a:off x="10182822" y="1901424"/>
            <a:ext cx="14035" cy="19047"/>
          </a:xfrm>
          <a:custGeom>
            <a:avLst/>
            <a:gdLst>
              <a:gd name="T0" fmla="*/ 7 w 9"/>
              <a:gd name="T1" fmla="*/ 11 h 12"/>
              <a:gd name="T2" fmla="*/ 7 w 9"/>
              <a:gd name="T3" fmla="*/ 10 h 12"/>
              <a:gd name="T4" fmla="*/ 7 w 9"/>
              <a:gd name="T5" fmla="*/ 10 h 12"/>
              <a:gd name="T6" fmla="*/ 3 w 9"/>
              <a:gd name="T7" fmla="*/ 12 h 12"/>
              <a:gd name="T8" fmla="*/ 0 w 9"/>
              <a:gd name="T9" fmla="*/ 8 h 12"/>
              <a:gd name="T10" fmla="*/ 7 w 9"/>
              <a:gd name="T11" fmla="*/ 4 h 12"/>
              <a:gd name="T12" fmla="*/ 7 w 9"/>
              <a:gd name="T13" fmla="*/ 4 h 12"/>
              <a:gd name="T14" fmla="*/ 4 w 9"/>
              <a:gd name="T15" fmla="*/ 1 h 12"/>
              <a:gd name="T16" fmla="*/ 1 w 9"/>
              <a:gd name="T17" fmla="*/ 2 h 12"/>
              <a:gd name="T18" fmla="*/ 1 w 9"/>
              <a:gd name="T19" fmla="*/ 1 h 12"/>
              <a:gd name="T20" fmla="*/ 5 w 9"/>
              <a:gd name="T21" fmla="*/ 0 h 12"/>
              <a:gd name="T22" fmla="*/ 9 w 9"/>
              <a:gd name="T23" fmla="*/ 4 h 12"/>
              <a:gd name="T24" fmla="*/ 9 w 9"/>
              <a:gd name="T25" fmla="*/ 9 h 12"/>
              <a:gd name="T26" fmla="*/ 9 w 9"/>
              <a:gd name="T27" fmla="*/ 11 h 12"/>
              <a:gd name="T28" fmla="*/ 7 w 9"/>
              <a:gd name="T29" fmla="*/ 11 h 12"/>
              <a:gd name="T30" fmla="*/ 7 w 9"/>
              <a:gd name="T31" fmla="*/ 6 h 12"/>
              <a:gd name="T32" fmla="*/ 2 w 9"/>
              <a:gd name="T33" fmla="*/ 8 h 12"/>
              <a:gd name="T34" fmla="*/ 4 w 9"/>
              <a:gd name="T35" fmla="*/ 10 h 12"/>
              <a:gd name="T36" fmla="*/ 7 w 9"/>
              <a:gd name="T37" fmla="*/ 8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7" y="11"/>
                </a:moveTo>
                <a:cubicBezTo>
                  <a:pt x="7" y="10"/>
                  <a:pt x="7" y="10"/>
                  <a:pt x="7" y="10"/>
                </a:cubicBezTo>
                <a:cubicBezTo>
                  <a:pt x="7" y="10"/>
                  <a:pt x="7" y="10"/>
                  <a:pt x="7" y="10"/>
                </a:cubicBezTo>
                <a:cubicBezTo>
                  <a:pt x="6" y="11"/>
                  <a:pt x="5" y="12"/>
                  <a:pt x="3" y="12"/>
                </a:cubicBezTo>
                <a:cubicBezTo>
                  <a:pt x="1" y="12"/>
                  <a:pt x="0" y="10"/>
                  <a:pt x="0" y="8"/>
                </a:cubicBezTo>
                <a:cubicBezTo>
                  <a:pt x="0" y="6"/>
                  <a:pt x="2" y="4"/>
                  <a:pt x="7" y="4"/>
                </a:cubicBezTo>
                <a:cubicBezTo>
                  <a:pt x="7" y="4"/>
                  <a:pt x="7" y="4"/>
                  <a:pt x="7" y="4"/>
                </a:cubicBezTo>
                <a:cubicBezTo>
                  <a:pt x="7" y="3"/>
                  <a:pt x="7" y="1"/>
                  <a:pt x="4" y="1"/>
                </a:cubicBezTo>
                <a:cubicBezTo>
                  <a:pt x="3" y="1"/>
                  <a:pt x="2" y="1"/>
                  <a:pt x="1" y="2"/>
                </a:cubicBezTo>
                <a:cubicBezTo>
                  <a:pt x="1" y="1"/>
                  <a:pt x="1" y="1"/>
                  <a:pt x="1" y="1"/>
                </a:cubicBezTo>
                <a:cubicBezTo>
                  <a:pt x="2" y="0"/>
                  <a:pt x="3" y="0"/>
                  <a:pt x="5" y="0"/>
                </a:cubicBezTo>
                <a:cubicBezTo>
                  <a:pt x="8" y="0"/>
                  <a:pt x="9" y="2"/>
                  <a:pt x="9" y="4"/>
                </a:cubicBezTo>
                <a:cubicBezTo>
                  <a:pt x="9" y="9"/>
                  <a:pt x="9" y="9"/>
                  <a:pt x="9" y="9"/>
                </a:cubicBezTo>
                <a:cubicBezTo>
                  <a:pt x="9" y="10"/>
                  <a:pt x="9" y="11"/>
                  <a:pt x="9" y="11"/>
                </a:cubicBezTo>
                <a:lnTo>
                  <a:pt x="7" y="11"/>
                </a:lnTo>
                <a:close/>
                <a:moveTo>
                  <a:pt x="7" y="6"/>
                </a:moveTo>
                <a:cubicBezTo>
                  <a:pt x="5" y="5"/>
                  <a:pt x="2" y="6"/>
                  <a:pt x="2" y="8"/>
                </a:cubicBezTo>
                <a:cubicBezTo>
                  <a:pt x="2" y="10"/>
                  <a:pt x="3" y="10"/>
                  <a:pt x="4" y="10"/>
                </a:cubicBezTo>
                <a:cubicBezTo>
                  <a:pt x="6" y="10"/>
                  <a:pt x="7" y="9"/>
                  <a:pt x="7" y="8"/>
                </a:cubicBezTo>
                <a:cubicBezTo>
                  <a:pt x="7" y="8"/>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31" name="Freeform 2780"/>
          <p:cNvSpPr/>
          <p:nvPr/>
        </p:nvSpPr>
        <p:spPr bwMode="auto">
          <a:xfrm>
            <a:off x="10199864" y="1897414"/>
            <a:ext cx="11027" cy="23057"/>
          </a:xfrm>
          <a:custGeom>
            <a:avLst/>
            <a:gdLst>
              <a:gd name="T0" fmla="*/ 4 w 7"/>
              <a:gd name="T1" fmla="*/ 0 h 15"/>
              <a:gd name="T2" fmla="*/ 4 w 7"/>
              <a:gd name="T3" fmla="*/ 3 h 15"/>
              <a:gd name="T4" fmla="*/ 7 w 7"/>
              <a:gd name="T5" fmla="*/ 3 h 15"/>
              <a:gd name="T6" fmla="*/ 7 w 7"/>
              <a:gd name="T7" fmla="*/ 4 h 15"/>
              <a:gd name="T8" fmla="*/ 4 w 7"/>
              <a:gd name="T9" fmla="*/ 4 h 15"/>
              <a:gd name="T10" fmla="*/ 4 w 7"/>
              <a:gd name="T11" fmla="*/ 11 h 15"/>
              <a:gd name="T12" fmla="*/ 6 w 7"/>
              <a:gd name="T13" fmla="*/ 13 h 15"/>
              <a:gd name="T14" fmla="*/ 7 w 7"/>
              <a:gd name="T15" fmla="*/ 13 h 15"/>
              <a:gd name="T16" fmla="*/ 7 w 7"/>
              <a:gd name="T17" fmla="*/ 14 h 15"/>
              <a:gd name="T18" fmla="*/ 5 w 7"/>
              <a:gd name="T19" fmla="*/ 15 h 15"/>
              <a:gd name="T20" fmla="*/ 3 w 7"/>
              <a:gd name="T21" fmla="*/ 14 h 15"/>
              <a:gd name="T22" fmla="*/ 2 w 7"/>
              <a:gd name="T23" fmla="*/ 11 h 15"/>
              <a:gd name="T24" fmla="*/ 2 w 7"/>
              <a:gd name="T25" fmla="*/ 4 h 15"/>
              <a:gd name="T26" fmla="*/ 0 w 7"/>
              <a:gd name="T27" fmla="*/ 4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4"/>
                  <a:pt x="7" y="4"/>
                  <a:pt x="7" y="4"/>
                </a:cubicBezTo>
                <a:cubicBezTo>
                  <a:pt x="4" y="4"/>
                  <a:pt x="4" y="4"/>
                  <a:pt x="4" y="4"/>
                </a:cubicBezTo>
                <a:cubicBezTo>
                  <a:pt x="4" y="11"/>
                  <a:pt x="4" y="11"/>
                  <a:pt x="4" y="11"/>
                </a:cubicBezTo>
                <a:cubicBezTo>
                  <a:pt x="4" y="12"/>
                  <a:pt x="4" y="13"/>
                  <a:pt x="6" y="13"/>
                </a:cubicBezTo>
                <a:cubicBezTo>
                  <a:pt x="6" y="13"/>
                  <a:pt x="7" y="13"/>
                  <a:pt x="7" y="13"/>
                </a:cubicBezTo>
                <a:cubicBezTo>
                  <a:pt x="7" y="14"/>
                  <a:pt x="7" y="14"/>
                  <a:pt x="7" y="14"/>
                </a:cubicBezTo>
                <a:cubicBezTo>
                  <a:pt x="6" y="15"/>
                  <a:pt x="6" y="15"/>
                  <a:pt x="5" y="15"/>
                </a:cubicBezTo>
                <a:cubicBezTo>
                  <a:pt x="4" y="15"/>
                  <a:pt x="3" y="14"/>
                  <a:pt x="3" y="14"/>
                </a:cubicBezTo>
                <a:cubicBezTo>
                  <a:pt x="2" y="13"/>
                  <a:pt x="2" y="12"/>
                  <a:pt x="2" y="11"/>
                </a:cubicBezTo>
                <a:cubicBezTo>
                  <a:pt x="2" y="4"/>
                  <a:pt x="2" y="4"/>
                  <a:pt x="2" y="4"/>
                </a:cubicBezTo>
                <a:cubicBezTo>
                  <a:pt x="0" y="4"/>
                  <a:pt x="0" y="4"/>
                  <a:pt x="0" y="4"/>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32" name="Freeform 2781"/>
          <p:cNvSpPr/>
          <p:nvPr/>
        </p:nvSpPr>
        <p:spPr bwMode="auto">
          <a:xfrm>
            <a:off x="10212896" y="1897414"/>
            <a:ext cx="11027" cy="23057"/>
          </a:xfrm>
          <a:custGeom>
            <a:avLst/>
            <a:gdLst>
              <a:gd name="T0" fmla="*/ 4 w 7"/>
              <a:gd name="T1" fmla="*/ 0 h 15"/>
              <a:gd name="T2" fmla="*/ 4 w 7"/>
              <a:gd name="T3" fmla="*/ 3 h 15"/>
              <a:gd name="T4" fmla="*/ 7 w 7"/>
              <a:gd name="T5" fmla="*/ 3 h 15"/>
              <a:gd name="T6" fmla="*/ 7 w 7"/>
              <a:gd name="T7" fmla="*/ 4 h 15"/>
              <a:gd name="T8" fmla="*/ 4 w 7"/>
              <a:gd name="T9" fmla="*/ 4 h 15"/>
              <a:gd name="T10" fmla="*/ 4 w 7"/>
              <a:gd name="T11" fmla="*/ 11 h 15"/>
              <a:gd name="T12" fmla="*/ 6 w 7"/>
              <a:gd name="T13" fmla="*/ 13 h 15"/>
              <a:gd name="T14" fmla="*/ 7 w 7"/>
              <a:gd name="T15" fmla="*/ 13 h 15"/>
              <a:gd name="T16" fmla="*/ 7 w 7"/>
              <a:gd name="T17" fmla="*/ 14 h 15"/>
              <a:gd name="T18" fmla="*/ 5 w 7"/>
              <a:gd name="T19" fmla="*/ 15 h 15"/>
              <a:gd name="T20" fmla="*/ 3 w 7"/>
              <a:gd name="T21" fmla="*/ 14 h 15"/>
              <a:gd name="T22" fmla="*/ 2 w 7"/>
              <a:gd name="T23" fmla="*/ 11 h 15"/>
              <a:gd name="T24" fmla="*/ 2 w 7"/>
              <a:gd name="T25" fmla="*/ 4 h 15"/>
              <a:gd name="T26" fmla="*/ 0 w 7"/>
              <a:gd name="T27" fmla="*/ 4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4"/>
                  <a:pt x="7" y="4"/>
                  <a:pt x="7" y="4"/>
                </a:cubicBezTo>
                <a:cubicBezTo>
                  <a:pt x="4" y="4"/>
                  <a:pt x="4" y="4"/>
                  <a:pt x="4" y="4"/>
                </a:cubicBezTo>
                <a:cubicBezTo>
                  <a:pt x="4" y="11"/>
                  <a:pt x="4" y="11"/>
                  <a:pt x="4" y="11"/>
                </a:cubicBezTo>
                <a:cubicBezTo>
                  <a:pt x="4" y="12"/>
                  <a:pt x="4" y="13"/>
                  <a:pt x="6" y="13"/>
                </a:cubicBezTo>
                <a:cubicBezTo>
                  <a:pt x="6" y="13"/>
                  <a:pt x="7" y="13"/>
                  <a:pt x="7" y="13"/>
                </a:cubicBezTo>
                <a:cubicBezTo>
                  <a:pt x="7" y="14"/>
                  <a:pt x="7" y="14"/>
                  <a:pt x="7" y="14"/>
                </a:cubicBezTo>
                <a:cubicBezTo>
                  <a:pt x="7" y="15"/>
                  <a:pt x="6" y="15"/>
                  <a:pt x="5" y="15"/>
                </a:cubicBezTo>
                <a:cubicBezTo>
                  <a:pt x="4" y="15"/>
                  <a:pt x="3" y="14"/>
                  <a:pt x="3" y="14"/>
                </a:cubicBezTo>
                <a:cubicBezTo>
                  <a:pt x="2" y="13"/>
                  <a:pt x="2" y="12"/>
                  <a:pt x="2" y="11"/>
                </a:cubicBezTo>
                <a:cubicBezTo>
                  <a:pt x="2" y="4"/>
                  <a:pt x="2" y="4"/>
                  <a:pt x="2" y="4"/>
                </a:cubicBezTo>
                <a:cubicBezTo>
                  <a:pt x="0" y="4"/>
                  <a:pt x="0" y="4"/>
                  <a:pt x="0" y="4"/>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33" name="Freeform 2782"/>
          <p:cNvSpPr>
            <a:spLocks noEditPoints="1"/>
          </p:cNvSpPr>
          <p:nvPr/>
        </p:nvSpPr>
        <p:spPr bwMode="auto">
          <a:xfrm>
            <a:off x="10226931" y="1894406"/>
            <a:ext cx="4010" cy="25062"/>
          </a:xfrm>
          <a:custGeom>
            <a:avLst/>
            <a:gdLst>
              <a:gd name="T0" fmla="*/ 3 w 3"/>
              <a:gd name="T1" fmla="*/ 2 h 16"/>
              <a:gd name="T2" fmla="*/ 2 w 3"/>
              <a:gd name="T3" fmla="*/ 3 h 16"/>
              <a:gd name="T4" fmla="*/ 0 w 3"/>
              <a:gd name="T5" fmla="*/ 2 h 16"/>
              <a:gd name="T6" fmla="*/ 2 w 3"/>
              <a:gd name="T7" fmla="*/ 0 h 16"/>
              <a:gd name="T8" fmla="*/ 3 w 3"/>
              <a:gd name="T9" fmla="*/ 2 h 16"/>
              <a:gd name="T10" fmla="*/ 1 w 3"/>
              <a:gd name="T11" fmla="*/ 16 h 16"/>
              <a:gd name="T12" fmla="*/ 1 w 3"/>
              <a:gd name="T13" fmla="*/ 5 h 16"/>
              <a:gd name="T14" fmla="*/ 3 w 3"/>
              <a:gd name="T15" fmla="*/ 5 h 16"/>
              <a:gd name="T16" fmla="*/ 3 w 3"/>
              <a:gd name="T17" fmla="*/ 16 h 16"/>
              <a:gd name="T18" fmla="*/ 1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2"/>
                </a:moveTo>
                <a:cubicBezTo>
                  <a:pt x="3" y="2"/>
                  <a:pt x="2" y="3"/>
                  <a:pt x="2" y="3"/>
                </a:cubicBezTo>
                <a:cubicBezTo>
                  <a:pt x="1" y="3"/>
                  <a:pt x="0" y="2"/>
                  <a:pt x="0" y="2"/>
                </a:cubicBezTo>
                <a:cubicBezTo>
                  <a:pt x="0" y="1"/>
                  <a:pt x="1" y="0"/>
                  <a:pt x="2" y="0"/>
                </a:cubicBezTo>
                <a:cubicBezTo>
                  <a:pt x="2" y="0"/>
                  <a:pt x="3" y="1"/>
                  <a:pt x="3" y="2"/>
                </a:cubicBezTo>
                <a:close/>
                <a:moveTo>
                  <a:pt x="1" y="16"/>
                </a:moveTo>
                <a:cubicBezTo>
                  <a:pt x="1" y="5"/>
                  <a:pt x="1" y="5"/>
                  <a:pt x="1" y="5"/>
                </a:cubicBezTo>
                <a:cubicBezTo>
                  <a:pt x="3" y="5"/>
                  <a:pt x="3" y="5"/>
                  <a:pt x="3" y="5"/>
                </a:cubicBezTo>
                <a:cubicBezTo>
                  <a:pt x="3" y="16"/>
                  <a:pt x="3" y="16"/>
                  <a:pt x="3" y="16"/>
                </a:cubicBezTo>
                <a:lnTo>
                  <a:pt x="1"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34" name="Freeform 2783"/>
          <p:cNvSpPr/>
          <p:nvPr/>
        </p:nvSpPr>
        <p:spPr bwMode="auto">
          <a:xfrm>
            <a:off x="10234951" y="1901424"/>
            <a:ext cx="12030" cy="19047"/>
          </a:xfrm>
          <a:custGeom>
            <a:avLst/>
            <a:gdLst>
              <a:gd name="T0" fmla="*/ 1 w 8"/>
              <a:gd name="T1" fmla="*/ 9 h 12"/>
              <a:gd name="T2" fmla="*/ 4 w 8"/>
              <a:gd name="T3" fmla="*/ 10 h 12"/>
              <a:gd name="T4" fmla="*/ 6 w 8"/>
              <a:gd name="T5" fmla="*/ 8 h 12"/>
              <a:gd name="T6" fmla="*/ 4 w 8"/>
              <a:gd name="T7" fmla="*/ 6 h 12"/>
              <a:gd name="T8" fmla="*/ 1 w 8"/>
              <a:gd name="T9" fmla="*/ 3 h 12"/>
              <a:gd name="T10" fmla="*/ 5 w 8"/>
              <a:gd name="T11" fmla="*/ 0 h 12"/>
              <a:gd name="T12" fmla="*/ 8 w 8"/>
              <a:gd name="T13" fmla="*/ 0 h 12"/>
              <a:gd name="T14" fmla="*/ 7 w 8"/>
              <a:gd name="T15" fmla="*/ 2 h 12"/>
              <a:gd name="T16" fmla="*/ 5 w 8"/>
              <a:gd name="T17" fmla="*/ 1 h 12"/>
              <a:gd name="T18" fmla="*/ 3 w 8"/>
              <a:gd name="T19" fmla="*/ 3 h 12"/>
              <a:gd name="T20" fmla="*/ 5 w 8"/>
              <a:gd name="T21" fmla="*/ 5 h 12"/>
              <a:gd name="T22" fmla="*/ 8 w 8"/>
              <a:gd name="T23" fmla="*/ 8 h 12"/>
              <a:gd name="T24" fmla="*/ 4 w 8"/>
              <a:gd name="T25" fmla="*/ 12 h 12"/>
              <a:gd name="T26" fmla="*/ 0 w 8"/>
              <a:gd name="T27" fmla="*/ 11 h 12"/>
              <a:gd name="T28" fmla="*/ 1 w 8"/>
              <a:gd name="T29"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1" y="9"/>
                </a:moveTo>
                <a:cubicBezTo>
                  <a:pt x="2" y="10"/>
                  <a:pt x="3" y="10"/>
                  <a:pt x="4" y="10"/>
                </a:cubicBezTo>
                <a:cubicBezTo>
                  <a:pt x="5" y="10"/>
                  <a:pt x="6" y="9"/>
                  <a:pt x="6" y="8"/>
                </a:cubicBezTo>
                <a:cubicBezTo>
                  <a:pt x="6" y="7"/>
                  <a:pt x="5" y="7"/>
                  <a:pt x="4" y="6"/>
                </a:cubicBezTo>
                <a:cubicBezTo>
                  <a:pt x="2" y="6"/>
                  <a:pt x="1" y="4"/>
                  <a:pt x="1" y="3"/>
                </a:cubicBezTo>
                <a:cubicBezTo>
                  <a:pt x="1" y="1"/>
                  <a:pt x="2" y="0"/>
                  <a:pt x="5" y="0"/>
                </a:cubicBezTo>
                <a:cubicBezTo>
                  <a:pt x="6" y="0"/>
                  <a:pt x="7" y="0"/>
                  <a:pt x="8" y="0"/>
                </a:cubicBezTo>
                <a:cubicBezTo>
                  <a:pt x="7" y="2"/>
                  <a:pt x="7" y="2"/>
                  <a:pt x="7" y="2"/>
                </a:cubicBezTo>
                <a:cubicBezTo>
                  <a:pt x="7" y="2"/>
                  <a:pt x="6" y="1"/>
                  <a:pt x="5" y="1"/>
                </a:cubicBezTo>
                <a:cubicBezTo>
                  <a:pt x="4" y="1"/>
                  <a:pt x="3" y="2"/>
                  <a:pt x="3" y="3"/>
                </a:cubicBezTo>
                <a:cubicBezTo>
                  <a:pt x="3" y="4"/>
                  <a:pt x="4" y="4"/>
                  <a:pt x="5" y="5"/>
                </a:cubicBezTo>
                <a:cubicBezTo>
                  <a:pt x="7" y="5"/>
                  <a:pt x="8" y="7"/>
                  <a:pt x="8" y="8"/>
                </a:cubicBezTo>
                <a:cubicBezTo>
                  <a:pt x="8" y="10"/>
                  <a:pt x="7" y="12"/>
                  <a:pt x="4" y="12"/>
                </a:cubicBezTo>
                <a:cubicBezTo>
                  <a:pt x="2" y="12"/>
                  <a:pt x="1" y="11"/>
                  <a:pt x="0" y="11"/>
                </a:cubicBezTo>
                <a:lnTo>
                  <a:pt x="1"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35" name="Freeform 2784"/>
          <p:cNvSpPr/>
          <p:nvPr/>
        </p:nvSpPr>
        <p:spPr bwMode="auto">
          <a:xfrm>
            <a:off x="10258008" y="1901424"/>
            <a:ext cx="17042" cy="18045"/>
          </a:xfrm>
          <a:custGeom>
            <a:avLst/>
            <a:gdLst>
              <a:gd name="T0" fmla="*/ 2 w 11"/>
              <a:gd name="T1" fmla="*/ 0 h 11"/>
              <a:gd name="T2" fmla="*/ 4 w 11"/>
              <a:gd name="T3" fmla="*/ 6 h 11"/>
              <a:gd name="T4" fmla="*/ 5 w 11"/>
              <a:gd name="T5" fmla="*/ 9 h 11"/>
              <a:gd name="T6" fmla="*/ 5 w 11"/>
              <a:gd name="T7" fmla="*/ 9 h 11"/>
              <a:gd name="T8" fmla="*/ 6 w 11"/>
              <a:gd name="T9" fmla="*/ 6 h 11"/>
              <a:gd name="T10" fmla="*/ 8 w 11"/>
              <a:gd name="T11" fmla="*/ 0 h 11"/>
              <a:gd name="T12" fmla="*/ 11 w 11"/>
              <a:gd name="T13" fmla="*/ 0 h 11"/>
              <a:gd name="T14" fmla="*/ 6 w 11"/>
              <a:gd name="T15" fmla="*/ 11 h 11"/>
              <a:gd name="T16" fmla="*/ 4 w 11"/>
              <a:gd name="T17" fmla="*/ 11 h 11"/>
              <a:gd name="T18" fmla="*/ 0 w 11"/>
              <a:gd name="T19" fmla="*/ 0 h 11"/>
              <a:gd name="T20" fmla="*/ 2 w 11"/>
              <a:gd name="T2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11">
                <a:moveTo>
                  <a:pt x="2" y="0"/>
                </a:moveTo>
                <a:cubicBezTo>
                  <a:pt x="4" y="6"/>
                  <a:pt x="4" y="6"/>
                  <a:pt x="4" y="6"/>
                </a:cubicBezTo>
                <a:cubicBezTo>
                  <a:pt x="5" y="7"/>
                  <a:pt x="5" y="8"/>
                  <a:pt x="5" y="9"/>
                </a:cubicBezTo>
                <a:cubicBezTo>
                  <a:pt x="5" y="9"/>
                  <a:pt x="5" y="9"/>
                  <a:pt x="5" y="9"/>
                </a:cubicBezTo>
                <a:cubicBezTo>
                  <a:pt x="6" y="8"/>
                  <a:pt x="6" y="7"/>
                  <a:pt x="6" y="6"/>
                </a:cubicBezTo>
                <a:cubicBezTo>
                  <a:pt x="8" y="0"/>
                  <a:pt x="8" y="0"/>
                  <a:pt x="8" y="0"/>
                </a:cubicBezTo>
                <a:cubicBezTo>
                  <a:pt x="11" y="0"/>
                  <a:pt x="11" y="0"/>
                  <a:pt x="11" y="0"/>
                </a:cubicBezTo>
                <a:cubicBezTo>
                  <a:pt x="6" y="11"/>
                  <a:pt x="6" y="11"/>
                  <a:pt x="6" y="11"/>
                </a:cubicBezTo>
                <a:cubicBezTo>
                  <a:pt x="4" y="11"/>
                  <a:pt x="4" y="11"/>
                  <a:pt x="4" y="11"/>
                </a:cubicBezTo>
                <a:cubicBezTo>
                  <a:pt x="0" y="0"/>
                  <a:pt x="0" y="0"/>
                  <a:pt x="0" y="0"/>
                </a:cubicBez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36" name="Freeform 2785"/>
          <p:cNvSpPr>
            <a:spLocks noEditPoints="1"/>
          </p:cNvSpPr>
          <p:nvPr/>
        </p:nvSpPr>
        <p:spPr bwMode="auto">
          <a:xfrm>
            <a:off x="10277055" y="1901424"/>
            <a:ext cx="16040" cy="19047"/>
          </a:xfrm>
          <a:custGeom>
            <a:avLst/>
            <a:gdLst>
              <a:gd name="T0" fmla="*/ 2 w 10"/>
              <a:gd name="T1" fmla="*/ 6 h 12"/>
              <a:gd name="T2" fmla="*/ 6 w 10"/>
              <a:gd name="T3" fmla="*/ 10 h 12"/>
              <a:gd name="T4" fmla="*/ 9 w 10"/>
              <a:gd name="T5" fmla="*/ 9 h 12"/>
              <a:gd name="T6" fmla="*/ 9 w 10"/>
              <a:gd name="T7" fmla="*/ 11 h 12"/>
              <a:gd name="T8" fmla="*/ 5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1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7" y="10"/>
                  <a:pt x="8" y="10"/>
                  <a:pt x="9" y="9"/>
                </a:cubicBezTo>
                <a:cubicBezTo>
                  <a:pt x="9" y="11"/>
                  <a:pt x="9" y="11"/>
                  <a:pt x="9" y="11"/>
                </a:cubicBezTo>
                <a:cubicBezTo>
                  <a:pt x="9" y="11"/>
                  <a:pt x="7" y="12"/>
                  <a:pt x="5" y="12"/>
                </a:cubicBezTo>
                <a:cubicBezTo>
                  <a:pt x="2" y="12"/>
                  <a:pt x="0" y="9"/>
                  <a:pt x="0" y="6"/>
                </a:cubicBezTo>
                <a:cubicBezTo>
                  <a:pt x="0" y="2"/>
                  <a:pt x="2" y="0"/>
                  <a:pt x="5" y="0"/>
                </a:cubicBezTo>
                <a:cubicBezTo>
                  <a:pt x="9" y="0"/>
                  <a:pt x="10" y="3"/>
                  <a:pt x="10" y="5"/>
                </a:cubicBezTo>
                <a:cubicBezTo>
                  <a:pt x="10" y="5"/>
                  <a:pt x="10" y="6"/>
                  <a:pt x="10" y="6"/>
                </a:cubicBezTo>
                <a:lnTo>
                  <a:pt x="2" y="6"/>
                </a:lnTo>
                <a:close/>
                <a:moveTo>
                  <a:pt x="8" y="5"/>
                </a:moveTo>
                <a:cubicBezTo>
                  <a:pt x="8" y="3"/>
                  <a:pt x="7" y="1"/>
                  <a:pt x="5" y="1"/>
                </a:cubicBezTo>
                <a:cubicBezTo>
                  <a:pt x="3" y="1"/>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37" name="Rectangle 2786"/>
          <p:cNvSpPr>
            <a:spLocks noChangeArrowheads="1"/>
          </p:cNvSpPr>
          <p:nvPr/>
        </p:nvSpPr>
        <p:spPr bwMode="auto">
          <a:xfrm>
            <a:off x="10297104" y="1892401"/>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438" name="Freeform 2787"/>
          <p:cNvSpPr/>
          <p:nvPr/>
        </p:nvSpPr>
        <p:spPr bwMode="auto">
          <a:xfrm>
            <a:off x="10304122" y="1914456"/>
            <a:ext cx="6015" cy="9022"/>
          </a:xfrm>
          <a:custGeom>
            <a:avLst/>
            <a:gdLst>
              <a:gd name="T0" fmla="*/ 0 w 4"/>
              <a:gd name="T1" fmla="*/ 6 h 6"/>
              <a:gd name="T2" fmla="*/ 1 w 4"/>
              <a:gd name="T3" fmla="*/ 1 h 6"/>
              <a:gd name="T4" fmla="*/ 4 w 4"/>
              <a:gd name="T5" fmla="*/ 0 h 6"/>
              <a:gd name="T6" fmla="*/ 1 w 4"/>
              <a:gd name="T7" fmla="*/ 6 h 6"/>
              <a:gd name="T8" fmla="*/ 0 w 4"/>
              <a:gd name="T9" fmla="*/ 6 h 6"/>
            </a:gdLst>
            <a:ahLst/>
            <a:cxnLst>
              <a:cxn ang="0">
                <a:pos x="T0" y="T1"/>
              </a:cxn>
              <a:cxn ang="0">
                <a:pos x="T2" y="T3"/>
              </a:cxn>
              <a:cxn ang="0">
                <a:pos x="T4" y="T5"/>
              </a:cxn>
              <a:cxn ang="0">
                <a:pos x="T6" y="T7"/>
              </a:cxn>
              <a:cxn ang="0">
                <a:pos x="T8" y="T9"/>
              </a:cxn>
            </a:cxnLst>
            <a:rect l="0" t="0" r="r" b="b"/>
            <a:pathLst>
              <a:path w="4" h="6">
                <a:moveTo>
                  <a:pt x="0" y="6"/>
                </a:moveTo>
                <a:cubicBezTo>
                  <a:pt x="0" y="5"/>
                  <a:pt x="1" y="2"/>
                  <a:pt x="1" y="1"/>
                </a:cubicBezTo>
                <a:cubicBezTo>
                  <a:pt x="4" y="0"/>
                  <a:pt x="4" y="0"/>
                  <a:pt x="4" y="0"/>
                </a:cubicBezTo>
                <a:cubicBezTo>
                  <a:pt x="3" y="2"/>
                  <a:pt x="2" y="5"/>
                  <a:pt x="1" y="6"/>
                </a:cubicBez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39" name="Freeform 2788"/>
          <p:cNvSpPr/>
          <p:nvPr/>
        </p:nvSpPr>
        <p:spPr bwMode="auto">
          <a:xfrm>
            <a:off x="10321164" y="1901424"/>
            <a:ext cx="15037" cy="18045"/>
          </a:xfrm>
          <a:custGeom>
            <a:avLst/>
            <a:gdLst>
              <a:gd name="T0" fmla="*/ 1 w 10"/>
              <a:gd name="T1" fmla="*/ 3 h 11"/>
              <a:gd name="T2" fmla="*/ 0 w 10"/>
              <a:gd name="T3" fmla="*/ 0 h 11"/>
              <a:gd name="T4" fmla="*/ 2 w 10"/>
              <a:gd name="T5" fmla="*/ 0 h 11"/>
              <a:gd name="T6" fmla="*/ 2 w 10"/>
              <a:gd name="T7" fmla="*/ 2 h 11"/>
              <a:gd name="T8" fmla="*/ 2 w 10"/>
              <a:gd name="T9" fmla="*/ 2 h 11"/>
              <a:gd name="T10" fmla="*/ 6 w 10"/>
              <a:gd name="T11" fmla="*/ 0 h 11"/>
              <a:gd name="T12" fmla="*/ 10 w 10"/>
              <a:gd name="T13" fmla="*/ 5 h 11"/>
              <a:gd name="T14" fmla="*/ 10 w 10"/>
              <a:gd name="T15" fmla="*/ 11 h 11"/>
              <a:gd name="T16" fmla="*/ 8 w 10"/>
              <a:gd name="T17" fmla="*/ 11 h 11"/>
              <a:gd name="T18" fmla="*/ 8 w 10"/>
              <a:gd name="T19" fmla="*/ 5 h 11"/>
              <a:gd name="T20" fmla="*/ 6 w 10"/>
              <a:gd name="T21" fmla="*/ 1 h 11"/>
              <a:gd name="T22" fmla="*/ 3 w 10"/>
              <a:gd name="T23" fmla="*/ 4 h 11"/>
              <a:gd name="T24" fmla="*/ 3 w 10"/>
              <a:gd name="T25" fmla="*/ 4 h 11"/>
              <a:gd name="T26" fmla="*/ 3 w 10"/>
              <a:gd name="T27" fmla="*/ 11 h 11"/>
              <a:gd name="T28" fmla="*/ 1 w 10"/>
              <a:gd name="T29" fmla="*/ 11 h 11"/>
              <a:gd name="T30" fmla="*/ 1 w 10"/>
              <a:gd name="T31"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1">
                <a:moveTo>
                  <a:pt x="1" y="3"/>
                </a:moveTo>
                <a:cubicBezTo>
                  <a:pt x="1" y="2"/>
                  <a:pt x="1" y="1"/>
                  <a:pt x="0" y="0"/>
                </a:cubicBezTo>
                <a:cubicBezTo>
                  <a:pt x="2" y="0"/>
                  <a:pt x="2" y="0"/>
                  <a:pt x="2" y="0"/>
                </a:cubicBezTo>
                <a:cubicBezTo>
                  <a:pt x="2" y="2"/>
                  <a:pt x="2" y="2"/>
                  <a:pt x="2" y="2"/>
                </a:cubicBezTo>
                <a:cubicBezTo>
                  <a:pt x="2" y="2"/>
                  <a:pt x="2" y="2"/>
                  <a:pt x="2" y="2"/>
                </a:cubicBezTo>
                <a:cubicBezTo>
                  <a:pt x="3" y="1"/>
                  <a:pt x="4" y="0"/>
                  <a:pt x="6" y="0"/>
                </a:cubicBezTo>
                <a:cubicBezTo>
                  <a:pt x="8" y="0"/>
                  <a:pt x="10" y="1"/>
                  <a:pt x="10" y="5"/>
                </a:cubicBezTo>
                <a:cubicBezTo>
                  <a:pt x="10" y="11"/>
                  <a:pt x="10" y="11"/>
                  <a:pt x="10" y="11"/>
                </a:cubicBezTo>
                <a:cubicBezTo>
                  <a:pt x="8" y="11"/>
                  <a:pt x="8" y="11"/>
                  <a:pt x="8" y="11"/>
                </a:cubicBezTo>
                <a:cubicBezTo>
                  <a:pt x="8" y="5"/>
                  <a:pt x="8" y="5"/>
                  <a:pt x="8" y="5"/>
                </a:cubicBezTo>
                <a:cubicBezTo>
                  <a:pt x="8" y="3"/>
                  <a:pt x="8" y="1"/>
                  <a:pt x="6" y="1"/>
                </a:cubicBezTo>
                <a:cubicBezTo>
                  <a:pt x="4" y="1"/>
                  <a:pt x="3" y="2"/>
                  <a:pt x="3" y="4"/>
                </a:cubicBezTo>
                <a:cubicBezTo>
                  <a:pt x="3" y="4"/>
                  <a:pt x="3" y="4"/>
                  <a:pt x="3" y="4"/>
                </a:cubicBezTo>
                <a:cubicBezTo>
                  <a:pt x="3" y="11"/>
                  <a:pt x="3" y="11"/>
                  <a:pt x="3" y="11"/>
                </a:cubicBezTo>
                <a:cubicBezTo>
                  <a:pt x="1" y="11"/>
                  <a:pt x="1" y="11"/>
                  <a:pt x="1" y="11"/>
                </a:cubicBezTo>
                <a:lnTo>
                  <a:pt x="1"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40" name="Freeform 2789"/>
          <p:cNvSpPr>
            <a:spLocks noEditPoints="1"/>
          </p:cNvSpPr>
          <p:nvPr/>
        </p:nvSpPr>
        <p:spPr bwMode="auto">
          <a:xfrm>
            <a:off x="10343218" y="1894406"/>
            <a:ext cx="3007" cy="25062"/>
          </a:xfrm>
          <a:custGeom>
            <a:avLst/>
            <a:gdLst>
              <a:gd name="T0" fmla="*/ 2 w 2"/>
              <a:gd name="T1" fmla="*/ 2 h 16"/>
              <a:gd name="T2" fmla="*/ 1 w 2"/>
              <a:gd name="T3" fmla="*/ 3 h 16"/>
              <a:gd name="T4" fmla="*/ 0 w 2"/>
              <a:gd name="T5" fmla="*/ 2 h 16"/>
              <a:gd name="T6" fmla="*/ 1 w 2"/>
              <a:gd name="T7" fmla="*/ 0 h 16"/>
              <a:gd name="T8" fmla="*/ 2 w 2"/>
              <a:gd name="T9" fmla="*/ 2 h 16"/>
              <a:gd name="T10" fmla="*/ 0 w 2"/>
              <a:gd name="T11" fmla="*/ 16 h 16"/>
              <a:gd name="T12" fmla="*/ 0 w 2"/>
              <a:gd name="T13" fmla="*/ 5 h 16"/>
              <a:gd name="T14" fmla="*/ 2 w 2"/>
              <a:gd name="T15" fmla="*/ 5 h 16"/>
              <a:gd name="T16" fmla="*/ 2 w 2"/>
              <a:gd name="T17" fmla="*/ 16 h 16"/>
              <a:gd name="T18" fmla="*/ 0 w 2"/>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6">
                <a:moveTo>
                  <a:pt x="2" y="2"/>
                </a:moveTo>
                <a:cubicBezTo>
                  <a:pt x="2" y="2"/>
                  <a:pt x="2" y="3"/>
                  <a:pt x="1" y="3"/>
                </a:cubicBezTo>
                <a:cubicBezTo>
                  <a:pt x="0" y="3"/>
                  <a:pt x="0" y="2"/>
                  <a:pt x="0" y="2"/>
                </a:cubicBezTo>
                <a:cubicBezTo>
                  <a:pt x="0" y="1"/>
                  <a:pt x="0" y="0"/>
                  <a:pt x="1" y="0"/>
                </a:cubicBezTo>
                <a:cubicBezTo>
                  <a:pt x="2" y="0"/>
                  <a:pt x="2" y="1"/>
                  <a:pt x="2" y="2"/>
                </a:cubicBezTo>
                <a:close/>
                <a:moveTo>
                  <a:pt x="0" y="16"/>
                </a:moveTo>
                <a:cubicBezTo>
                  <a:pt x="0" y="5"/>
                  <a:pt x="0" y="5"/>
                  <a:pt x="0" y="5"/>
                </a:cubicBezTo>
                <a:cubicBezTo>
                  <a:pt x="2" y="5"/>
                  <a:pt x="2" y="5"/>
                  <a:pt x="2" y="5"/>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41" name="Freeform 2790"/>
          <p:cNvSpPr/>
          <p:nvPr/>
        </p:nvSpPr>
        <p:spPr bwMode="auto">
          <a:xfrm>
            <a:off x="10351238" y="1901424"/>
            <a:ext cx="12030" cy="19047"/>
          </a:xfrm>
          <a:custGeom>
            <a:avLst/>
            <a:gdLst>
              <a:gd name="T0" fmla="*/ 0 w 8"/>
              <a:gd name="T1" fmla="*/ 9 h 12"/>
              <a:gd name="T2" fmla="*/ 3 w 8"/>
              <a:gd name="T3" fmla="*/ 10 h 12"/>
              <a:gd name="T4" fmla="*/ 5 w 8"/>
              <a:gd name="T5" fmla="*/ 8 h 12"/>
              <a:gd name="T6" fmla="*/ 3 w 8"/>
              <a:gd name="T7" fmla="*/ 6 h 12"/>
              <a:gd name="T8" fmla="*/ 0 w 8"/>
              <a:gd name="T9" fmla="*/ 3 h 12"/>
              <a:gd name="T10" fmla="*/ 4 w 8"/>
              <a:gd name="T11" fmla="*/ 0 h 12"/>
              <a:gd name="T12" fmla="*/ 7 w 8"/>
              <a:gd name="T13" fmla="*/ 0 h 12"/>
              <a:gd name="T14" fmla="*/ 7 w 8"/>
              <a:gd name="T15" fmla="*/ 2 h 12"/>
              <a:gd name="T16" fmla="*/ 4 w 8"/>
              <a:gd name="T17" fmla="*/ 1 h 12"/>
              <a:gd name="T18" fmla="*/ 2 w 8"/>
              <a:gd name="T19" fmla="*/ 3 h 12"/>
              <a:gd name="T20" fmla="*/ 4 w 8"/>
              <a:gd name="T21" fmla="*/ 5 h 12"/>
              <a:gd name="T22" fmla="*/ 8 w 8"/>
              <a:gd name="T23" fmla="*/ 8 h 12"/>
              <a:gd name="T24" fmla="*/ 3 w 8"/>
              <a:gd name="T25" fmla="*/ 12 h 12"/>
              <a:gd name="T26" fmla="*/ 0 w 8"/>
              <a:gd name="T27" fmla="*/ 11 h 12"/>
              <a:gd name="T28" fmla="*/ 0 w 8"/>
              <a:gd name="T29"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0" y="9"/>
                </a:moveTo>
                <a:cubicBezTo>
                  <a:pt x="1" y="10"/>
                  <a:pt x="2" y="10"/>
                  <a:pt x="3" y="10"/>
                </a:cubicBezTo>
                <a:cubicBezTo>
                  <a:pt x="5" y="10"/>
                  <a:pt x="5" y="9"/>
                  <a:pt x="5" y="8"/>
                </a:cubicBezTo>
                <a:cubicBezTo>
                  <a:pt x="5" y="7"/>
                  <a:pt x="5" y="7"/>
                  <a:pt x="3" y="6"/>
                </a:cubicBezTo>
                <a:cubicBezTo>
                  <a:pt x="1" y="6"/>
                  <a:pt x="0" y="4"/>
                  <a:pt x="0" y="3"/>
                </a:cubicBezTo>
                <a:cubicBezTo>
                  <a:pt x="0" y="1"/>
                  <a:pt x="2" y="0"/>
                  <a:pt x="4" y="0"/>
                </a:cubicBezTo>
                <a:cubicBezTo>
                  <a:pt x="5" y="0"/>
                  <a:pt x="6" y="0"/>
                  <a:pt x="7" y="0"/>
                </a:cubicBezTo>
                <a:cubicBezTo>
                  <a:pt x="7" y="2"/>
                  <a:pt x="7" y="2"/>
                  <a:pt x="7" y="2"/>
                </a:cubicBezTo>
                <a:cubicBezTo>
                  <a:pt x="6" y="2"/>
                  <a:pt x="5" y="1"/>
                  <a:pt x="4" y="1"/>
                </a:cubicBezTo>
                <a:cubicBezTo>
                  <a:pt x="3" y="1"/>
                  <a:pt x="2" y="2"/>
                  <a:pt x="2" y="3"/>
                </a:cubicBezTo>
                <a:cubicBezTo>
                  <a:pt x="2" y="4"/>
                  <a:pt x="3" y="4"/>
                  <a:pt x="4" y="5"/>
                </a:cubicBezTo>
                <a:cubicBezTo>
                  <a:pt x="6" y="5"/>
                  <a:pt x="8" y="7"/>
                  <a:pt x="8" y="8"/>
                </a:cubicBezTo>
                <a:cubicBezTo>
                  <a:pt x="8" y="10"/>
                  <a:pt x="6" y="12"/>
                  <a:pt x="3" y="12"/>
                </a:cubicBezTo>
                <a:cubicBezTo>
                  <a:pt x="2" y="12"/>
                  <a:pt x="1" y="11"/>
                  <a:pt x="0" y="11"/>
                </a:cubicBezTo>
                <a:lnTo>
                  <a:pt x="0"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42" name="Freeform 2791"/>
          <p:cNvSpPr>
            <a:spLocks noEditPoints="1"/>
          </p:cNvSpPr>
          <p:nvPr/>
        </p:nvSpPr>
        <p:spPr bwMode="auto">
          <a:xfrm>
            <a:off x="10366275" y="1894406"/>
            <a:ext cx="5012" cy="25062"/>
          </a:xfrm>
          <a:custGeom>
            <a:avLst/>
            <a:gdLst>
              <a:gd name="T0" fmla="*/ 3 w 3"/>
              <a:gd name="T1" fmla="*/ 2 h 16"/>
              <a:gd name="T2" fmla="*/ 1 w 3"/>
              <a:gd name="T3" fmla="*/ 3 h 16"/>
              <a:gd name="T4" fmla="*/ 0 w 3"/>
              <a:gd name="T5" fmla="*/ 2 h 16"/>
              <a:gd name="T6" fmla="*/ 1 w 3"/>
              <a:gd name="T7" fmla="*/ 0 h 16"/>
              <a:gd name="T8" fmla="*/ 3 w 3"/>
              <a:gd name="T9" fmla="*/ 2 h 16"/>
              <a:gd name="T10" fmla="*/ 0 w 3"/>
              <a:gd name="T11" fmla="*/ 16 h 16"/>
              <a:gd name="T12" fmla="*/ 0 w 3"/>
              <a:gd name="T13" fmla="*/ 5 h 16"/>
              <a:gd name="T14" fmla="*/ 2 w 3"/>
              <a:gd name="T15" fmla="*/ 5 h 16"/>
              <a:gd name="T16" fmla="*/ 2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2"/>
                </a:moveTo>
                <a:cubicBezTo>
                  <a:pt x="3" y="2"/>
                  <a:pt x="2" y="3"/>
                  <a:pt x="1" y="3"/>
                </a:cubicBezTo>
                <a:cubicBezTo>
                  <a:pt x="1" y="3"/>
                  <a:pt x="0" y="2"/>
                  <a:pt x="0" y="2"/>
                </a:cubicBezTo>
                <a:cubicBezTo>
                  <a:pt x="0" y="1"/>
                  <a:pt x="1" y="0"/>
                  <a:pt x="1" y="0"/>
                </a:cubicBezTo>
                <a:cubicBezTo>
                  <a:pt x="2" y="0"/>
                  <a:pt x="3" y="1"/>
                  <a:pt x="3" y="2"/>
                </a:cubicBezTo>
                <a:close/>
                <a:moveTo>
                  <a:pt x="0" y="16"/>
                </a:moveTo>
                <a:cubicBezTo>
                  <a:pt x="0" y="5"/>
                  <a:pt x="0" y="5"/>
                  <a:pt x="0" y="5"/>
                </a:cubicBezTo>
                <a:cubicBezTo>
                  <a:pt x="2" y="5"/>
                  <a:pt x="2" y="5"/>
                  <a:pt x="2" y="5"/>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43" name="Oval 2792"/>
          <p:cNvSpPr>
            <a:spLocks noChangeArrowheads="1"/>
          </p:cNvSpPr>
          <p:nvPr/>
        </p:nvSpPr>
        <p:spPr bwMode="auto">
          <a:xfrm>
            <a:off x="10376300" y="1915458"/>
            <a:ext cx="3007" cy="5012"/>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44" name="Freeform 2793"/>
          <p:cNvSpPr/>
          <p:nvPr/>
        </p:nvSpPr>
        <p:spPr bwMode="auto">
          <a:xfrm>
            <a:off x="10391337" y="1894406"/>
            <a:ext cx="14035" cy="26064"/>
          </a:xfrm>
          <a:custGeom>
            <a:avLst/>
            <a:gdLst>
              <a:gd name="T0" fmla="*/ 0 w 9"/>
              <a:gd name="T1" fmla="*/ 14 h 17"/>
              <a:gd name="T2" fmla="*/ 4 w 9"/>
              <a:gd name="T3" fmla="*/ 15 h 17"/>
              <a:gd name="T4" fmla="*/ 7 w 9"/>
              <a:gd name="T5" fmla="*/ 12 h 17"/>
              <a:gd name="T6" fmla="*/ 4 w 9"/>
              <a:gd name="T7" fmla="*/ 9 h 17"/>
              <a:gd name="T8" fmla="*/ 0 w 9"/>
              <a:gd name="T9" fmla="*/ 4 h 17"/>
              <a:gd name="T10" fmla="*/ 5 w 9"/>
              <a:gd name="T11" fmla="*/ 0 h 17"/>
              <a:gd name="T12" fmla="*/ 9 w 9"/>
              <a:gd name="T13" fmla="*/ 1 h 17"/>
              <a:gd name="T14" fmla="*/ 8 w 9"/>
              <a:gd name="T15" fmla="*/ 3 h 17"/>
              <a:gd name="T16" fmla="*/ 5 w 9"/>
              <a:gd name="T17" fmla="*/ 2 h 17"/>
              <a:gd name="T18" fmla="*/ 2 w 9"/>
              <a:gd name="T19" fmla="*/ 4 h 17"/>
              <a:gd name="T20" fmla="*/ 5 w 9"/>
              <a:gd name="T21" fmla="*/ 7 h 17"/>
              <a:gd name="T22" fmla="*/ 9 w 9"/>
              <a:gd name="T23" fmla="*/ 12 h 17"/>
              <a:gd name="T24" fmla="*/ 4 w 9"/>
              <a:gd name="T25" fmla="*/ 17 h 17"/>
              <a:gd name="T26" fmla="*/ 0 w 9"/>
              <a:gd name="T27" fmla="*/ 16 h 17"/>
              <a:gd name="T28" fmla="*/ 0 w 9"/>
              <a:gd name="T29" fmla="*/ 14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17">
                <a:moveTo>
                  <a:pt x="0" y="14"/>
                </a:moveTo>
                <a:cubicBezTo>
                  <a:pt x="1" y="14"/>
                  <a:pt x="2" y="15"/>
                  <a:pt x="4" y="15"/>
                </a:cubicBezTo>
                <a:cubicBezTo>
                  <a:pt x="6" y="15"/>
                  <a:pt x="7" y="14"/>
                  <a:pt x="7" y="12"/>
                </a:cubicBezTo>
                <a:cubicBezTo>
                  <a:pt x="7" y="11"/>
                  <a:pt x="6" y="10"/>
                  <a:pt x="4" y="9"/>
                </a:cubicBezTo>
                <a:cubicBezTo>
                  <a:pt x="2" y="8"/>
                  <a:pt x="0" y="7"/>
                  <a:pt x="0" y="4"/>
                </a:cubicBezTo>
                <a:cubicBezTo>
                  <a:pt x="0" y="2"/>
                  <a:pt x="2" y="0"/>
                  <a:pt x="5" y="0"/>
                </a:cubicBezTo>
                <a:cubicBezTo>
                  <a:pt x="7" y="0"/>
                  <a:pt x="8" y="0"/>
                  <a:pt x="9" y="1"/>
                </a:cubicBezTo>
                <a:cubicBezTo>
                  <a:pt x="8" y="3"/>
                  <a:pt x="8" y="3"/>
                  <a:pt x="8" y="3"/>
                </a:cubicBezTo>
                <a:cubicBezTo>
                  <a:pt x="8" y="2"/>
                  <a:pt x="7" y="2"/>
                  <a:pt x="5" y="2"/>
                </a:cubicBezTo>
                <a:cubicBezTo>
                  <a:pt x="3" y="2"/>
                  <a:pt x="2" y="3"/>
                  <a:pt x="2" y="4"/>
                </a:cubicBezTo>
                <a:cubicBezTo>
                  <a:pt x="2" y="6"/>
                  <a:pt x="3" y="6"/>
                  <a:pt x="5" y="7"/>
                </a:cubicBezTo>
                <a:cubicBezTo>
                  <a:pt x="8" y="8"/>
                  <a:pt x="9" y="10"/>
                  <a:pt x="9" y="12"/>
                </a:cubicBezTo>
                <a:cubicBezTo>
                  <a:pt x="9" y="15"/>
                  <a:pt x="8" y="17"/>
                  <a:pt x="4" y="17"/>
                </a:cubicBezTo>
                <a:cubicBezTo>
                  <a:pt x="2" y="17"/>
                  <a:pt x="0" y="16"/>
                  <a:pt x="0" y="16"/>
                </a:cubicBezTo>
                <a:lnTo>
                  <a:pt x="0" y="1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45" name="Freeform 2794"/>
          <p:cNvSpPr>
            <a:spLocks noEditPoints="1"/>
          </p:cNvSpPr>
          <p:nvPr/>
        </p:nvSpPr>
        <p:spPr bwMode="auto">
          <a:xfrm>
            <a:off x="10410384" y="1901424"/>
            <a:ext cx="16040" cy="19047"/>
          </a:xfrm>
          <a:custGeom>
            <a:avLst/>
            <a:gdLst>
              <a:gd name="T0" fmla="*/ 2 w 10"/>
              <a:gd name="T1" fmla="*/ 6 h 12"/>
              <a:gd name="T2" fmla="*/ 6 w 10"/>
              <a:gd name="T3" fmla="*/ 10 h 12"/>
              <a:gd name="T4" fmla="*/ 9 w 10"/>
              <a:gd name="T5" fmla="*/ 9 h 12"/>
              <a:gd name="T6" fmla="*/ 9 w 10"/>
              <a:gd name="T7" fmla="*/ 11 h 12"/>
              <a:gd name="T8" fmla="*/ 5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1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7" y="10"/>
                  <a:pt x="8" y="10"/>
                  <a:pt x="9" y="9"/>
                </a:cubicBezTo>
                <a:cubicBezTo>
                  <a:pt x="9" y="11"/>
                  <a:pt x="9" y="11"/>
                  <a:pt x="9" y="11"/>
                </a:cubicBezTo>
                <a:cubicBezTo>
                  <a:pt x="8" y="11"/>
                  <a:pt x="7" y="12"/>
                  <a:pt x="5" y="12"/>
                </a:cubicBezTo>
                <a:cubicBezTo>
                  <a:pt x="2" y="12"/>
                  <a:pt x="0" y="9"/>
                  <a:pt x="0" y="6"/>
                </a:cubicBezTo>
                <a:cubicBezTo>
                  <a:pt x="0" y="2"/>
                  <a:pt x="2" y="0"/>
                  <a:pt x="5" y="0"/>
                </a:cubicBezTo>
                <a:cubicBezTo>
                  <a:pt x="9" y="0"/>
                  <a:pt x="10" y="3"/>
                  <a:pt x="10" y="5"/>
                </a:cubicBezTo>
                <a:cubicBezTo>
                  <a:pt x="10" y="5"/>
                  <a:pt x="10" y="6"/>
                  <a:pt x="10" y="6"/>
                </a:cubicBezTo>
                <a:lnTo>
                  <a:pt x="2" y="6"/>
                </a:lnTo>
                <a:close/>
                <a:moveTo>
                  <a:pt x="8" y="5"/>
                </a:moveTo>
                <a:cubicBezTo>
                  <a:pt x="8" y="3"/>
                  <a:pt x="7" y="1"/>
                  <a:pt x="5" y="1"/>
                </a:cubicBezTo>
                <a:cubicBezTo>
                  <a:pt x="3" y="1"/>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46" name="Freeform 2795"/>
          <p:cNvSpPr>
            <a:spLocks noEditPoints="1"/>
          </p:cNvSpPr>
          <p:nvPr/>
        </p:nvSpPr>
        <p:spPr bwMode="auto">
          <a:xfrm>
            <a:off x="10429431" y="1892401"/>
            <a:ext cx="17042" cy="28069"/>
          </a:xfrm>
          <a:custGeom>
            <a:avLst/>
            <a:gdLst>
              <a:gd name="T0" fmla="*/ 11 w 11"/>
              <a:gd name="T1" fmla="*/ 0 h 18"/>
              <a:gd name="T2" fmla="*/ 11 w 11"/>
              <a:gd name="T3" fmla="*/ 14 h 18"/>
              <a:gd name="T4" fmla="*/ 11 w 11"/>
              <a:gd name="T5" fmla="*/ 17 h 18"/>
              <a:gd name="T6" fmla="*/ 9 w 11"/>
              <a:gd name="T7" fmla="*/ 17 h 18"/>
              <a:gd name="T8" fmla="*/ 9 w 11"/>
              <a:gd name="T9" fmla="*/ 15 h 18"/>
              <a:gd name="T10" fmla="*/ 9 w 11"/>
              <a:gd name="T11" fmla="*/ 15 h 18"/>
              <a:gd name="T12" fmla="*/ 5 w 11"/>
              <a:gd name="T13" fmla="*/ 18 h 18"/>
              <a:gd name="T14" fmla="*/ 0 w 11"/>
              <a:gd name="T15" fmla="*/ 12 h 18"/>
              <a:gd name="T16" fmla="*/ 5 w 11"/>
              <a:gd name="T17" fmla="*/ 6 h 18"/>
              <a:gd name="T18" fmla="*/ 8 w 11"/>
              <a:gd name="T19" fmla="*/ 7 h 18"/>
              <a:gd name="T20" fmla="*/ 9 w 11"/>
              <a:gd name="T21" fmla="*/ 7 h 18"/>
              <a:gd name="T22" fmla="*/ 9 w 11"/>
              <a:gd name="T23" fmla="*/ 0 h 18"/>
              <a:gd name="T24" fmla="*/ 11 w 11"/>
              <a:gd name="T25" fmla="*/ 0 h 18"/>
              <a:gd name="T26" fmla="*/ 9 w 11"/>
              <a:gd name="T27" fmla="*/ 11 h 18"/>
              <a:gd name="T28" fmla="*/ 8 w 11"/>
              <a:gd name="T29" fmla="*/ 10 h 18"/>
              <a:gd name="T30" fmla="*/ 5 w 11"/>
              <a:gd name="T31" fmla="*/ 7 h 18"/>
              <a:gd name="T32" fmla="*/ 2 w 11"/>
              <a:gd name="T33" fmla="*/ 12 h 18"/>
              <a:gd name="T34" fmla="*/ 5 w 11"/>
              <a:gd name="T35" fmla="*/ 16 h 18"/>
              <a:gd name="T36" fmla="*/ 8 w 11"/>
              <a:gd name="T37" fmla="*/ 14 h 18"/>
              <a:gd name="T38" fmla="*/ 9 w 11"/>
              <a:gd name="T39" fmla="*/ 13 h 18"/>
              <a:gd name="T40" fmla="*/ 9 w 11"/>
              <a:gd name="T41" fmla="*/ 1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8">
                <a:moveTo>
                  <a:pt x="11" y="0"/>
                </a:moveTo>
                <a:cubicBezTo>
                  <a:pt x="11" y="14"/>
                  <a:pt x="11" y="14"/>
                  <a:pt x="11" y="14"/>
                </a:cubicBezTo>
                <a:cubicBezTo>
                  <a:pt x="11" y="15"/>
                  <a:pt x="11" y="17"/>
                  <a:pt x="11" y="17"/>
                </a:cubicBezTo>
                <a:cubicBezTo>
                  <a:pt x="9" y="17"/>
                  <a:pt x="9" y="17"/>
                  <a:pt x="9" y="17"/>
                </a:cubicBezTo>
                <a:cubicBezTo>
                  <a:pt x="9" y="15"/>
                  <a:pt x="9" y="15"/>
                  <a:pt x="9" y="15"/>
                </a:cubicBezTo>
                <a:cubicBezTo>
                  <a:pt x="9" y="15"/>
                  <a:pt x="9" y="15"/>
                  <a:pt x="9" y="15"/>
                </a:cubicBezTo>
                <a:cubicBezTo>
                  <a:pt x="8" y="17"/>
                  <a:pt x="7" y="18"/>
                  <a:pt x="5" y="18"/>
                </a:cubicBezTo>
                <a:cubicBezTo>
                  <a:pt x="2" y="18"/>
                  <a:pt x="0" y="15"/>
                  <a:pt x="0" y="12"/>
                </a:cubicBezTo>
                <a:cubicBezTo>
                  <a:pt x="0" y="8"/>
                  <a:pt x="2" y="6"/>
                  <a:pt x="5" y="6"/>
                </a:cubicBezTo>
                <a:cubicBezTo>
                  <a:pt x="7" y="6"/>
                  <a:pt x="8" y="6"/>
                  <a:pt x="8" y="7"/>
                </a:cubicBezTo>
                <a:cubicBezTo>
                  <a:pt x="9" y="7"/>
                  <a:pt x="9" y="7"/>
                  <a:pt x="9" y="7"/>
                </a:cubicBezTo>
                <a:cubicBezTo>
                  <a:pt x="9" y="0"/>
                  <a:pt x="9" y="0"/>
                  <a:pt x="9" y="0"/>
                </a:cubicBezTo>
                <a:lnTo>
                  <a:pt x="11" y="0"/>
                </a:lnTo>
                <a:close/>
                <a:moveTo>
                  <a:pt x="9" y="11"/>
                </a:moveTo>
                <a:cubicBezTo>
                  <a:pt x="9" y="10"/>
                  <a:pt x="9" y="10"/>
                  <a:pt x="8" y="10"/>
                </a:cubicBezTo>
                <a:cubicBezTo>
                  <a:pt x="8" y="8"/>
                  <a:pt x="7" y="7"/>
                  <a:pt x="5" y="7"/>
                </a:cubicBezTo>
                <a:cubicBezTo>
                  <a:pt x="3" y="7"/>
                  <a:pt x="2" y="9"/>
                  <a:pt x="2" y="12"/>
                </a:cubicBezTo>
                <a:cubicBezTo>
                  <a:pt x="2" y="14"/>
                  <a:pt x="3" y="16"/>
                  <a:pt x="5" y="16"/>
                </a:cubicBezTo>
                <a:cubicBezTo>
                  <a:pt x="7" y="16"/>
                  <a:pt x="8" y="15"/>
                  <a:pt x="8" y="14"/>
                </a:cubicBezTo>
                <a:cubicBezTo>
                  <a:pt x="9" y="13"/>
                  <a:pt x="9" y="13"/>
                  <a:pt x="9" y="13"/>
                </a:cubicBezTo>
                <a:lnTo>
                  <a:pt x="9" y="1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47" name="Freeform 2796"/>
          <p:cNvSpPr>
            <a:spLocks noEditPoints="1"/>
          </p:cNvSpPr>
          <p:nvPr/>
        </p:nvSpPr>
        <p:spPr bwMode="auto">
          <a:xfrm>
            <a:off x="9569306" y="1945533"/>
            <a:ext cx="17042" cy="27067"/>
          </a:xfrm>
          <a:custGeom>
            <a:avLst/>
            <a:gdLst>
              <a:gd name="T0" fmla="*/ 0 w 11"/>
              <a:gd name="T1" fmla="*/ 4 h 17"/>
              <a:gd name="T2" fmla="*/ 0 w 11"/>
              <a:gd name="T3" fmla="*/ 1 h 17"/>
              <a:gd name="T4" fmla="*/ 2 w 11"/>
              <a:gd name="T5" fmla="*/ 1 h 17"/>
              <a:gd name="T6" fmla="*/ 2 w 11"/>
              <a:gd name="T7" fmla="*/ 3 h 17"/>
              <a:gd name="T8" fmla="*/ 2 w 11"/>
              <a:gd name="T9" fmla="*/ 3 h 17"/>
              <a:gd name="T10" fmla="*/ 6 w 11"/>
              <a:gd name="T11" fmla="*/ 0 h 17"/>
              <a:gd name="T12" fmla="*/ 11 w 11"/>
              <a:gd name="T13" fmla="*/ 6 h 17"/>
              <a:gd name="T14" fmla="*/ 6 w 11"/>
              <a:gd name="T15" fmla="*/ 13 h 17"/>
              <a:gd name="T16" fmla="*/ 2 w 11"/>
              <a:gd name="T17" fmla="*/ 11 h 17"/>
              <a:gd name="T18" fmla="*/ 2 w 11"/>
              <a:gd name="T19" fmla="*/ 11 h 17"/>
              <a:gd name="T20" fmla="*/ 2 w 11"/>
              <a:gd name="T21" fmla="*/ 17 h 17"/>
              <a:gd name="T22" fmla="*/ 0 w 11"/>
              <a:gd name="T23" fmla="*/ 17 h 17"/>
              <a:gd name="T24" fmla="*/ 0 w 11"/>
              <a:gd name="T25" fmla="*/ 4 h 17"/>
              <a:gd name="T26" fmla="*/ 2 w 11"/>
              <a:gd name="T27" fmla="*/ 8 h 17"/>
              <a:gd name="T28" fmla="*/ 2 w 11"/>
              <a:gd name="T29" fmla="*/ 8 h 17"/>
              <a:gd name="T30" fmla="*/ 6 w 11"/>
              <a:gd name="T31" fmla="*/ 11 h 17"/>
              <a:gd name="T32" fmla="*/ 9 w 11"/>
              <a:gd name="T33" fmla="*/ 6 h 17"/>
              <a:gd name="T34" fmla="*/ 6 w 11"/>
              <a:gd name="T35" fmla="*/ 2 h 17"/>
              <a:gd name="T36" fmla="*/ 2 w 11"/>
              <a:gd name="T37" fmla="*/ 5 h 17"/>
              <a:gd name="T38" fmla="*/ 2 w 11"/>
              <a:gd name="T39" fmla="*/ 6 h 17"/>
              <a:gd name="T40" fmla="*/ 2 w 11"/>
              <a:gd name="T41"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0" y="4"/>
                </a:moveTo>
                <a:cubicBezTo>
                  <a:pt x="0" y="3"/>
                  <a:pt x="0" y="2"/>
                  <a:pt x="0" y="1"/>
                </a:cubicBezTo>
                <a:cubicBezTo>
                  <a:pt x="2" y="1"/>
                  <a:pt x="2" y="1"/>
                  <a:pt x="2" y="1"/>
                </a:cubicBezTo>
                <a:cubicBezTo>
                  <a:pt x="2" y="3"/>
                  <a:pt x="2" y="3"/>
                  <a:pt x="2" y="3"/>
                </a:cubicBezTo>
                <a:cubicBezTo>
                  <a:pt x="2" y="3"/>
                  <a:pt x="2" y="3"/>
                  <a:pt x="2" y="3"/>
                </a:cubicBezTo>
                <a:cubicBezTo>
                  <a:pt x="3" y="1"/>
                  <a:pt x="4" y="0"/>
                  <a:pt x="6" y="0"/>
                </a:cubicBezTo>
                <a:cubicBezTo>
                  <a:pt x="9" y="0"/>
                  <a:pt x="11" y="3"/>
                  <a:pt x="11" y="6"/>
                </a:cubicBezTo>
                <a:cubicBezTo>
                  <a:pt x="11" y="10"/>
                  <a:pt x="9" y="13"/>
                  <a:pt x="6" y="13"/>
                </a:cubicBezTo>
                <a:cubicBezTo>
                  <a:pt x="4" y="13"/>
                  <a:pt x="3" y="12"/>
                  <a:pt x="2" y="11"/>
                </a:cubicBezTo>
                <a:cubicBezTo>
                  <a:pt x="2" y="11"/>
                  <a:pt x="2" y="11"/>
                  <a:pt x="2" y="11"/>
                </a:cubicBezTo>
                <a:cubicBezTo>
                  <a:pt x="2" y="17"/>
                  <a:pt x="2" y="17"/>
                  <a:pt x="2" y="17"/>
                </a:cubicBezTo>
                <a:cubicBezTo>
                  <a:pt x="0" y="17"/>
                  <a:pt x="0" y="17"/>
                  <a:pt x="0" y="17"/>
                </a:cubicBezTo>
                <a:lnTo>
                  <a:pt x="0" y="4"/>
                </a:lnTo>
                <a:close/>
                <a:moveTo>
                  <a:pt x="2" y="8"/>
                </a:moveTo>
                <a:cubicBezTo>
                  <a:pt x="2" y="8"/>
                  <a:pt x="2" y="8"/>
                  <a:pt x="2" y="8"/>
                </a:cubicBezTo>
                <a:cubicBezTo>
                  <a:pt x="3" y="10"/>
                  <a:pt x="4" y="11"/>
                  <a:pt x="6" y="11"/>
                </a:cubicBezTo>
                <a:cubicBezTo>
                  <a:pt x="8" y="11"/>
                  <a:pt x="9" y="9"/>
                  <a:pt x="9" y="6"/>
                </a:cubicBezTo>
                <a:cubicBezTo>
                  <a:pt x="9" y="4"/>
                  <a:pt x="8" y="2"/>
                  <a:pt x="6" y="2"/>
                </a:cubicBezTo>
                <a:cubicBezTo>
                  <a:pt x="4" y="2"/>
                  <a:pt x="3" y="3"/>
                  <a:pt x="2" y="5"/>
                </a:cubicBezTo>
                <a:cubicBezTo>
                  <a:pt x="2" y="5"/>
                  <a:pt x="2" y="5"/>
                  <a:pt x="2" y="6"/>
                </a:cubicBezTo>
                <a:lnTo>
                  <a:pt x="2"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48" name="Freeform 2797"/>
          <p:cNvSpPr/>
          <p:nvPr/>
        </p:nvSpPr>
        <p:spPr bwMode="auto">
          <a:xfrm>
            <a:off x="9591361" y="1945533"/>
            <a:ext cx="10025" cy="19047"/>
          </a:xfrm>
          <a:custGeom>
            <a:avLst/>
            <a:gdLst>
              <a:gd name="T0" fmla="*/ 0 w 6"/>
              <a:gd name="T1" fmla="*/ 4 h 12"/>
              <a:gd name="T2" fmla="*/ 0 w 6"/>
              <a:gd name="T3" fmla="*/ 1 h 12"/>
              <a:gd name="T4" fmla="*/ 2 w 6"/>
              <a:gd name="T5" fmla="*/ 1 h 12"/>
              <a:gd name="T6" fmla="*/ 2 w 6"/>
              <a:gd name="T7" fmla="*/ 3 h 12"/>
              <a:gd name="T8" fmla="*/ 2 w 6"/>
              <a:gd name="T9" fmla="*/ 3 h 12"/>
              <a:gd name="T10" fmla="*/ 5 w 6"/>
              <a:gd name="T11" fmla="*/ 0 h 12"/>
              <a:gd name="T12" fmla="*/ 6 w 6"/>
              <a:gd name="T13" fmla="*/ 0 h 12"/>
              <a:gd name="T14" fmla="*/ 6 w 6"/>
              <a:gd name="T15" fmla="*/ 2 h 12"/>
              <a:gd name="T16" fmla="*/ 5 w 6"/>
              <a:gd name="T17" fmla="*/ 2 h 12"/>
              <a:gd name="T18" fmla="*/ 3 w 6"/>
              <a:gd name="T19" fmla="*/ 5 h 12"/>
              <a:gd name="T20" fmla="*/ 2 w 6"/>
              <a:gd name="T21" fmla="*/ 6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3"/>
                  <a:pt x="0" y="2"/>
                  <a:pt x="0" y="1"/>
                </a:cubicBezTo>
                <a:cubicBezTo>
                  <a:pt x="2" y="1"/>
                  <a:pt x="2" y="1"/>
                  <a:pt x="2" y="1"/>
                </a:cubicBezTo>
                <a:cubicBezTo>
                  <a:pt x="2" y="3"/>
                  <a:pt x="2" y="3"/>
                  <a:pt x="2" y="3"/>
                </a:cubicBezTo>
                <a:cubicBezTo>
                  <a:pt x="2" y="3"/>
                  <a:pt x="2" y="3"/>
                  <a:pt x="2" y="3"/>
                </a:cubicBezTo>
                <a:cubicBezTo>
                  <a:pt x="3" y="1"/>
                  <a:pt x="4" y="0"/>
                  <a:pt x="5" y="0"/>
                </a:cubicBezTo>
                <a:cubicBezTo>
                  <a:pt x="6" y="0"/>
                  <a:pt x="6" y="0"/>
                  <a:pt x="6" y="0"/>
                </a:cubicBezTo>
                <a:cubicBezTo>
                  <a:pt x="6" y="2"/>
                  <a:pt x="6" y="2"/>
                  <a:pt x="6" y="2"/>
                </a:cubicBezTo>
                <a:cubicBezTo>
                  <a:pt x="6" y="2"/>
                  <a:pt x="6" y="2"/>
                  <a:pt x="5" y="2"/>
                </a:cubicBezTo>
                <a:cubicBezTo>
                  <a:pt x="4" y="2"/>
                  <a:pt x="3" y="4"/>
                  <a:pt x="3" y="5"/>
                </a:cubicBezTo>
                <a:cubicBezTo>
                  <a:pt x="2" y="5"/>
                  <a:pt x="2" y="6"/>
                  <a:pt x="2" y="6"/>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49" name="Freeform 2798"/>
          <p:cNvSpPr>
            <a:spLocks noEditPoints="1"/>
          </p:cNvSpPr>
          <p:nvPr/>
        </p:nvSpPr>
        <p:spPr bwMode="auto">
          <a:xfrm>
            <a:off x="9604393" y="1945533"/>
            <a:ext cx="15037" cy="21052"/>
          </a:xfrm>
          <a:custGeom>
            <a:avLst/>
            <a:gdLst>
              <a:gd name="T0" fmla="*/ 2 w 10"/>
              <a:gd name="T1" fmla="*/ 7 h 13"/>
              <a:gd name="T2" fmla="*/ 6 w 10"/>
              <a:gd name="T3" fmla="*/ 11 h 13"/>
              <a:gd name="T4" fmla="*/ 9 w 10"/>
              <a:gd name="T5" fmla="*/ 10 h 13"/>
              <a:gd name="T6" fmla="*/ 9 w 10"/>
              <a:gd name="T7" fmla="*/ 12 h 13"/>
              <a:gd name="T8" fmla="*/ 5 w 10"/>
              <a:gd name="T9" fmla="*/ 13 h 13"/>
              <a:gd name="T10" fmla="*/ 0 w 10"/>
              <a:gd name="T11" fmla="*/ 7 h 13"/>
              <a:gd name="T12" fmla="*/ 5 w 10"/>
              <a:gd name="T13" fmla="*/ 0 h 13"/>
              <a:gd name="T14" fmla="*/ 10 w 10"/>
              <a:gd name="T15" fmla="*/ 6 h 13"/>
              <a:gd name="T16" fmla="*/ 10 w 10"/>
              <a:gd name="T17" fmla="*/ 7 h 13"/>
              <a:gd name="T18" fmla="*/ 2 w 10"/>
              <a:gd name="T19" fmla="*/ 7 h 13"/>
              <a:gd name="T20" fmla="*/ 8 w 10"/>
              <a:gd name="T21" fmla="*/ 5 h 13"/>
              <a:gd name="T22" fmla="*/ 5 w 10"/>
              <a:gd name="T23" fmla="*/ 2 h 13"/>
              <a:gd name="T24" fmla="*/ 2 w 10"/>
              <a:gd name="T25" fmla="*/ 5 h 13"/>
              <a:gd name="T26" fmla="*/ 8 w 10"/>
              <a:gd name="T27" fmla="*/ 5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3">
                <a:moveTo>
                  <a:pt x="2" y="7"/>
                </a:moveTo>
                <a:cubicBezTo>
                  <a:pt x="2" y="10"/>
                  <a:pt x="3" y="11"/>
                  <a:pt x="6" y="11"/>
                </a:cubicBezTo>
                <a:cubicBezTo>
                  <a:pt x="7" y="11"/>
                  <a:pt x="8" y="11"/>
                  <a:pt x="9" y="10"/>
                </a:cubicBezTo>
                <a:cubicBezTo>
                  <a:pt x="9" y="12"/>
                  <a:pt x="9" y="12"/>
                  <a:pt x="9" y="12"/>
                </a:cubicBezTo>
                <a:cubicBezTo>
                  <a:pt x="8" y="12"/>
                  <a:pt x="7" y="13"/>
                  <a:pt x="5" y="13"/>
                </a:cubicBezTo>
                <a:cubicBezTo>
                  <a:pt x="2" y="13"/>
                  <a:pt x="0" y="10"/>
                  <a:pt x="0" y="7"/>
                </a:cubicBezTo>
                <a:cubicBezTo>
                  <a:pt x="0" y="3"/>
                  <a:pt x="2" y="0"/>
                  <a:pt x="5" y="0"/>
                </a:cubicBezTo>
                <a:cubicBezTo>
                  <a:pt x="9" y="0"/>
                  <a:pt x="10" y="4"/>
                  <a:pt x="10" y="6"/>
                </a:cubicBezTo>
                <a:cubicBezTo>
                  <a:pt x="10" y="6"/>
                  <a:pt x="10" y="7"/>
                  <a:pt x="10" y="7"/>
                </a:cubicBezTo>
                <a:lnTo>
                  <a:pt x="2" y="7"/>
                </a:lnTo>
                <a:close/>
                <a:moveTo>
                  <a:pt x="8" y="5"/>
                </a:moveTo>
                <a:cubicBezTo>
                  <a:pt x="8" y="4"/>
                  <a:pt x="7" y="2"/>
                  <a:pt x="5" y="2"/>
                </a:cubicBezTo>
                <a:cubicBezTo>
                  <a:pt x="3" y="2"/>
                  <a:pt x="2" y="4"/>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50" name="Freeform 2799"/>
          <p:cNvSpPr/>
          <p:nvPr/>
        </p:nvSpPr>
        <p:spPr bwMode="auto">
          <a:xfrm>
            <a:off x="9623440" y="1941523"/>
            <a:ext cx="9022" cy="25062"/>
          </a:xfrm>
          <a:custGeom>
            <a:avLst/>
            <a:gdLst>
              <a:gd name="T0" fmla="*/ 3 w 6"/>
              <a:gd name="T1" fmla="*/ 0 h 16"/>
              <a:gd name="T2" fmla="*/ 3 w 6"/>
              <a:gd name="T3" fmla="*/ 4 h 16"/>
              <a:gd name="T4" fmla="*/ 6 w 6"/>
              <a:gd name="T5" fmla="*/ 4 h 16"/>
              <a:gd name="T6" fmla="*/ 6 w 6"/>
              <a:gd name="T7" fmla="*/ 5 h 16"/>
              <a:gd name="T8" fmla="*/ 3 w 6"/>
              <a:gd name="T9" fmla="*/ 5 h 16"/>
              <a:gd name="T10" fmla="*/ 3 w 6"/>
              <a:gd name="T11" fmla="*/ 12 h 16"/>
              <a:gd name="T12" fmla="*/ 5 w 6"/>
              <a:gd name="T13" fmla="*/ 14 h 16"/>
              <a:gd name="T14" fmla="*/ 6 w 6"/>
              <a:gd name="T15" fmla="*/ 14 h 16"/>
              <a:gd name="T16" fmla="*/ 6 w 6"/>
              <a:gd name="T17" fmla="*/ 15 h 16"/>
              <a:gd name="T18" fmla="*/ 4 w 6"/>
              <a:gd name="T19" fmla="*/ 16 h 16"/>
              <a:gd name="T20" fmla="*/ 2 w 6"/>
              <a:gd name="T21" fmla="*/ 15 h 16"/>
              <a:gd name="T22" fmla="*/ 1 w 6"/>
              <a:gd name="T23" fmla="*/ 12 h 16"/>
              <a:gd name="T24" fmla="*/ 1 w 6"/>
              <a:gd name="T25" fmla="*/ 5 h 16"/>
              <a:gd name="T26" fmla="*/ 0 w 6"/>
              <a:gd name="T27" fmla="*/ 5 h 16"/>
              <a:gd name="T28" fmla="*/ 0 w 6"/>
              <a:gd name="T29" fmla="*/ 4 h 16"/>
              <a:gd name="T30" fmla="*/ 1 w 6"/>
              <a:gd name="T31" fmla="*/ 4 h 16"/>
              <a:gd name="T32" fmla="*/ 1 w 6"/>
              <a:gd name="T33" fmla="*/ 1 h 16"/>
              <a:gd name="T34" fmla="*/ 3 w 6"/>
              <a:gd name="T3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 h="16">
                <a:moveTo>
                  <a:pt x="3" y="0"/>
                </a:moveTo>
                <a:cubicBezTo>
                  <a:pt x="3" y="4"/>
                  <a:pt x="3" y="4"/>
                  <a:pt x="3" y="4"/>
                </a:cubicBezTo>
                <a:cubicBezTo>
                  <a:pt x="6" y="4"/>
                  <a:pt x="6" y="4"/>
                  <a:pt x="6" y="4"/>
                </a:cubicBezTo>
                <a:cubicBezTo>
                  <a:pt x="6" y="5"/>
                  <a:pt x="6" y="5"/>
                  <a:pt x="6" y="5"/>
                </a:cubicBezTo>
                <a:cubicBezTo>
                  <a:pt x="3" y="5"/>
                  <a:pt x="3" y="5"/>
                  <a:pt x="3" y="5"/>
                </a:cubicBezTo>
                <a:cubicBezTo>
                  <a:pt x="3" y="12"/>
                  <a:pt x="3" y="12"/>
                  <a:pt x="3" y="12"/>
                </a:cubicBezTo>
                <a:cubicBezTo>
                  <a:pt x="3" y="13"/>
                  <a:pt x="4" y="14"/>
                  <a:pt x="5" y="14"/>
                </a:cubicBezTo>
                <a:cubicBezTo>
                  <a:pt x="6" y="14"/>
                  <a:pt x="6" y="14"/>
                  <a:pt x="6" y="14"/>
                </a:cubicBezTo>
                <a:cubicBezTo>
                  <a:pt x="6" y="15"/>
                  <a:pt x="6" y="15"/>
                  <a:pt x="6" y="15"/>
                </a:cubicBezTo>
                <a:cubicBezTo>
                  <a:pt x="6" y="15"/>
                  <a:pt x="5" y="16"/>
                  <a:pt x="4" y="16"/>
                </a:cubicBezTo>
                <a:cubicBezTo>
                  <a:pt x="3" y="16"/>
                  <a:pt x="3" y="15"/>
                  <a:pt x="2" y="15"/>
                </a:cubicBezTo>
                <a:cubicBezTo>
                  <a:pt x="2" y="14"/>
                  <a:pt x="1" y="13"/>
                  <a:pt x="1" y="12"/>
                </a:cubicBezTo>
                <a:cubicBezTo>
                  <a:pt x="1" y="5"/>
                  <a:pt x="1" y="5"/>
                  <a:pt x="1" y="5"/>
                </a:cubicBezTo>
                <a:cubicBezTo>
                  <a:pt x="0" y="5"/>
                  <a:pt x="0" y="5"/>
                  <a:pt x="0" y="5"/>
                </a:cubicBezTo>
                <a:cubicBezTo>
                  <a:pt x="0" y="4"/>
                  <a:pt x="0" y="4"/>
                  <a:pt x="0" y="4"/>
                </a:cubicBezTo>
                <a:cubicBezTo>
                  <a:pt x="1" y="4"/>
                  <a:pt x="1" y="4"/>
                  <a:pt x="1" y="4"/>
                </a:cubicBezTo>
                <a:cubicBezTo>
                  <a:pt x="1" y="1"/>
                  <a:pt x="1" y="1"/>
                  <a:pt x="1" y="1"/>
                </a:cubicBezTo>
                <a:lnTo>
                  <a:pt x="3"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51" name="Freeform 2800"/>
          <p:cNvSpPr>
            <a:spLocks noEditPoints="1"/>
          </p:cNvSpPr>
          <p:nvPr/>
        </p:nvSpPr>
        <p:spPr bwMode="auto">
          <a:xfrm>
            <a:off x="9637475" y="1939518"/>
            <a:ext cx="4010" cy="25062"/>
          </a:xfrm>
          <a:custGeom>
            <a:avLst/>
            <a:gdLst>
              <a:gd name="T0" fmla="*/ 3 w 3"/>
              <a:gd name="T1" fmla="*/ 1 h 16"/>
              <a:gd name="T2" fmla="*/ 1 w 3"/>
              <a:gd name="T3" fmla="*/ 3 h 16"/>
              <a:gd name="T4" fmla="*/ 0 w 3"/>
              <a:gd name="T5" fmla="*/ 1 h 16"/>
              <a:gd name="T6" fmla="*/ 1 w 3"/>
              <a:gd name="T7" fmla="*/ 0 h 16"/>
              <a:gd name="T8" fmla="*/ 3 w 3"/>
              <a:gd name="T9" fmla="*/ 1 h 16"/>
              <a:gd name="T10" fmla="*/ 0 w 3"/>
              <a:gd name="T11" fmla="*/ 16 h 16"/>
              <a:gd name="T12" fmla="*/ 0 w 3"/>
              <a:gd name="T13" fmla="*/ 5 h 16"/>
              <a:gd name="T14" fmla="*/ 2 w 3"/>
              <a:gd name="T15" fmla="*/ 5 h 16"/>
              <a:gd name="T16" fmla="*/ 2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3"/>
                  <a:pt x="1" y="3"/>
                </a:cubicBezTo>
                <a:cubicBezTo>
                  <a:pt x="0" y="3"/>
                  <a:pt x="0" y="2"/>
                  <a:pt x="0" y="1"/>
                </a:cubicBezTo>
                <a:cubicBezTo>
                  <a:pt x="0" y="1"/>
                  <a:pt x="1" y="0"/>
                  <a:pt x="1" y="0"/>
                </a:cubicBezTo>
                <a:cubicBezTo>
                  <a:pt x="2" y="0"/>
                  <a:pt x="3" y="1"/>
                  <a:pt x="3" y="1"/>
                </a:cubicBezTo>
                <a:close/>
                <a:moveTo>
                  <a:pt x="0" y="16"/>
                </a:moveTo>
                <a:cubicBezTo>
                  <a:pt x="0" y="5"/>
                  <a:pt x="0" y="5"/>
                  <a:pt x="0" y="5"/>
                </a:cubicBezTo>
                <a:cubicBezTo>
                  <a:pt x="2" y="5"/>
                  <a:pt x="2" y="5"/>
                  <a:pt x="2" y="5"/>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52" name="Freeform 2801"/>
          <p:cNvSpPr/>
          <p:nvPr/>
        </p:nvSpPr>
        <p:spPr bwMode="auto">
          <a:xfrm>
            <a:off x="9646497" y="1947538"/>
            <a:ext cx="16040" cy="19047"/>
          </a:xfrm>
          <a:custGeom>
            <a:avLst/>
            <a:gdLst>
              <a:gd name="T0" fmla="*/ 10 w 10"/>
              <a:gd name="T1" fmla="*/ 8 h 12"/>
              <a:gd name="T2" fmla="*/ 10 w 10"/>
              <a:gd name="T3" fmla="*/ 11 h 12"/>
              <a:gd name="T4" fmla="*/ 8 w 10"/>
              <a:gd name="T5" fmla="*/ 11 h 12"/>
              <a:gd name="T6" fmla="*/ 8 w 10"/>
              <a:gd name="T7" fmla="*/ 9 h 12"/>
              <a:gd name="T8" fmla="*/ 8 w 10"/>
              <a:gd name="T9" fmla="*/ 9 h 12"/>
              <a:gd name="T10" fmla="*/ 4 w 10"/>
              <a:gd name="T11" fmla="*/ 12 h 12"/>
              <a:gd name="T12" fmla="*/ 0 w 10"/>
              <a:gd name="T13" fmla="*/ 6 h 12"/>
              <a:gd name="T14" fmla="*/ 0 w 10"/>
              <a:gd name="T15" fmla="*/ 0 h 12"/>
              <a:gd name="T16" fmla="*/ 2 w 10"/>
              <a:gd name="T17" fmla="*/ 0 h 12"/>
              <a:gd name="T18" fmla="*/ 2 w 10"/>
              <a:gd name="T19" fmla="*/ 6 h 12"/>
              <a:gd name="T20" fmla="*/ 5 w 10"/>
              <a:gd name="T21" fmla="*/ 10 h 12"/>
              <a:gd name="T22" fmla="*/ 8 w 10"/>
              <a:gd name="T23" fmla="*/ 8 h 12"/>
              <a:gd name="T24" fmla="*/ 8 w 10"/>
              <a:gd name="T25" fmla="*/ 7 h 12"/>
              <a:gd name="T26" fmla="*/ 8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9"/>
                  <a:pt x="10" y="10"/>
                  <a:pt x="10" y="11"/>
                </a:cubicBezTo>
                <a:cubicBezTo>
                  <a:pt x="8" y="11"/>
                  <a:pt x="8" y="11"/>
                  <a:pt x="8" y="11"/>
                </a:cubicBezTo>
                <a:cubicBezTo>
                  <a:pt x="8" y="9"/>
                  <a:pt x="8" y="9"/>
                  <a:pt x="8" y="9"/>
                </a:cubicBezTo>
                <a:cubicBezTo>
                  <a:pt x="8" y="9"/>
                  <a:pt x="8" y="9"/>
                  <a:pt x="8" y="9"/>
                </a:cubicBezTo>
                <a:cubicBezTo>
                  <a:pt x="7" y="10"/>
                  <a:pt x="6" y="12"/>
                  <a:pt x="4" y="12"/>
                </a:cubicBezTo>
                <a:cubicBezTo>
                  <a:pt x="2" y="12"/>
                  <a:pt x="0" y="11"/>
                  <a:pt x="0" y="6"/>
                </a:cubicBezTo>
                <a:cubicBezTo>
                  <a:pt x="0" y="0"/>
                  <a:pt x="0" y="0"/>
                  <a:pt x="0" y="0"/>
                </a:cubicBezTo>
                <a:cubicBezTo>
                  <a:pt x="2" y="0"/>
                  <a:pt x="2" y="0"/>
                  <a:pt x="2" y="0"/>
                </a:cubicBezTo>
                <a:cubicBezTo>
                  <a:pt x="2" y="6"/>
                  <a:pt x="2" y="6"/>
                  <a:pt x="2" y="6"/>
                </a:cubicBezTo>
                <a:cubicBezTo>
                  <a:pt x="2" y="8"/>
                  <a:pt x="3" y="10"/>
                  <a:pt x="5" y="10"/>
                </a:cubicBezTo>
                <a:cubicBezTo>
                  <a:pt x="6" y="10"/>
                  <a:pt x="7" y="9"/>
                  <a:pt x="8" y="8"/>
                </a:cubicBezTo>
                <a:cubicBezTo>
                  <a:pt x="8" y="8"/>
                  <a:pt x="8" y="7"/>
                  <a:pt x="8" y="7"/>
                </a:cubicBezTo>
                <a:cubicBezTo>
                  <a:pt x="8" y="0"/>
                  <a:pt x="8" y="0"/>
                  <a:pt x="8"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53" name="Freeform 2802"/>
          <p:cNvSpPr/>
          <p:nvPr/>
        </p:nvSpPr>
        <p:spPr bwMode="auto">
          <a:xfrm>
            <a:off x="9668551" y="1945533"/>
            <a:ext cx="25062" cy="19047"/>
          </a:xfrm>
          <a:custGeom>
            <a:avLst/>
            <a:gdLst>
              <a:gd name="T0" fmla="*/ 0 w 16"/>
              <a:gd name="T1" fmla="*/ 4 h 12"/>
              <a:gd name="T2" fmla="*/ 0 w 16"/>
              <a:gd name="T3" fmla="*/ 1 h 12"/>
              <a:gd name="T4" fmla="*/ 2 w 16"/>
              <a:gd name="T5" fmla="*/ 1 h 12"/>
              <a:gd name="T6" fmla="*/ 2 w 16"/>
              <a:gd name="T7" fmla="*/ 3 h 12"/>
              <a:gd name="T8" fmla="*/ 2 w 16"/>
              <a:gd name="T9" fmla="*/ 3 h 12"/>
              <a:gd name="T10" fmla="*/ 5 w 16"/>
              <a:gd name="T11" fmla="*/ 0 h 12"/>
              <a:gd name="T12" fmla="*/ 9 w 16"/>
              <a:gd name="T13" fmla="*/ 3 h 12"/>
              <a:gd name="T14" fmla="*/ 9 w 16"/>
              <a:gd name="T15" fmla="*/ 3 h 12"/>
              <a:gd name="T16" fmla="*/ 10 w 16"/>
              <a:gd name="T17" fmla="*/ 1 h 12"/>
              <a:gd name="T18" fmla="*/ 13 w 16"/>
              <a:gd name="T19" fmla="*/ 0 h 12"/>
              <a:gd name="T20" fmla="*/ 16 w 16"/>
              <a:gd name="T21" fmla="*/ 5 h 12"/>
              <a:gd name="T22" fmla="*/ 16 w 16"/>
              <a:gd name="T23" fmla="*/ 12 h 12"/>
              <a:gd name="T24" fmla="*/ 14 w 16"/>
              <a:gd name="T25" fmla="*/ 12 h 12"/>
              <a:gd name="T26" fmla="*/ 14 w 16"/>
              <a:gd name="T27" fmla="*/ 6 h 12"/>
              <a:gd name="T28" fmla="*/ 12 w 16"/>
              <a:gd name="T29" fmla="*/ 2 h 12"/>
              <a:gd name="T30" fmla="*/ 9 w 16"/>
              <a:gd name="T31" fmla="*/ 4 h 12"/>
              <a:gd name="T32" fmla="*/ 9 w 16"/>
              <a:gd name="T33" fmla="*/ 5 h 12"/>
              <a:gd name="T34" fmla="*/ 9 w 16"/>
              <a:gd name="T35" fmla="*/ 12 h 12"/>
              <a:gd name="T36" fmla="*/ 7 w 16"/>
              <a:gd name="T37" fmla="*/ 12 h 12"/>
              <a:gd name="T38" fmla="*/ 7 w 16"/>
              <a:gd name="T39" fmla="*/ 5 h 12"/>
              <a:gd name="T40" fmla="*/ 5 w 16"/>
              <a:gd name="T41" fmla="*/ 2 h 12"/>
              <a:gd name="T42" fmla="*/ 2 w 16"/>
              <a:gd name="T43" fmla="*/ 4 h 12"/>
              <a:gd name="T44" fmla="*/ 2 w 16"/>
              <a:gd name="T45" fmla="*/ 5 h 12"/>
              <a:gd name="T46" fmla="*/ 2 w 16"/>
              <a:gd name="T47" fmla="*/ 12 h 12"/>
              <a:gd name="T48" fmla="*/ 0 w 16"/>
              <a:gd name="T49" fmla="*/ 12 h 12"/>
              <a:gd name="T50" fmla="*/ 0 w 16"/>
              <a:gd name="T5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 h="12">
                <a:moveTo>
                  <a:pt x="0" y="4"/>
                </a:moveTo>
                <a:cubicBezTo>
                  <a:pt x="0" y="3"/>
                  <a:pt x="0" y="2"/>
                  <a:pt x="0" y="1"/>
                </a:cubicBezTo>
                <a:cubicBezTo>
                  <a:pt x="2" y="1"/>
                  <a:pt x="2" y="1"/>
                  <a:pt x="2" y="1"/>
                </a:cubicBezTo>
                <a:cubicBezTo>
                  <a:pt x="2" y="3"/>
                  <a:pt x="2" y="3"/>
                  <a:pt x="2" y="3"/>
                </a:cubicBezTo>
                <a:cubicBezTo>
                  <a:pt x="2" y="3"/>
                  <a:pt x="2" y="3"/>
                  <a:pt x="2" y="3"/>
                </a:cubicBezTo>
                <a:cubicBezTo>
                  <a:pt x="2" y="1"/>
                  <a:pt x="4" y="0"/>
                  <a:pt x="5" y="0"/>
                </a:cubicBezTo>
                <a:cubicBezTo>
                  <a:pt x="7" y="0"/>
                  <a:pt x="8" y="1"/>
                  <a:pt x="9" y="3"/>
                </a:cubicBezTo>
                <a:cubicBezTo>
                  <a:pt x="9" y="3"/>
                  <a:pt x="9" y="3"/>
                  <a:pt x="9" y="3"/>
                </a:cubicBezTo>
                <a:cubicBezTo>
                  <a:pt x="9" y="2"/>
                  <a:pt x="10" y="2"/>
                  <a:pt x="10" y="1"/>
                </a:cubicBezTo>
                <a:cubicBezTo>
                  <a:pt x="11" y="1"/>
                  <a:pt x="12" y="0"/>
                  <a:pt x="13" y="0"/>
                </a:cubicBezTo>
                <a:cubicBezTo>
                  <a:pt x="14" y="0"/>
                  <a:pt x="16" y="1"/>
                  <a:pt x="16" y="5"/>
                </a:cubicBezTo>
                <a:cubicBezTo>
                  <a:pt x="16" y="12"/>
                  <a:pt x="16" y="12"/>
                  <a:pt x="16" y="12"/>
                </a:cubicBezTo>
                <a:cubicBezTo>
                  <a:pt x="14" y="12"/>
                  <a:pt x="14" y="12"/>
                  <a:pt x="14" y="12"/>
                </a:cubicBezTo>
                <a:cubicBezTo>
                  <a:pt x="14" y="6"/>
                  <a:pt x="14" y="6"/>
                  <a:pt x="14" y="6"/>
                </a:cubicBezTo>
                <a:cubicBezTo>
                  <a:pt x="14" y="3"/>
                  <a:pt x="14" y="2"/>
                  <a:pt x="12" y="2"/>
                </a:cubicBezTo>
                <a:cubicBezTo>
                  <a:pt x="11" y="2"/>
                  <a:pt x="10" y="3"/>
                  <a:pt x="9" y="4"/>
                </a:cubicBezTo>
                <a:cubicBezTo>
                  <a:pt x="9" y="4"/>
                  <a:pt x="9" y="5"/>
                  <a:pt x="9" y="5"/>
                </a:cubicBezTo>
                <a:cubicBezTo>
                  <a:pt x="9" y="12"/>
                  <a:pt x="9" y="12"/>
                  <a:pt x="9" y="12"/>
                </a:cubicBezTo>
                <a:cubicBezTo>
                  <a:pt x="7" y="12"/>
                  <a:pt x="7" y="12"/>
                  <a:pt x="7" y="12"/>
                </a:cubicBezTo>
                <a:cubicBezTo>
                  <a:pt x="7" y="5"/>
                  <a:pt x="7" y="5"/>
                  <a:pt x="7" y="5"/>
                </a:cubicBezTo>
                <a:cubicBezTo>
                  <a:pt x="7" y="3"/>
                  <a:pt x="6" y="2"/>
                  <a:pt x="5" y="2"/>
                </a:cubicBezTo>
                <a:cubicBezTo>
                  <a:pt x="3" y="2"/>
                  <a:pt x="2" y="3"/>
                  <a:pt x="2" y="4"/>
                </a:cubicBezTo>
                <a:cubicBezTo>
                  <a:pt x="2" y="5"/>
                  <a:pt x="2" y="5"/>
                  <a:pt x="2" y="5"/>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54" name="Freeform 2803"/>
          <p:cNvSpPr/>
          <p:nvPr/>
        </p:nvSpPr>
        <p:spPr bwMode="auto">
          <a:xfrm>
            <a:off x="9698626" y="1959567"/>
            <a:ext cx="6015" cy="10025"/>
          </a:xfrm>
          <a:custGeom>
            <a:avLst/>
            <a:gdLst>
              <a:gd name="T0" fmla="*/ 0 w 4"/>
              <a:gd name="T1" fmla="*/ 6 h 6"/>
              <a:gd name="T2" fmla="*/ 1 w 4"/>
              <a:gd name="T3" fmla="*/ 0 h 6"/>
              <a:gd name="T4" fmla="*/ 4 w 4"/>
              <a:gd name="T5" fmla="*/ 0 h 6"/>
              <a:gd name="T6" fmla="*/ 2 w 4"/>
              <a:gd name="T7" fmla="*/ 6 h 6"/>
              <a:gd name="T8" fmla="*/ 0 w 4"/>
              <a:gd name="T9" fmla="*/ 6 h 6"/>
            </a:gdLst>
            <a:ahLst/>
            <a:cxnLst>
              <a:cxn ang="0">
                <a:pos x="T0" y="T1"/>
              </a:cxn>
              <a:cxn ang="0">
                <a:pos x="T2" y="T3"/>
              </a:cxn>
              <a:cxn ang="0">
                <a:pos x="T4" y="T5"/>
              </a:cxn>
              <a:cxn ang="0">
                <a:pos x="T6" y="T7"/>
              </a:cxn>
              <a:cxn ang="0">
                <a:pos x="T8" y="T9"/>
              </a:cxn>
            </a:cxnLst>
            <a:rect l="0" t="0" r="r" b="b"/>
            <a:pathLst>
              <a:path w="4" h="6">
                <a:moveTo>
                  <a:pt x="0" y="6"/>
                </a:moveTo>
                <a:cubicBezTo>
                  <a:pt x="1" y="5"/>
                  <a:pt x="1" y="2"/>
                  <a:pt x="1" y="0"/>
                </a:cubicBezTo>
                <a:cubicBezTo>
                  <a:pt x="4" y="0"/>
                  <a:pt x="4" y="0"/>
                  <a:pt x="4" y="0"/>
                </a:cubicBezTo>
                <a:cubicBezTo>
                  <a:pt x="3" y="2"/>
                  <a:pt x="2" y="5"/>
                  <a:pt x="2" y="6"/>
                </a:cubicBez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55" name="Rectangle 2804"/>
          <p:cNvSpPr>
            <a:spLocks noChangeArrowheads="1"/>
          </p:cNvSpPr>
          <p:nvPr/>
        </p:nvSpPr>
        <p:spPr bwMode="auto">
          <a:xfrm>
            <a:off x="9717673" y="1937513"/>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456" name="Freeform 2805"/>
          <p:cNvSpPr>
            <a:spLocks noEditPoints="1"/>
          </p:cNvSpPr>
          <p:nvPr/>
        </p:nvSpPr>
        <p:spPr bwMode="auto">
          <a:xfrm>
            <a:off x="9726695" y="1939518"/>
            <a:ext cx="5012" cy="25062"/>
          </a:xfrm>
          <a:custGeom>
            <a:avLst/>
            <a:gdLst>
              <a:gd name="T0" fmla="*/ 3 w 3"/>
              <a:gd name="T1" fmla="*/ 1 h 16"/>
              <a:gd name="T2" fmla="*/ 1 w 3"/>
              <a:gd name="T3" fmla="*/ 3 h 16"/>
              <a:gd name="T4" fmla="*/ 0 w 3"/>
              <a:gd name="T5" fmla="*/ 1 h 16"/>
              <a:gd name="T6" fmla="*/ 1 w 3"/>
              <a:gd name="T7" fmla="*/ 0 h 16"/>
              <a:gd name="T8" fmla="*/ 3 w 3"/>
              <a:gd name="T9" fmla="*/ 1 h 16"/>
              <a:gd name="T10" fmla="*/ 0 w 3"/>
              <a:gd name="T11" fmla="*/ 16 h 16"/>
              <a:gd name="T12" fmla="*/ 0 w 3"/>
              <a:gd name="T13" fmla="*/ 5 h 16"/>
              <a:gd name="T14" fmla="*/ 2 w 3"/>
              <a:gd name="T15" fmla="*/ 5 h 16"/>
              <a:gd name="T16" fmla="*/ 2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3"/>
                  <a:pt x="1" y="3"/>
                </a:cubicBezTo>
                <a:cubicBezTo>
                  <a:pt x="1" y="3"/>
                  <a:pt x="0" y="2"/>
                  <a:pt x="0" y="1"/>
                </a:cubicBezTo>
                <a:cubicBezTo>
                  <a:pt x="0" y="1"/>
                  <a:pt x="1" y="0"/>
                  <a:pt x="1" y="0"/>
                </a:cubicBezTo>
                <a:cubicBezTo>
                  <a:pt x="2" y="0"/>
                  <a:pt x="3" y="1"/>
                  <a:pt x="3" y="1"/>
                </a:cubicBezTo>
                <a:close/>
                <a:moveTo>
                  <a:pt x="0" y="16"/>
                </a:moveTo>
                <a:cubicBezTo>
                  <a:pt x="0" y="5"/>
                  <a:pt x="0" y="5"/>
                  <a:pt x="0" y="5"/>
                </a:cubicBezTo>
                <a:cubicBezTo>
                  <a:pt x="2" y="5"/>
                  <a:pt x="2" y="5"/>
                  <a:pt x="2" y="5"/>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57" name="Freeform 2806"/>
          <p:cNvSpPr>
            <a:spLocks noEditPoints="1"/>
          </p:cNvSpPr>
          <p:nvPr/>
        </p:nvSpPr>
        <p:spPr bwMode="auto">
          <a:xfrm>
            <a:off x="9735717" y="1945533"/>
            <a:ext cx="16040" cy="27067"/>
          </a:xfrm>
          <a:custGeom>
            <a:avLst/>
            <a:gdLst>
              <a:gd name="T0" fmla="*/ 10 w 10"/>
              <a:gd name="T1" fmla="*/ 1 h 17"/>
              <a:gd name="T2" fmla="*/ 10 w 10"/>
              <a:gd name="T3" fmla="*/ 4 h 17"/>
              <a:gd name="T4" fmla="*/ 10 w 10"/>
              <a:gd name="T5" fmla="*/ 11 h 17"/>
              <a:gd name="T6" fmla="*/ 9 w 10"/>
              <a:gd name="T7" fmla="*/ 16 h 17"/>
              <a:gd name="T8" fmla="*/ 4 w 10"/>
              <a:gd name="T9" fmla="*/ 17 h 17"/>
              <a:gd name="T10" fmla="*/ 1 w 10"/>
              <a:gd name="T11" fmla="*/ 16 h 17"/>
              <a:gd name="T12" fmla="*/ 1 w 10"/>
              <a:gd name="T13" fmla="*/ 15 h 17"/>
              <a:gd name="T14" fmla="*/ 5 w 10"/>
              <a:gd name="T15" fmla="*/ 16 h 17"/>
              <a:gd name="T16" fmla="*/ 8 w 10"/>
              <a:gd name="T17" fmla="*/ 12 h 17"/>
              <a:gd name="T18" fmla="*/ 8 w 10"/>
              <a:gd name="T19" fmla="*/ 10 h 17"/>
              <a:gd name="T20" fmla="*/ 8 w 10"/>
              <a:gd name="T21" fmla="*/ 10 h 17"/>
              <a:gd name="T22" fmla="*/ 5 w 10"/>
              <a:gd name="T23" fmla="*/ 12 h 17"/>
              <a:gd name="T24" fmla="*/ 0 w 10"/>
              <a:gd name="T25" fmla="*/ 7 h 17"/>
              <a:gd name="T26" fmla="*/ 5 w 10"/>
              <a:gd name="T27" fmla="*/ 0 h 17"/>
              <a:gd name="T28" fmla="*/ 8 w 10"/>
              <a:gd name="T29" fmla="*/ 2 h 17"/>
              <a:gd name="T30" fmla="*/ 8 w 10"/>
              <a:gd name="T31" fmla="*/ 2 h 17"/>
              <a:gd name="T32" fmla="*/ 9 w 10"/>
              <a:gd name="T33" fmla="*/ 1 h 17"/>
              <a:gd name="T34" fmla="*/ 10 w 10"/>
              <a:gd name="T35" fmla="*/ 1 h 17"/>
              <a:gd name="T36" fmla="*/ 8 w 10"/>
              <a:gd name="T37" fmla="*/ 5 h 17"/>
              <a:gd name="T38" fmla="*/ 8 w 10"/>
              <a:gd name="T39" fmla="*/ 4 h 17"/>
              <a:gd name="T40" fmla="*/ 5 w 10"/>
              <a:gd name="T41" fmla="*/ 2 h 17"/>
              <a:gd name="T42" fmla="*/ 2 w 10"/>
              <a:gd name="T43" fmla="*/ 6 h 17"/>
              <a:gd name="T44" fmla="*/ 5 w 10"/>
              <a:gd name="T45" fmla="*/ 11 h 17"/>
              <a:gd name="T46" fmla="*/ 8 w 10"/>
              <a:gd name="T47" fmla="*/ 8 h 17"/>
              <a:gd name="T48" fmla="*/ 8 w 10"/>
              <a:gd name="T49" fmla="*/ 7 h 17"/>
              <a:gd name="T50" fmla="*/ 8 w 10"/>
              <a:gd name="T51"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 h="17">
                <a:moveTo>
                  <a:pt x="10" y="1"/>
                </a:moveTo>
                <a:cubicBezTo>
                  <a:pt x="10" y="1"/>
                  <a:pt x="10" y="2"/>
                  <a:pt x="10" y="4"/>
                </a:cubicBezTo>
                <a:cubicBezTo>
                  <a:pt x="10" y="11"/>
                  <a:pt x="10" y="11"/>
                  <a:pt x="10" y="11"/>
                </a:cubicBezTo>
                <a:cubicBezTo>
                  <a:pt x="10" y="13"/>
                  <a:pt x="10" y="15"/>
                  <a:pt x="9" y="16"/>
                </a:cubicBezTo>
                <a:cubicBezTo>
                  <a:pt x="8" y="17"/>
                  <a:pt x="6" y="17"/>
                  <a:pt x="4" y="17"/>
                </a:cubicBezTo>
                <a:cubicBezTo>
                  <a:pt x="3" y="17"/>
                  <a:pt x="2" y="17"/>
                  <a:pt x="1" y="16"/>
                </a:cubicBezTo>
                <a:cubicBezTo>
                  <a:pt x="1" y="15"/>
                  <a:pt x="1" y="15"/>
                  <a:pt x="1" y="15"/>
                </a:cubicBezTo>
                <a:cubicBezTo>
                  <a:pt x="2" y="15"/>
                  <a:pt x="3" y="16"/>
                  <a:pt x="5" y="16"/>
                </a:cubicBezTo>
                <a:cubicBezTo>
                  <a:pt x="7" y="16"/>
                  <a:pt x="8" y="14"/>
                  <a:pt x="8" y="12"/>
                </a:cubicBezTo>
                <a:cubicBezTo>
                  <a:pt x="8" y="10"/>
                  <a:pt x="8" y="10"/>
                  <a:pt x="8" y="10"/>
                </a:cubicBezTo>
                <a:cubicBezTo>
                  <a:pt x="8" y="10"/>
                  <a:pt x="8" y="10"/>
                  <a:pt x="8" y="10"/>
                </a:cubicBezTo>
                <a:cubicBezTo>
                  <a:pt x="8" y="11"/>
                  <a:pt x="6" y="12"/>
                  <a:pt x="5" y="12"/>
                </a:cubicBezTo>
                <a:cubicBezTo>
                  <a:pt x="2" y="12"/>
                  <a:pt x="0" y="10"/>
                  <a:pt x="0" y="7"/>
                </a:cubicBezTo>
                <a:cubicBezTo>
                  <a:pt x="0" y="3"/>
                  <a:pt x="2" y="0"/>
                  <a:pt x="5" y="0"/>
                </a:cubicBezTo>
                <a:cubicBezTo>
                  <a:pt x="7" y="0"/>
                  <a:pt x="8" y="1"/>
                  <a:pt x="8" y="2"/>
                </a:cubicBezTo>
                <a:cubicBezTo>
                  <a:pt x="8" y="2"/>
                  <a:pt x="8" y="2"/>
                  <a:pt x="8" y="2"/>
                </a:cubicBezTo>
                <a:cubicBezTo>
                  <a:pt x="9" y="1"/>
                  <a:pt x="9" y="1"/>
                  <a:pt x="9" y="1"/>
                </a:cubicBezTo>
                <a:lnTo>
                  <a:pt x="10" y="1"/>
                </a:lnTo>
                <a:close/>
                <a:moveTo>
                  <a:pt x="8" y="5"/>
                </a:moveTo>
                <a:cubicBezTo>
                  <a:pt x="8" y="5"/>
                  <a:pt x="8" y="5"/>
                  <a:pt x="8" y="4"/>
                </a:cubicBezTo>
                <a:cubicBezTo>
                  <a:pt x="8" y="3"/>
                  <a:pt x="7" y="2"/>
                  <a:pt x="5" y="2"/>
                </a:cubicBezTo>
                <a:cubicBezTo>
                  <a:pt x="3" y="2"/>
                  <a:pt x="2" y="4"/>
                  <a:pt x="2" y="6"/>
                </a:cubicBezTo>
                <a:cubicBezTo>
                  <a:pt x="2" y="9"/>
                  <a:pt x="3" y="11"/>
                  <a:pt x="5" y="11"/>
                </a:cubicBezTo>
                <a:cubicBezTo>
                  <a:pt x="6" y="11"/>
                  <a:pt x="8" y="10"/>
                  <a:pt x="8" y="8"/>
                </a:cubicBezTo>
                <a:cubicBezTo>
                  <a:pt x="8" y="8"/>
                  <a:pt x="8" y="8"/>
                  <a:pt x="8" y="7"/>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58" name="Freeform 2807"/>
          <p:cNvSpPr/>
          <p:nvPr/>
        </p:nvSpPr>
        <p:spPr bwMode="auto">
          <a:xfrm>
            <a:off x="9757772" y="1947538"/>
            <a:ext cx="16040" cy="19047"/>
          </a:xfrm>
          <a:custGeom>
            <a:avLst/>
            <a:gdLst>
              <a:gd name="T0" fmla="*/ 10 w 10"/>
              <a:gd name="T1" fmla="*/ 8 h 12"/>
              <a:gd name="T2" fmla="*/ 10 w 10"/>
              <a:gd name="T3" fmla="*/ 11 h 12"/>
              <a:gd name="T4" fmla="*/ 8 w 10"/>
              <a:gd name="T5" fmla="*/ 11 h 12"/>
              <a:gd name="T6" fmla="*/ 8 w 10"/>
              <a:gd name="T7" fmla="*/ 9 h 12"/>
              <a:gd name="T8" fmla="*/ 8 w 10"/>
              <a:gd name="T9" fmla="*/ 9 h 12"/>
              <a:gd name="T10" fmla="*/ 4 w 10"/>
              <a:gd name="T11" fmla="*/ 12 h 12"/>
              <a:gd name="T12" fmla="*/ 0 w 10"/>
              <a:gd name="T13" fmla="*/ 6 h 12"/>
              <a:gd name="T14" fmla="*/ 0 w 10"/>
              <a:gd name="T15" fmla="*/ 0 h 12"/>
              <a:gd name="T16" fmla="*/ 2 w 10"/>
              <a:gd name="T17" fmla="*/ 0 h 12"/>
              <a:gd name="T18" fmla="*/ 2 w 10"/>
              <a:gd name="T19" fmla="*/ 6 h 12"/>
              <a:gd name="T20" fmla="*/ 5 w 10"/>
              <a:gd name="T21" fmla="*/ 10 h 12"/>
              <a:gd name="T22" fmla="*/ 8 w 10"/>
              <a:gd name="T23" fmla="*/ 8 h 12"/>
              <a:gd name="T24" fmla="*/ 8 w 10"/>
              <a:gd name="T25" fmla="*/ 7 h 12"/>
              <a:gd name="T26" fmla="*/ 8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9"/>
                  <a:pt x="10" y="10"/>
                  <a:pt x="10" y="11"/>
                </a:cubicBezTo>
                <a:cubicBezTo>
                  <a:pt x="8" y="11"/>
                  <a:pt x="8" y="11"/>
                  <a:pt x="8" y="11"/>
                </a:cubicBezTo>
                <a:cubicBezTo>
                  <a:pt x="8" y="9"/>
                  <a:pt x="8" y="9"/>
                  <a:pt x="8" y="9"/>
                </a:cubicBezTo>
                <a:cubicBezTo>
                  <a:pt x="8" y="9"/>
                  <a:pt x="8" y="9"/>
                  <a:pt x="8" y="9"/>
                </a:cubicBezTo>
                <a:cubicBezTo>
                  <a:pt x="8" y="10"/>
                  <a:pt x="6" y="12"/>
                  <a:pt x="4" y="12"/>
                </a:cubicBezTo>
                <a:cubicBezTo>
                  <a:pt x="2" y="12"/>
                  <a:pt x="0" y="11"/>
                  <a:pt x="0" y="6"/>
                </a:cubicBezTo>
                <a:cubicBezTo>
                  <a:pt x="0" y="0"/>
                  <a:pt x="0" y="0"/>
                  <a:pt x="0" y="0"/>
                </a:cubicBezTo>
                <a:cubicBezTo>
                  <a:pt x="2" y="0"/>
                  <a:pt x="2" y="0"/>
                  <a:pt x="2" y="0"/>
                </a:cubicBezTo>
                <a:cubicBezTo>
                  <a:pt x="2" y="6"/>
                  <a:pt x="2" y="6"/>
                  <a:pt x="2" y="6"/>
                </a:cubicBezTo>
                <a:cubicBezTo>
                  <a:pt x="2" y="8"/>
                  <a:pt x="3" y="10"/>
                  <a:pt x="5" y="10"/>
                </a:cubicBezTo>
                <a:cubicBezTo>
                  <a:pt x="6" y="10"/>
                  <a:pt x="7" y="9"/>
                  <a:pt x="8" y="8"/>
                </a:cubicBezTo>
                <a:cubicBezTo>
                  <a:pt x="8" y="8"/>
                  <a:pt x="8" y="7"/>
                  <a:pt x="8" y="7"/>
                </a:cubicBezTo>
                <a:cubicBezTo>
                  <a:pt x="8" y="0"/>
                  <a:pt x="8" y="0"/>
                  <a:pt x="8"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59" name="Rectangle 2808"/>
          <p:cNvSpPr>
            <a:spLocks noChangeArrowheads="1"/>
          </p:cNvSpPr>
          <p:nvPr/>
        </p:nvSpPr>
        <p:spPr bwMode="auto">
          <a:xfrm>
            <a:off x="9779826" y="1937513"/>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460" name="Freeform 2809"/>
          <p:cNvSpPr>
            <a:spLocks noEditPoints="1"/>
          </p:cNvSpPr>
          <p:nvPr/>
        </p:nvSpPr>
        <p:spPr bwMode="auto">
          <a:xfrm>
            <a:off x="9787846" y="1945533"/>
            <a:ext cx="14035" cy="21052"/>
          </a:xfrm>
          <a:custGeom>
            <a:avLst/>
            <a:gdLst>
              <a:gd name="T0" fmla="*/ 7 w 9"/>
              <a:gd name="T1" fmla="*/ 12 h 13"/>
              <a:gd name="T2" fmla="*/ 7 w 9"/>
              <a:gd name="T3" fmla="*/ 11 h 13"/>
              <a:gd name="T4" fmla="*/ 7 w 9"/>
              <a:gd name="T5" fmla="*/ 11 h 13"/>
              <a:gd name="T6" fmla="*/ 4 w 9"/>
              <a:gd name="T7" fmla="*/ 13 h 13"/>
              <a:gd name="T8" fmla="*/ 0 w 9"/>
              <a:gd name="T9" fmla="*/ 9 h 13"/>
              <a:gd name="T10" fmla="*/ 7 w 9"/>
              <a:gd name="T11" fmla="*/ 5 h 13"/>
              <a:gd name="T12" fmla="*/ 7 w 9"/>
              <a:gd name="T13" fmla="*/ 5 h 13"/>
              <a:gd name="T14" fmla="*/ 4 w 9"/>
              <a:gd name="T15" fmla="*/ 2 h 13"/>
              <a:gd name="T16" fmla="*/ 1 w 9"/>
              <a:gd name="T17" fmla="*/ 3 h 13"/>
              <a:gd name="T18" fmla="*/ 1 w 9"/>
              <a:gd name="T19" fmla="*/ 1 h 13"/>
              <a:gd name="T20" fmla="*/ 5 w 9"/>
              <a:gd name="T21" fmla="*/ 0 h 13"/>
              <a:gd name="T22" fmla="*/ 9 w 9"/>
              <a:gd name="T23" fmla="*/ 5 h 13"/>
              <a:gd name="T24" fmla="*/ 9 w 9"/>
              <a:gd name="T25" fmla="*/ 9 h 13"/>
              <a:gd name="T26" fmla="*/ 9 w 9"/>
              <a:gd name="T27" fmla="*/ 12 h 13"/>
              <a:gd name="T28" fmla="*/ 7 w 9"/>
              <a:gd name="T29" fmla="*/ 12 h 13"/>
              <a:gd name="T30" fmla="*/ 7 w 9"/>
              <a:gd name="T31" fmla="*/ 6 h 13"/>
              <a:gd name="T32" fmla="*/ 2 w 9"/>
              <a:gd name="T33" fmla="*/ 9 h 13"/>
              <a:gd name="T34" fmla="*/ 4 w 9"/>
              <a:gd name="T35" fmla="*/ 11 h 13"/>
              <a:gd name="T36" fmla="*/ 7 w 9"/>
              <a:gd name="T37" fmla="*/ 9 h 13"/>
              <a:gd name="T38" fmla="*/ 7 w 9"/>
              <a:gd name="T39" fmla="*/ 8 h 13"/>
              <a:gd name="T40" fmla="*/ 7 w 9"/>
              <a:gd name="T41"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3">
                <a:moveTo>
                  <a:pt x="7" y="12"/>
                </a:moveTo>
                <a:cubicBezTo>
                  <a:pt x="7" y="11"/>
                  <a:pt x="7" y="11"/>
                  <a:pt x="7" y="11"/>
                </a:cubicBezTo>
                <a:cubicBezTo>
                  <a:pt x="7" y="11"/>
                  <a:pt x="7" y="11"/>
                  <a:pt x="7" y="11"/>
                </a:cubicBezTo>
                <a:cubicBezTo>
                  <a:pt x="7" y="12"/>
                  <a:pt x="5" y="13"/>
                  <a:pt x="4" y="13"/>
                </a:cubicBezTo>
                <a:cubicBezTo>
                  <a:pt x="1" y="13"/>
                  <a:pt x="0" y="11"/>
                  <a:pt x="0" y="9"/>
                </a:cubicBezTo>
                <a:cubicBezTo>
                  <a:pt x="0" y="6"/>
                  <a:pt x="3" y="5"/>
                  <a:pt x="7" y="5"/>
                </a:cubicBezTo>
                <a:cubicBezTo>
                  <a:pt x="7" y="5"/>
                  <a:pt x="7" y="5"/>
                  <a:pt x="7" y="5"/>
                </a:cubicBezTo>
                <a:cubicBezTo>
                  <a:pt x="7" y="4"/>
                  <a:pt x="7" y="2"/>
                  <a:pt x="4" y="2"/>
                </a:cubicBezTo>
                <a:cubicBezTo>
                  <a:pt x="3" y="2"/>
                  <a:pt x="2" y="2"/>
                  <a:pt x="1" y="3"/>
                </a:cubicBezTo>
                <a:cubicBezTo>
                  <a:pt x="1" y="1"/>
                  <a:pt x="1" y="1"/>
                  <a:pt x="1" y="1"/>
                </a:cubicBezTo>
                <a:cubicBezTo>
                  <a:pt x="2" y="1"/>
                  <a:pt x="3" y="0"/>
                  <a:pt x="5" y="0"/>
                </a:cubicBezTo>
                <a:cubicBezTo>
                  <a:pt x="8" y="0"/>
                  <a:pt x="9" y="3"/>
                  <a:pt x="9" y="5"/>
                </a:cubicBezTo>
                <a:cubicBezTo>
                  <a:pt x="9" y="9"/>
                  <a:pt x="9" y="9"/>
                  <a:pt x="9" y="9"/>
                </a:cubicBezTo>
                <a:cubicBezTo>
                  <a:pt x="9" y="10"/>
                  <a:pt x="9" y="11"/>
                  <a:pt x="9" y="12"/>
                </a:cubicBezTo>
                <a:lnTo>
                  <a:pt x="7" y="12"/>
                </a:lnTo>
                <a:close/>
                <a:moveTo>
                  <a:pt x="7" y="6"/>
                </a:moveTo>
                <a:cubicBezTo>
                  <a:pt x="5" y="6"/>
                  <a:pt x="2" y="7"/>
                  <a:pt x="2" y="9"/>
                </a:cubicBezTo>
                <a:cubicBezTo>
                  <a:pt x="2" y="10"/>
                  <a:pt x="3" y="11"/>
                  <a:pt x="4" y="11"/>
                </a:cubicBezTo>
                <a:cubicBezTo>
                  <a:pt x="6" y="11"/>
                  <a:pt x="7" y="10"/>
                  <a:pt x="7" y="9"/>
                </a:cubicBezTo>
                <a:cubicBezTo>
                  <a:pt x="7" y="9"/>
                  <a:pt x="7" y="9"/>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61" name="Freeform 2810"/>
          <p:cNvSpPr/>
          <p:nvPr/>
        </p:nvSpPr>
        <p:spPr bwMode="auto">
          <a:xfrm>
            <a:off x="9815915" y="1945533"/>
            <a:ext cx="11027" cy="21052"/>
          </a:xfrm>
          <a:custGeom>
            <a:avLst/>
            <a:gdLst>
              <a:gd name="T0" fmla="*/ 0 w 7"/>
              <a:gd name="T1" fmla="*/ 10 h 13"/>
              <a:gd name="T2" fmla="*/ 3 w 7"/>
              <a:gd name="T3" fmla="*/ 11 h 13"/>
              <a:gd name="T4" fmla="*/ 5 w 7"/>
              <a:gd name="T5" fmla="*/ 9 h 13"/>
              <a:gd name="T6" fmla="*/ 3 w 7"/>
              <a:gd name="T7" fmla="*/ 7 h 13"/>
              <a:gd name="T8" fmla="*/ 0 w 7"/>
              <a:gd name="T9" fmla="*/ 4 h 13"/>
              <a:gd name="T10" fmla="*/ 4 w 7"/>
              <a:gd name="T11" fmla="*/ 0 h 13"/>
              <a:gd name="T12" fmla="*/ 7 w 7"/>
              <a:gd name="T13" fmla="*/ 1 h 13"/>
              <a:gd name="T14" fmla="*/ 6 w 7"/>
              <a:gd name="T15" fmla="*/ 3 h 13"/>
              <a:gd name="T16" fmla="*/ 4 w 7"/>
              <a:gd name="T17" fmla="*/ 2 h 13"/>
              <a:gd name="T18" fmla="*/ 2 w 7"/>
              <a:gd name="T19" fmla="*/ 4 h 13"/>
              <a:gd name="T20" fmla="*/ 4 w 7"/>
              <a:gd name="T21" fmla="*/ 6 h 13"/>
              <a:gd name="T22" fmla="*/ 7 w 7"/>
              <a:gd name="T23" fmla="*/ 9 h 13"/>
              <a:gd name="T24" fmla="*/ 3 w 7"/>
              <a:gd name="T25" fmla="*/ 13 h 13"/>
              <a:gd name="T26" fmla="*/ 0 w 7"/>
              <a:gd name="T27" fmla="*/ 12 h 13"/>
              <a:gd name="T28" fmla="*/ 0 w 7"/>
              <a:gd name="T29" fmla="*/ 1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3">
                <a:moveTo>
                  <a:pt x="0" y="10"/>
                </a:moveTo>
                <a:cubicBezTo>
                  <a:pt x="1" y="11"/>
                  <a:pt x="2" y="11"/>
                  <a:pt x="3" y="11"/>
                </a:cubicBezTo>
                <a:cubicBezTo>
                  <a:pt x="5" y="11"/>
                  <a:pt x="5" y="10"/>
                  <a:pt x="5" y="9"/>
                </a:cubicBezTo>
                <a:cubicBezTo>
                  <a:pt x="5" y="8"/>
                  <a:pt x="5" y="8"/>
                  <a:pt x="3" y="7"/>
                </a:cubicBezTo>
                <a:cubicBezTo>
                  <a:pt x="1" y="6"/>
                  <a:pt x="0" y="5"/>
                  <a:pt x="0" y="4"/>
                </a:cubicBezTo>
                <a:cubicBezTo>
                  <a:pt x="0" y="2"/>
                  <a:pt x="2" y="0"/>
                  <a:pt x="4" y="0"/>
                </a:cubicBezTo>
                <a:cubicBezTo>
                  <a:pt x="5" y="0"/>
                  <a:pt x="6" y="1"/>
                  <a:pt x="7" y="1"/>
                </a:cubicBezTo>
                <a:cubicBezTo>
                  <a:pt x="6" y="3"/>
                  <a:pt x="6" y="3"/>
                  <a:pt x="6" y="3"/>
                </a:cubicBezTo>
                <a:cubicBezTo>
                  <a:pt x="6" y="2"/>
                  <a:pt x="5" y="2"/>
                  <a:pt x="4" y="2"/>
                </a:cubicBezTo>
                <a:cubicBezTo>
                  <a:pt x="3" y="2"/>
                  <a:pt x="2" y="3"/>
                  <a:pt x="2" y="4"/>
                </a:cubicBezTo>
                <a:cubicBezTo>
                  <a:pt x="2" y="5"/>
                  <a:pt x="3" y="5"/>
                  <a:pt x="4" y="6"/>
                </a:cubicBezTo>
                <a:cubicBezTo>
                  <a:pt x="6" y="6"/>
                  <a:pt x="7" y="7"/>
                  <a:pt x="7" y="9"/>
                </a:cubicBezTo>
                <a:cubicBezTo>
                  <a:pt x="7" y="11"/>
                  <a:pt x="6" y="13"/>
                  <a:pt x="3" y="13"/>
                </a:cubicBezTo>
                <a:cubicBezTo>
                  <a:pt x="2" y="13"/>
                  <a:pt x="1" y="12"/>
                  <a:pt x="0" y="12"/>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62" name="Freeform 2811"/>
          <p:cNvSpPr>
            <a:spLocks noEditPoints="1"/>
          </p:cNvSpPr>
          <p:nvPr/>
        </p:nvSpPr>
        <p:spPr bwMode="auto">
          <a:xfrm>
            <a:off x="9831955" y="1945533"/>
            <a:ext cx="17042" cy="21052"/>
          </a:xfrm>
          <a:custGeom>
            <a:avLst/>
            <a:gdLst>
              <a:gd name="T0" fmla="*/ 11 w 11"/>
              <a:gd name="T1" fmla="*/ 6 h 13"/>
              <a:gd name="T2" fmla="*/ 5 w 11"/>
              <a:gd name="T3" fmla="*/ 13 h 13"/>
              <a:gd name="T4" fmla="*/ 0 w 11"/>
              <a:gd name="T5" fmla="*/ 7 h 13"/>
              <a:gd name="T6" fmla="*/ 5 w 11"/>
              <a:gd name="T7" fmla="*/ 0 h 13"/>
              <a:gd name="T8" fmla="*/ 11 w 11"/>
              <a:gd name="T9" fmla="*/ 6 h 13"/>
              <a:gd name="T10" fmla="*/ 2 w 11"/>
              <a:gd name="T11" fmla="*/ 6 h 13"/>
              <a:gd name="T12" fmla="*/ 5 w 11"/>
              <a:gd name="T13" fmla="*/ 11 h 13"/>
              <a:gd name="T14" fmla="*/ 9 w 11"/>
              <a:gd name="T15" fmla="*/ 6 h 13"/>
              <a:gd name="T16" fmla="*/ 5 w 11"/>
              <a:gd name="T17" fmla="*/ 2 h 13"/>
              <a:gd name="T18" fmla="*/ 2 w 11"/>
              <a:gd name="T19"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3">
                <a:moveTo>
                  <a:pt x="11" y="6"/>
                </a:moveTo>
                <a:cubicBezTo>
                  <a:pt x="11" y="11"/>
                  <a:pt x="8" y="13"/>
                  <a:pt x="5" y="13"/>
                </a:cubicBezTo>
                <a:cubicBezTo>
                  <a:pt x="2" y="13"/>
                  <a:pt x="0" y="10"/>
                  <a:pt x="0" y="7"/>
                </a:cubicBezTo>
                <a:cubicBezTo>
                  <a:pt x="0" y="3"/>
                  <a:pt x="2" y="0"/>
                  <a:pt x="5" y="0"/>
                </a:cubicBezTo>
                <a:cubicBezTo>
                  <a:pt x="9" y="0"/>
                  <a:pt x="11" y="3"/>
                  <a:pt x="11" y="6"/>
                </a:cubicBezTo>
                <a:close/>
                <a:moveTo>
                  <a:pt x="2" y="6"/>
                </a:moveTo>
                <a:cubicBezTo>
                  <a:pt x="2" y="9"/>
                  <a:pt x="3" y="11"/>
                  <a:pt x="5" y="11"/>
                </a:cubicBezTo>
                <a:cubicBezTo>
                  <a:pt x="7" y="11"/>
                  <a:pt x="9" y="9"/>
                  <a:pt x="9" y="6"/>
                </a:cubicBezTo>
                <a:cubicBezTo>
                  <a:pt x="9" y="4"/>
                  <a:pt x="8" y="2"/>
                  <a:pt x="5"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63" name="Rectangle 2812"/>
          <p:cNvSpPr>
            <a:spLocks noChangeArrowheads="1"/>
          </p:cNvSpPr>
          <p:nvPr/>
        </p:nvSpPr>
        <p:spPr bwMode="auto">
          <a:xfrm>
            <a:off x="9854009" y="1937513"/>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464" name="Rectangle 2813"/>
          <p:cNvSpPr>
            <a:spLocks noChangeArrowheads="1"/>
          </p:cNvSpPr>
          <p:nvPr/>
        </p:nvSpPr>
        <p:spPr bwMode="auto">
          <a:xfrm>
            <a:off x="9863032" y="1937513"/>
            <a:ext cx="4010"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465" name="Freeform 2814"/>
          <p:cNvSpPr>
            <a:spLocks noEditPoints="1"/>
          </p:cNvSpPr>
          <p:nvPr/>
        </p:nvSpPr>
        <p:spPr bwMode="auto">
          <a:xfrm>
            <a:off x="9873057" y="1939518"/>
            <a:ext cx="5012" cy="25062"/>
          </a:xfrm>
          <a:custGeom>
            <a:avLst/>
            <a:gdLst>
              <a:gd name="T0" fmla="*/ 3 w 3"/>
              <a:gd name="T1" fmla="*/ 1 h 16"/>
              <a:gd name="T2" fmla="*/ 1 w 3"/>
              <a:gd name="T3" fmla="*/ 3 h 16"/>
              <a:gd name="T4" fmla="*/ 0 w 3"/>
              <a:gd name="T5" fmla="*/ 1 h 16"/>
              <a:gd name="T6" fmla="*/ 1 w 3"/>
              <a:gd name="T7" fmla="*/ 0 h 16"/>
              <a:gd name="T8" fmla="*/ 3 w 3"/>
              <a:gd name="T9" fmla="*/ 1 h 16"/>
              <a:gd name="T10" fmla="*/ 0 w 3"/>
              <a:gd name="T11" fmla="*/ 16 h 16"/>
              <a:gd name="T12" fmla="*/ 0 w 3"/>
              <a:gd name="T13" fmla="*/ 5 h 16"/>
              <a:gd name="T14" fmla="*/ 2 w 3"/>
              <a:gd name="T15" fmla="*/ 5 h 16"/>
              <a:gd name="T16" fmla="*/ 2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3"/>
                  <a:pt x="1" y="3"/>
                </a:cubicBezTo>
                <a:cubicBezTo>
                  <a:pt x="1" y="3"/>
                  <a:pt x="0" y="2"/>
                  <a:pt x="0" y="1"/>
                </a:cubicBezTo>
                <a:cubicBezTo>
                  <a:pt x="0" y="1"/>
                  <a:pt x="1" y="0"/>
                  <a:pt x="1" y="0"/>
                </a:cubicBezTo>
                <a:cubicBezTo>
                  <a:pt x="2" y="0"/>
                  <a:pt x="3" y="1"/>
                  <a:pt x="3" y="1"/>
                </a:cubicBezTo>
                <a:close/>
                <a:moveTo>
                  <a:pt x="0" y="16"/>
                </a:moveTo>
                <a:cubicBezTo>
                  <a:pt x="0" y="5"/>
                  <a:pt x="0" y="5"/>
                  <a:pt x="0" y="5"/>
                </a:cubicBezTo>
                <a:cubicBezTo>
                  <a:pt x="2" y="5"/>
                  <a:pt x="2" y="5"/>
                  <a:pt x="2" y="5"/>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66" name="Freeform 2815"/>
          <p:cNvSpPr/>
          <p:nvPr/>
        </p:nvSpPr>
        <p:spPr bwMode="auto">
          <a:xfrm>
            <a:off x="9881076" y="1945533"/>
            <a:ext cx="15037" cy="21052"/>
          </a:xfrm>
          <a:custGeom>
            <a:avLst/>
            <a:gdLst>
              <a:gd name="T0" fmla="*/ 10 w 10"/>
              <a:gd name="T1" fmla="*/ 12 h 13"/>
              <a:gd name="T2" fmla="*/ 6 w 10"/>
              <a:gd name="T3" fmla="*/ 13 h 13"/>
              <a:gd name="T4" fmla="*/ 0 w 10"/>
              <a:gd name="T5" fmla="*/ 7 h 13"/>
              <a:gd name="T6" fmla="*/ 7 w 10"/>
              <a:gd name="T7" fmla="*/ 0 h 13"/>
              <a:gd name="T8" fmla="*/ 10 w 10"/>
              <a:gd name="T9" fmla="*/ 1 h 13"/>
              <a:gd name="T10" fmla="*/ 9 w 10"/>
              <a:gd name="T11" fmla="*/ 3 h 13"/>
              <a:gd name="T12" fmla="*/ 7 w 10"/>
              <a:gd name="T13" fmla="*/ 2 h 13"/>
              <a:gd name="T14" fmla="*/ 3 w 10"/>
              <a:gd name="T15" fmla="*/ 6 h 13"/>
              <a:gd name="T16" fmla="*/ 7 w 10"/>
              <a:gd name="T17" fmla="*/ 11 h 13"/>
              <a:gd name="T18" fmla="*/ 9 w 10"/>
              <a:gd name="T19" fmla="*/ 10 h 13"/>
              <a:gd name="T20" fmla="*/ 10 w 10"/>
              <a:gd name="T21" fmla="*/ 1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3">
                <a:moveTo>
                  <a:pt x="10" y="12"/>
                </a:moveTo>
                <a:cubicBezTo>
                  <a:pt x="9" y="12"/>
                  <a:pt x="8" y="13"/>
                  <a:pt x="6" y="13"/>
                </a:cubicBezTo>
                <a:cubicBezTo>
                  <a:pt x="3" y="13"/>
                  <a:pt x="0" y="10"/>
                  <a:pt x="0" y="7"/>
                </a:cubicBezTo>
                <a:cubicBezTo>
                  <a:pt x="0" y="3"/>
                  <a:pt x="3" y="0"/>
                  <a:pt x="7" y="0"/>
                </a:cubicBezTo>
                <a:cubicBezTo>
                  <a:pt x="8" y="0"/>
                  <a:pt x="9" y="1"/>
                  <a:pt x="10" y="1"/>
                </a:cubicBezTo>
                <a:cubicBezTo>
                  <a:pt x="9" y="3"/>
                  <a:pt x="9" y="3"/>
                  <a:pt x="9" y="3"/>
                </a:cubicBezTo>
                <a:cubicBezTo>
                  <a:pt x="9" y="2"/>
                  <a:pt x="8" y="2"/>
                  <a:pt x="7" y="2"/>
                </a:cubicBezTo>
                <a:cubicBezTo>
                  <a:pt x="4" y="2"/>
                  <a:pt x="3" y="4"/>
                  <a:pt x="3" y="6"/>
                </a:cubicBezTo>
                <a:cubicBezTo>
                  <a:pt x="3" y="9"/>
                  <a:pt x="4" y="11"/>
                  <a:pt x="7" y="11"/>
                </a:cubicBezTo>
                <a:cubicBezTo>
                  <a:pt x="8" y="11"/>
                  <a:pt x="9" y="11"/>
                  <a:pt x="9" y="10"/>
                </a:cubicBezTo>
                <a:lnTo>
                  <a:pt x="10" y="1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67" name="Freeform 2816"/>
          <p:cNvSpPr>
            <a:spLocks noEditPoints="1"/>
          </p:cNvSpPr>
          <p:nvPr/>
        </p:nvSpPr>
        <p:spPr bwMode="auto">
          <a:xfrm>
            <a:off x="9900123" y="1939518"/>
            <a:ext cx="4010" cy="25062"/>
          </a:xfrm>
          <a:custGeom>
            <a:avLst/>
            <a:gdLst>
              <a:gd name="T0" fmla="*/ 3 w 3"/>
              <a:gd name="T1" fmla="*/ 1 h 16"/>
              <a:gd name="T2" fmla="*/ 2 w 3"/>
              <a:gd name="T3" fmla="*/ 3 h 16"/>
              <a:gd name="T4" fmla="*/ 0 w 3"/>
              <a:gd name="T5" fmla="*/ 1 h 16"/>
              <a:gd name="T6" fmla="*/ 2 w 3"/>
              <a:gd name="T7" fmla="*/ 0 h 16"/>
              <a:gd name="T8" fmla="*/ 3 w 3"/>
              <a:gd name="T9" fmla="*/ 1 h 16"/>
              <a:gd name="T10" fmla="*/ 1 w 3"/>
              <a:gd name="T11" fmla="*/ 16 h 16"/>
              <a:gd name="T12" fmla="*/ 1 w 3"/>
              <a:gd name="T13" fmla="*/ 5 h 16"/>
              <a:gd name="T14" fmla="*/ 3 w 3"/>
              <a:gd name="T15" fmla="*/ 5 h 16"/>
              <a:gd name="T16" fmla="*/ 3 w 3"/>
              <a:gd name="T17" fmla="*/ 16 h 16"/>
              <a:gd name="T18" fmla="*/ 1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3"/>
                  <a:pt x="2" y="3"/>
                </a:cubicBezTo>
                <a:cubicBezTo>
                  <a:pt x="1" y="3"/>
                  <a:pt x="0" y="2"/>
                  <a:pt x="0" y="1"/>
                </a:cubicBezTo>
                <a:cubicBezTo>
                  <a:pt x="0" y="1"/>
                  <a:pt x="1" y="0"/>
                  <a:pt x="2" y="0"/>
                </a:cubicBezTo>
                <a:cubicBezTo>
                  <a:pt x="2" y="0"/>
                  <a:pt x="3" y="1"/>
                  <a:pt x="3" y="1"/>
                </a:cubicBezTo>
                <a:close/>
                <a:moveTo>
                  <a:pt x="1" y="16"/>
                </a:moveTo>
                <a:cubicBezTo>
                  <a:pt x="1" y="5"/>
                  <a:pt x="1" y="5"/>
                  <a:pt x="1" y="5"/>
                </a:cubicBezTo>
                <a:cubicBezTo>
                  <a:pt x="3" y="5"/>
                  <a:pt x="3" y="5"/>
                  <a:pt x="3" y="5"/>
                </a:cubicBezTo>
                <a:cubicBezTo>
                  <a:pt x="3" y="16"/>
                  <a:pt x="3" y="16"/>
                  <a:pt x="3" y="16"/>
                </a:cubicBezTo>
                <a:lnTo>
                  <a:pt x="1"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68" name="Freeform 2817"/>
          <p:cNvSpPr/>
          <p:nvPr/>
        </p:nvSpPr>
        <p:spPr bwMode="auto">
          <a:xfrm>
            <a:off x="9907141" y="1941523"/>
            <a:ext cx="11027" cy="25062"/>
          </a:xfrm>
          <a:custGeom>
            <a:avLst/>
            <a:gdLst>
              <a:gd name="T0" fmla="*/ 4 w 7"/>
              <a:gd name="T1" fmla="*/ 0 h 16"/>
              <a:gd name="T2" fmla="*/ 4 w 7"/>
              <a:gd name="T3" fmla="*/ 4 h 16"/>
              <a:gd name="T4" fmla="*/ 7 w 7"/>
              <a:gd name="T5" fmla="*/ 4 h 16"/>
              <a:gd name="T6" fmla="*/ 7 w 7"/>
              <a:gd name="T7" fmla="*/ 5 h 16"/>
              <a:gd name="T8" fmla="*/ 4 w 7"/>
              <a:gd name="T9" fmla="*/ 5 h 16"/>
              <a:gd name="T10" fmla="*/ 4 w 7"/>
              <a:gd name="T11" fmla="*/ 12 h 16"/>
              <a:gd name="T12" fmla="*/ 6 w 7"/>
              <a:gd name="T13" fmla="*/ 14 h 16"/>
              <a:gd name="T14" fmla="*/ 7 w 7"/>
              <a:gd name="T15" fmla="*/ 14 h 16"/>
              <a:gd name="T16" fmla="*/ 7 w 7"/>
              <a:gd name="T17" fmla="*/ 15 h 16"/>
              <a:gd name="T18" fmla="*/ 5 w 7"/>
              <a:gd name="T19" fmla="*/ 16 h 16"/>
              <a:gd name="T20" fmla="*/ 3 w 7"/>
              <a:gd name="T21" fmla="*/ 15 h 16"/>
              <a:gd name="T22" fmla="*/ 2 w 7"/>
              <a:gd name="T23" fmla="*/ 12 h 16"/>
              <a:gd name="T24" fmla="*/ 2 w 7"/>
              <a:gd name="T25" fmla="*/ 5 h 16"/>
              <a:gd name="T26" fmla="*/ 0 w 7"/>
              <a:gd name="T27" fmla="*/ 5 h 16"/>
              <a:gd name="T28" fmla="*/ 0 w 7"/>
              <a:gd name="T29" fmla="*/ 4 h 16"/>
              <a:gd name="T30" fmla="*/ 2 w 7"/>
              <a:gd name="T31" fmla="*/ 4 h 16"/>
              <a:gd name="T32" fmla="*/ 2 w 7"/>
              <a:gd name="T33" fmla="*/ 1 h 16"/>
              <a:gd name="T34" fmla="*/ 4 w 7"/>
              <a:gd name="T3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6">
                <a:moveTo>
                  <a:pt x="4" y="0"/>
                </a:moveTo>
                <a:cubicBezTo>
                  <a:pt x="4" y="4"/>
                  <a:pt x="4" y="4"/>
                  <a:pt x="4" y="4"/>
                </a:cubicBezTo>
                <a:cubicBezTo>
                  <a:pt x="7" y="4"/>
                  <a:pt x="7" y="4"/>
                  <a:pt x="7" y="4"/>
                </a:cubicBezTo>
                <a:cubicBezTo>
                  <a:pt x="7" y="5"/>
                  <a:pt x="7" y="5"/>
                  <a:pt x="7" y="5"/>
                </a:cubicBezTo>
                <a:cubicBezTo>
                  <a:pt x="4" y="5"/>
                  <a:pt x="4" y="5"/>
                  <a:pt x="4" y="5"/>
                </a:cubicBezTo>
                <a:cubicBezTo>
                  <a:pt x="4" y="12"/>
                  <a:pt x="4" y="12"/>
                  <a:pt x="4" y="12"/>
                </a:cubicBezTo>
                <a:cubicBezTo>
                  <a:pt x="4" y="13"/>
                  <a:pt x="5" y="14"/>
                  <a:pt x="6" y="14"/>
                </a:cubicBezTo>
                <a:cubicBezTo>
                  <a:pt x="6" y="14"/>
                  <a:pt x="7" y="14"/>
                  <a:pt x="7" y="14"/>
                </a:cubicBezTo>
                <a:cubicBezTo>
                  <a:pt x="7" y="15"/>
                  <a:pt x="7" y="15"/>
                  <a:pt x="7" y="15"/>
                </a:cubicBezTo>
                <a:cubicBezTo>
                  <a:pt x="7" y="15"/>
                  <a:pt x="6" y="16"/>
                  <a:pt x="5" y="16"/>
                </a:cubicBezTo>
                <a:cubicBezTo>
                  <a:pt x="4" y="16"/>
                  <a:pt x="3" y="15"/>
                  <a:pt x="3" y="15"/>
                </a:cubicBezTo>
                <a:cubicBezTo>
                  <a:pt x="2" y="14"/>
                  <a:pt x="2" y="13"/>
                  <a:pt x="2" y="12"/>
                </a:cubicBezTo>
                <a:cubicBezTo>
                  <a:pt x="2" y="5"/>
                  <a:pt x="2" y="5"/>
                  <a:pt x="2" y="5"/>
                </a:cubicBezTo>
                <a:cubicBezTo>
                  <a:pt x="0" y="5"/>
                  <a:pt x="0" y="5"/>
                  <a:pt x="0" y="5"/>
                </a:cubicBezTo>
                <a:cubicBezTo>
                  <a:pt x="0" y="4"/>
                  <a:pt x="0" y="4"/>
                  <a:pt x="0" y="4"/>
                </a:cubicBezTo>
                <a:cubicBezTo>
                  <a:pt x="2" y="4"/>
                  <a:pt x="2" y="4"/>
                  <a:pt x="2" y="4"/>
                </a:cubicBezTo>
                <a:cubicBezTo>
                  <a:pt x="2" y="1"/>
                  <a:pt x="2" y="1"/>
                  <a:pt x="2"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69" name="Freeform 2818"/>
          <p:cNvSpPr/>
          <p:nvPr/>
        </p:nvSpPr>
        <p:spPr bwMode="auto">
          <a:xfrm>
            <a:off x="9923180" y="1947538"/>
            <a:ext cx="16040" cy="19047"/>
          </a:xfrm>
          <a:custGeom>
            <a:avLst/>
            <a:gdLst>
              <a:gd name="T0" fmla="*/ 10 w 10"/>
              <a:gd name="T1" fmla="*/ 8 h 12"/>
              <a:gd name="T2" fmla="*/ 10 w 10"/>
              <a:gd name="T3" fmla="*/ 11 h 12"/>
              <a:gd name="T4" fmla="*/ 8 w 10"/>
              <a:gd name="T5" fmla="*/ 11 h 12"/>
              <a:gd name="T6" fmla="*/ 8 w 10"/>
              <a:gd name="T7" fmla="*/ 9 h 12"/>
              <a:gd name="T8" fmla="*/ 8 w 10"/>
              <a:gd name="T9" fmla="*/ 9 h 12"/>
              <a:gd name="T10" fmla="*/ 4 w 10"/>
              <a:gd name="T11" fmla="*/ 12 h 12"/>
              <a:gd name="T12" fmla="*/ 0 w 10"/>
              <a:gd name="T13" fmla="*/ 6 h 12"/>
              <a:gd name="T14" fmla="*/ 0 w 10"/>
              <a:gd name="T15" fmla="*/ 0 h 12"/>
              <a:gd name="T16" fmla="*/ 2 w 10"/>
              <a:gd name="T17" fmla="*/ 0 h 12"/>
              <a:gd name="T18" fmla="*/ 2 w 10"/>
              <a:gd name="T19" fmla="*/ 6 h 12"/>
              <a:gd name="T20" fmla="*/ 5 w 10"/>
              <a:gd name="T21" fmla="*/ 10 h 12"/>
              <a:gd name="T22" fmla="*/ 7 w 10"/>
              <a:gd name="T23" fmla="*/ 8 h 12"/>
              <a:gd name="T24" fmla="*/ 8 w 10"/>
              <a:gd name="T25" fmla="*/ 7 h 12"/>
              <a:gd name="T26" fmla="*/ 8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9"/>
                  <a:pt x="10" y="10"/>
                  <a:pt x="10" y="11"/>
                </a:cubicBezTo>
                <a:cubicBezTo>
                  <a:pt x="8" y="11"/>
                  <a:pt x="8" y="11"/>
                  <a:pt x="8" y="11"/>
                </a:cubicBezTo>
                <a:cubicBezTo>
                  <a:pt x="8" y="9"/>
                  <a:pt x="8" y="9"/>
                  <a:pt x="8" y="9"/>
                </a:cubicBezTo>
                <a:cubicBezTo>
                  <a:pt x="8" y="9"/>
                  <a:pt x="8" y="9"/>
                  <a:pt x="8" y="9"/>
                </a:cubicBezTo>
                <a:cubicBezTo>
                  <a:pt x="7" y="10"/>
                  <a:pt x="6" y="12"/>
                  <a:pt x="4" y="12"/>
                </a:cubicBezTo>
                <a:cubicBezTo>
                  <a:pt x="2" y="12"/>
                  <a:pt x="0" y="11"/>
                  <a:pt x="0" y="6"/>
                </a:cubicBezTo>
                <a:cubicBezTo>
                  <a:pt x="0" y="0"/>
                  <a:pt x="0" y="0"/>
                  <a:pt x="0" y="0"/>
                </a:cubicBezTo>
                <a:cubicBezTo>
                  <a:pt x="2" y="0"/>
                  <a:pt x="2" y="0"/>
                  <a:pt x="2" y="0"/>
                </a:cubicBezTo>
                <a:cubicBezTo>
                  <a:pt x="2" y="6"/>
                  <a:pt x="2" y="6"/>
                  <a:pt x="2" y="6"/>
                </a:cubicBezTo>
                <a:cubicBezTo>
                  <a:pt x="2" y="8"/>
                  <a:pt x="3" y="10"/>
                  <a:pt x="5" y="10"/>
                </a:cubicBezTo>
                <a:cubicBezTo>
                  <a:pt x="6" y="10"/>
                  <a:pt x="7" y="9"/>
                  <a:pt x="7" y="8"/>
                </a:cubicBezTo>
                <a:cubicBezTo>
                  <a:pt x="7" y="8"/>
                  <a:pt x="8" y="7"/>
                  <a:pt x="8" y="7"/>
                </a:cubicBezTo>
                <a:cubicBezTo>
                  <a:pt x="8" y="0"/>
                  <a:pt x="8" y="0"/>
                  <a:pt x="8"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70" name="Freeform 2819"/>
          <p:cNvSpPr>
            <a:spLocks noEditPoints="1"/>
          </p:cNvSpPr>
          <p:nvPr/>
        </p:nvSpPr>
        <p:spPr bwMode="auto">
          <a:xfrm>
            <a:off x="9943230" y="1937513"/>
            <a:ext cx="18045" cy="29072"/>
          </a:xfrm>
          <a:custGeom>
            <a:avLst/>
            <a:gdLst>
              <a:gd name="T0" fmla="*/ 11 w 11"/>
              <a:gd name="T1" fmla="*/ 0 h 18"/>
              <a:gd name="T2" fmla="*/ 11 w 11"/>
              <a:gd name="T3" fmla="*/ 14 h 18"/>
              <a:gd name="T4" fmla="*/ 11 w 11"/>
              <a:gd name="T5" fmla="*/ 17 h 18"/>
              <a:gd name="T6" fmla="*/ 9 w 11"/>
              <a:gd name="T7" fmla="*/ 17 h 18"/>
              <a:gd name="T8" fmla="*/ 9 w 11"/>
              <a:gd name="T9" fmla="*/ 15 h 18"/>
              <a:gd name="T10" fmla="*/ 9 w 11"/>
              <a:gd name="T11" fmla="*/ 15 h 18"/>
              <a:gd name="T12" fmla="*/ 5 w 11"/>
              <a:gd name="T13" fmla="*/ 18 h 18"/>
              <a:gd name="T14" fmla="*/ 0 w 11"/>
              <a:gd name="T15" fmla="*/ 12 h 18"/>
              <a:gd name="T16" fmla="*/ 5 w 11"/>
              <a:gd name="T17" fmla="*/ 5 h 18"/>
              <a:gd name="T18" fmla="*/ 8 w 11"/>
              <a:gd name="T19" fmla="*/ 7 h 18"/>
              <a:gd name="T20" fmla="*/ 9 w 11"/>
              <a:gd name="T21" fmla="*/ 7 h 18"/>
              <a:gd name="T22" fmla="*/ 9 w 11"/>
              <a:gd name="T23" fmla="*/ 0 h 18"/>
              <a:gd name="T24" fmla="*/ 11 w 11"/>
              <a:gd name="T25" fmla="*/ 0 h 18"/>
              <a:gd name="T26" fmla="*/ 9 w 11"/>
              <a:gd name="T27" fmla="*/ 10 h 18"/>
              <a:gd name="T28" fmla="*/ 8 w 11"/>
              <a:gd name="T29" fmla="*/ 9 h 18"/>
              <a:gd name="T30" fmla="*/ 5 w 11"/>
              <a:gd name="T31" fmla="*/ 7 h 18"/>
              <a:gd name="T32" fmla="*/ 2 w 11"/>
              <a:gd name="T33" fmla="*/ 12 h 18"/>
              <a:gd name="T34" fmla="*/ 5 w 11"/>
              <a:gd name="T35" fmla="*/ 16 h 18"/>
              <a:gd name="T36" fmla="*/ 8 w 11"/>
              <a:gd name="T37" fmla="*/ 13 h 18"/>
              <a:gd name="T38" fmla="*/ 9 w 11"/>
              <a:gd name="T39" fmla="*/ 12 h 18"/>
              <a:gd name="T40" fmla="*/ 9 w 11"/>
              <a:gd name="T41" fmla="*/ 1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8">
                <a:moveTo>
                  <a:pt x="11" y="0"/>
                </a:moveTo>
                <a:cubicBezTo>
                  <a:pt x="11" y="14"/>
                  <a:pt x="11" y="14"/>
                  <a:pt x="11" y="14"/>
                </a:cubicBezTo>
                <a:cubicBezTo>
                  <a:pt x="11" y="15"/>
                  <a:pt x="11" y="16"/>
                  <a:pt x="11" y="17"/>
                </a:cubicBezTo>
                <a:cubicBezTo>
                  <a:pt x="9" y="17"/>
                  <a:pt x="9" y="17"/>
                  <a:pt x="9" y="17"/>
                </a:cubicBezTo>
                <a:cubicBezTo>
                  <a:pt x="9" y="15"/>
                  <a:pt x="9" y="15"/>
                  <a:pt x="9" y="15"/>
                </a:cubicBezTo>
                <a:cubicBezTo>
                  <a:pt x="9" y="15"/>
                  <a:pt x="9" y="15"/>
                  <a:pt x="9" y="15"/>
                </a:cubicBezTo>
                <a:cubicBezTo>
                  <a:pt x="8" y="17"/>
                  <a:pt x="7" y="18"/>
                  <a:pt x="5" y="18"/>
                </a:cubicBezTo>
                <a:cubicBezTo>
                  <a:pt x="2" y="18"/>
                  <a:pt x="0" y="15"/>
                  <a:pt x="0" y="12"/>
                </a:cubicBezTo>
                <a:cubicBezTo>
                  <a:pt x="0" y="8"/>
                  <a:pt x="2" y="5"/>
                  <a:pt x="5" y="5"/>
                </a:cubicBezTo>
                <a:cubicBezTo>
                  <a:pt x="7" y="5"/>
                  <a:pt x="8" y="6"/>
                  <a:pt x="8" y="7"/>
                </a:cubicBezTo>
                <a:cubicBezTo>
                  <a:pt x="9" y="7"/>
                  <a:pt x="9" y="7"/>
                  <a:pt x="9" y="7"/>
                </a:cubicBezTo>
                <a:cubicBezTo>
                  <a:pt x="9" y="0"/>
                  <a:pt x="9" y="0"/>
                  <a:pt x="9" y="0"/>
                </a:cubicBezTo>
                <a:lnTo>
                  <a:pt x="11" y="0"/>
                </a:lnTo>
                <a:close/>
                <a:moveTo>
                  <a:pt x="9" y="10"/>
                </a:moveTo>
                <a:cubicBezTo>
                  <a:pt x="9" y="10"/>
                  <a:pt x="8" y="10"/>
                  <a:pt x="8" y="9"/>
                </a:cubicBezTo>
                <a:cubicBezTo>
                  <a:pt x="8" y="8"/>
                  <a:pt x="7" y="7"/>
                  <a:pt x="5" y="7"/>
                </a:cubicBezTo>
                <a:cubicBezTo>
                  <a:pt x="3" y="7"/>
                  <a:pt x="2" y="9"/>
                  <a:pt x="2" y="12"/>
                </a:cubicBezTo>
                <a:cubicBezTo>
                  <a:pt x="2" y="14"/>
                  <a:pt x="3" y="16"/>
                  <a:pt x="5" y="16"/>
                </a:cubicBezTo>
                <a:cubicBezTo>
                  <a:pt x="7" y="16"/>
                  <a:pt x="8" y="15"/>
                  <a:pt x="8" y="13"/>
                </a:cubicBezTo>
                <a:cubicBezTo>
                  <a:pt x="8" y="13"/>
                  <a:pt x="9" y="13"/>
                  <a:pt x="9" y="12"/>
                </a:cubicBezTo>
                <a:lnTo>
                  <a:pt x="9"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71" name="Freeform 2820"/>
          <p:cNvSpPr>
            <a:spLocks noEditPoints="1"/>
          </p:cNvSpPr>
          <p:nvPr/>
        </p:nvSpPr>
        <p:spPr bwMode="auto">
          <a:xfrm>
            <a:off x="9965284" y="1939518"/>
            <a:ext cx="5012" cy="25062"/>
          </a:xfrm>
          <a:custGeom>
            <a:avLst/>
            <a:gdLst>
              <a:gd name="T0" fmla="*/ 3 w 3"/>
              <a:gd name="T1" fmla="*/ 1 h 16"/>
              <a:gd name="T2" fmla="*/ 2 w 3"/>
              <a:gd name="T3" fmla="*/ 3 h 16"/>
              <a:gd name="T4" fmla="*/ 0 w 3"/>
              <a:gd name="T5" fmla="*/ 1 h 16"/>
              <a:gd name="T6" fmla="*/ 2 w 3"/>
              <a:gd name="T7" fmla="*/ 0 h 16"/>
              <a:gd name="T8" fmla="*/ 3 w 3"/>
              <a:gd name="T9" fmla="*/ 1 h 16"/>
              <a:gd name="T10" fmla="*/ 1 w 3"/>
              <a:gd name="T11" fmla="*/ 16 h 16"/>
              <a:gd name="T12" fmla="*/ 1 w 3"/>
              <a:gd name="T13" fmla="*/ 5 h 16"/>
              <a:gd name="T14" fmla="*/ 3 w 3"/>
              <a:gd name="T15" fmla="*/ 5 h 16"/>
              <a:gd name="T16" fmla="*/ 3 w 3"/>
              <a:gd name="T17" fmla="*/ 16 h 16"/>
              <a:gd name="T18" fmla="*/ 1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3"/>
                  <a:pt x="2" y="3"/>
                </a:cubicBezTo>
                <a:cubicBezTo>
                  <a:pt x="1" y="3"/>
                  <a:pt x="0" y="2"/>
                  <a:pt x="0" y="1"/>
                </a:cubicBezTo>
                <a:cubicBezTo>
                  <a:pt x="0" y="1"/>
                  <a:pt x="1" y="0"/>
                  <a:pt x="2" y="0"/>
                </a:cubicBezTo>
                <a:cubicBezTo>
                  <a:pt x="2" y="0"/>
                  <a:pt x="3" y="1"/>
                  <a:pt x="3" y="1"/>
                </a:cubicBezTo>
                <a:close/>
                <a:moveTo>
                  <a:pt x="1" y="16"/>
                </a:moveTo>
                <a:cubicBezTo>
                  <a:pt x="1" y="5"/>
                  <a:pt x="1" y="5"/>
                  <a:pt x="1" y="5"/>
                </a:cubicBezTo>
                <a:cubicBezTo>
                  <a:pt x="3" y="5"/>
                  <a:pt x="3" y="5"/>
                  <a:pt x="3" y="5"/>
                </a:cubicBezTo>
                <a:cubicBezTo>
                  <a:pt x="3" y="16"/>
                  <a:pt x="3" y="16"/>
                  <a:pt x="3" y="16"/>
                </a:cubicBezTo>
                <a:lnTo>
                  <a:pt x="1"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72" name="Freeform 2821"/>
          <p:cNvSpPr/>
          <p:nvPr/>
        </p:nvSpPr>
        <p:spPr bwMode="auto">
          <a:xfrm>
            <a:off x="9976312" y="1945533"/>
            <a:ext cx="14035" cy="19047"/>
          </a:xfrm>
          <a:custGeom>
            <a:avLst/>
            <a:gdLst>
              <a:gd name="T0" fmla="*/ 0 w 9"/>
              <a:gd name="T1" fmla="*/ 4 h 12"/>
              <a:gd name="T2" fmla="*/ 0 w 9"/>
              <a:gd name="T3" fmla="*/ 1 h 12"/>
              <a:gd name="T4" fmla="*/ 1 w 9"/>
              <a:gd name="T5" fmla="*/ 1 h 12"/>
              <a:gd name="T6" fmla="*/ 2 w 9"/>
              <a:gd name="T7" fmla="*/ 3 h 12"/>
              <a:gd name="T8" fmla="*/ 2 w 9"/>
              <a:gd name="T9" fmla="*/ 3 h 12"/>
              <a:gd name="T10" fmla="*/ 5 w 9"/>
              <a:gd name="T11" fmla="*/ 0 h 12"/>
              <a:gd name="T12" fmla="*/ 9 w 9"/>
              <a:gd name="T13" fmla="*/ 5 h 12"/>
              <a:gd name="T14" fmla="*/ 9 w 9"/>
              <a:gd name="T15" fmla="*/ 12 h 12"/>
              <a:gd name="T16" fmla="*/ 7 w 9"/>
              <a:gd name="T17" fmla="*/ 12 h 12"/>
              <a:gd name="T18" fmla="*/ 7 w 9"/>
              <a:gd name="T19" fmla="*/ 6 h 12"/>
              <a:gd name="T20" fmla="*/ 5 w 9"/>
              <a:gd name="T21" fmla="*/ 2 h 12"/>
              <a:gd name="T22" fmla="*/ 2 w 9"/>
              <a:gd name="T23" fmla="*/ 4 h 12"/>
              <a:gd name="T24" fmla="*/ 2 w 9"/>
              <a:gd name="T25" fmla="*/ 5 h 12"/>
              <a:gd name="T26" fmla="*/ 2 w 9"/>
              <a:gd name="T27" fmla="*/ 12 h 12"/>
              <a:gd name="T28" fmla="*/ 0 w 9"/>
              <a:gd name="T29" fmla="*/ 12 h 12"/>
              <a:gd name="T30" fmla="*/ 0 w 9"/>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 h="12">
                <a:moveTo>
                  <a:pt x="0" y="4"/>
                </a:moveTo>
                <a:cubicBezTo>
                  <a:pt x="0" y="3"/>
                  <a:pt x="0" y="2"/>
                  <a:pt x="0" y="1"/>
                </a:cubicBezTo>
                <a:cubicBezTo>
                  <a:pt x="1" y="1"/>
                  <a:pt x="1" y="1"/>
                  <a:pt x="1" y="1"/>
                </a:cubicBezTo>
                <a:cubicBezTo>
                  <a:pt x="2" y="3"/>
                  <a:pt x="2" y="3"/>
                  <a:pt x="2" y="3"/>
                </a:cubicBezTo>
                <a:cubicBezTo>
                  <a:pt x="2" y="3"/>
                  <a:pt x="2" y="3"/>
                  <a:pt x="2" y="3"/>
                </a:cubicBezTo>
                <a:cubicBezTo>
                  <a:pt x="2" y="1"/>
                  <a:pt x="3" y="0"/>
                  <a:pt x="5" y="0"/>
                </a:cubicBezTo>
                <a:cubicBezTo>
                  <a:pt x="7" y="0"/>
                  <a:pt x="9" y="1"/>
                  <a:pt x="9" y="5"/>
                </a:cubicBezTo>
                <a:cubicBezTo>
                  <a:pt x="9" y="12"/>
                  <a:pt x="9" y="12"/>
                  <a:pt x="9" y="12"/>
                </a:cubicBezTo>
                <a:cubicBezTo>
                  <a:pt x="7" y="12"/>
                  <a:pt x="7" y="12"/>
                  <a:pt x="7" y="12"/>
                </a:cubicBezTo>
                <a:cubicBezTo>
                  <a:pt x="7" y="6"/>
                  <a:pt x="7" y="6"/>
                  <a:pt x="7" y="6"/>
                </a:cubicBezTo>
                <a:cubicBezTo>
                  <a:pt x="7" y="4"/>
                  <a:pt x="7" y="2"/>
                  <a:pt x="5" y="2"/>
                </a:cubicBezTo>
                <a:cubicBezTo>
                  <a:pt x="3" y="2"/>
                  <a:pt x="2" y="3"/>
                  <a:pt x="2" y="4"/>
                </a:cubicBezTo>
                <a:cubicBezTo>
                  <a:pt x="2" y="5"/>
                  <a:pt x="2" y="5"/>
                  <a:pt x="2" y="5"/>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73" name="Rectangle 2822"/>
          <p:cNvSpPr>
            <a:spLocks noChangeArrowheads="1"/>
          </p:cNvSpPr>
          <p:nvPr/>
        </p:nvSpPr>
        <p:spPr bwMode="auto">
          <a:xfrm>
            <a:off x="10006386" y="1937513"/>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474" name="Freeform 2823"/>
          <p:cNvSpPr>
            <a:spLocks noEditPoints="1"/>
          </p:cNvSpPr>
          <p:nvPr/>
        </p:nvSpPr>
        <p:spPr bwMode="auto">
          <a:xfrm>
            <a:off x="10014406" y="1945533"/>
            <a:ext cx="14035" cy="21052"/>
          </a:xfrm>
          <a:custGeom>
            <a:avLst/>
            <a:gdLst>
              <a:gd name="T0" fmla="*/ 7 w 9"/>
              <a:gd name="T1" fmla="*/ 12 h 13"/>
              <a:gd name="T2" fmla="*/ 7 w 9"/>
              <a:gd name="T3" fmla="*/ 11 h 13"/>
              <a:gd name="T4" fmla="*/ 7 w 9"/>
              <a:gd name="T5" fmla="*/ 11 h 13"/>
              <a:gd name="T6" fmla="*/ 4 w 9"/>
              <a:gd name="T7" fmla="*/ 13 h 13"/>
              <a:gd name="T8" fmla="*/ 0 w 9"/>
              <a:gd name="T9" fmla="*/ 9 h 13"/>
              <a:gd name="T10" fmla="*/ 7 w 9"/>
              <a:gd name="T11" fmla="*/ 5 h 13"/>
              <a:gd name="T12" fmla="*/ 7 w 9"/>
              <a:gd name="T13" fmla="*/ 5 h 13"/>
              <a:gd name="T14" fmla="*/ 4 w 9"/>
              <a:gd name="T15" fmla="*/ 2 h 13"/>
              <a:gd name="T16" fmla="*/ 1 w 9"/>
              <a:gd name="T17" fmla="*/ 3 h 13"/>
              <a:gd name="T18" fmla="*/ 1 w 9"/>
              <a:gd name="T19" fmla="*/ 1 h 13"/>
              <a:gd name="T20" fmla="*/ 5 w 9"/>
              <a:gd name="T21" fmla="*/ 0 h 13"/>
              <a:gd name="T22" fmla="*/ 9 w 9"/>
              <a:gd name="T23" fmla="*/ 5 h 13"/>
              <a:gd name="T24" fmla="*/ 9 w 9"/>
              <a:gd name="T25" fmla="*/ 9 h 13"/>
              <a:gd name="T26" fmla="*/ 9 w 9"/>
              <a:gd name="T27" fmla="*/ 12 h 13"/>
              <a:gd name="T28" fmla="*/ 7 w 9"/>
              <a:gd name="T29" fmla="*/ 12 h 13"/>
              <a:gd name="T30" fmla="*/ 7 w 9"/>
              <a:gd name="T31" fmla="*/ 6 h 13"/>
              <a:gd name="T32" fmla="*/ 2 w 9"/>
              <a:gd name="T33" fmla="*/ 9 h 13"/>
              <a:gd name="T34" fmla="*/ 4 w 9"/>
              <a:gd name="T35" fmla="*/ 11 h 13"/>
              <a:gd name="T36" fmla="*/ 7 w 9"/>
              <a:gd name="T37" fmla="*/ 9 h 13"/>
              <a:gd name="T38" fmla="*/ 7 w 9"/>
              <a:gd name="T39" fmla="*/ 8 h 13"/>
              <a:gd name="T40" fmla="*/ 7 w 9"/>
              <a:gd name="T41"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3">
                <a:moveTo>
                  <a:pt x="7" y="12"/>
                </a:moveTo>
                <a:cubicBezTo>
                  <a:pt x="7" y="11"/>
                  <a:pt x="7" y="11"/>
                  <a:pt x="7" y="11"/>
                </a:cubicBezTo>
                <a:cubicBezTo>
                  <a:pt x="7" y="11"/>
                  <a:pt x="7" y="11"/>
                  <a:pt x="7" y="11"/>
                </a:cubicBezTo>
                <a:cubicBezTo>
                  <a:pt x="7" y="12"/>
                  <a:pt x="5" y="13"/>
                  <a:pt x="4" y="13"/>
                </a:cubicBezTo>
                <a:cubicBezTo>
                  <a:pt x="1" y="13"/>
                  <a:pt x="0" y="11"/>
                  <a:pt x="0" y="9"/>
                </a:cubicBezTo>
                <a:cubicBezTo>
                  <a:pt x="0" y="6"/>
                  <a:pt x="3" y="5"/>
                  <a:pt x="7" y="5"/>
                </a:cubicBezTo>
                <a:cubicBezTo>
                  <a:pt x="7" y="5"/>
                  <a:pt x="7" y="5"/>
                  <a:pt x="7" y="5"/>
                </a:cubicBezTo>
                <a:cubicBezTo>
                  <a:pt x="7" y="4"/>
                  <a:pt x="7" y="2"/>
                  <a:pt x="4" y="2"/>
                </a:cubicBezTo>
                <a:cubicBezTo>
                  <a:pt x="3" y="2"/>
                  <a:pt x="2" y="2"/>
                  <a:pt x="1" y="3"/>
                </a:cubicBezTo>
                <a:cubicBezTo>
                  <a:pt x="1" y="1"/>
                  <a:pt x="1" y="1"/>
                  <a:pt x="1" y="1"/>
                </a:cubicBezTo>
                <a:cubicBezTo>
                  <a:pt x="2" y="1"/>
                  <a:pt x="3" y="0"/>
                  <a:pt x="5" y="0"/>
                </a:cubicBezTo>
                <a:cubicBezTo>
                  <a:pt x="8" y="0"/>
                  <a:pt x="9" y="3"/>
                  <a:pt x="9" y="5"/>
                </a:cubicBezTo>
                <a:cubicBezTo>
                  <a:pt x="9" y="9"/>
                  <a:pt x="9" y="9"/>
                  <a:pt x="9" y="9"/>
                </a:cubicBezTo>
                <a:cubicBezTo>
                  <a:pt x="9" y="10"/>
                  <a:pt x="9" y="11"/>
                  <a:pt x="9" y="12"/>
                </a:cubicBezTo>
                <a:lnTo>
                  <a:pt x="7" y="12"/>
                </a:lnTo>
                <a:close/>
                <a:moveTo>
                  <a:pt x="7" y="6"/>
                </a:moveTo>
                <a:cubicBezTo>
                  <a:pt x="5" y="6"/>
                  <a:pt x="2" y="7"/>
                  <a:pt x="2" y="9"/>
                </a:cubicBezTo>
                <a:cubicBezTo>
                  <a:pt x="2" y="10"/>
                  <a:pt x="3" y="11"/>
                  <a:pt x="4" y="11"/>
                </a:cubicBezTo>
                <a:cubicBezTo>
                  <a:pt x="6" y="11"/>
                  <a:pt x="7" y="10"/>
                  <a:pt x="7" y="9"/>
                </a:cubicBezTo>
                <a:cubicBezTo>
                  <a:pt x="7" y="9"/>
                  <a:pt x="7" y="9"/>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75" name="Freeform 2824"/>
          <p:cNvSpPr>
            <a:spLocks noEditPoints="1"/>
          </p:cNvSpPr>
          <p:nvPr/>
        </p:nvSpPr>
        <p:spPr bwMode="auto">
          <a:xfrm>
            <a:off x="10033453" y="1945533"/>
            <a:ext cx="17042" cy="21052"/>
          </a:xfrm>
          <a:custGeom>
            <a:avLst/>
            <a:gdLst>
              <a:gd name="T0" fmla="*/ 11 w 11"/>
              <a:gd name="T1" fmla="*/ 6 h 13"/>
              <a:gd name="T2" fmla="*/ 6 w 11"/>
              <a:gd name="T3" fmla="*/ 13 h 13"/>
              <a:gd name="T4" fmla="*/ 0 w 11"/>
              <a:gd name="T5" fmla="*/ 7 h 13"/>
              <a:gd name="T6" fmla="*/ 6 w 11"/>
              <a:gd name="T7" fmla="*/ 0 h 13"/>
              <a:gd name="T8" fmla="*/ 11 w 11"/>
              <a:gd name="T9" fmla="*/ 6 h 13"/>
              <a:gd name="T10" fmla="*/ 2 w 11"/>
              <a:gd name="T11" fmla="*/ 6 h 13"/>
              <a:gd name="T12" fmla="*/ 6 w 11"/>
              <a:gd name="T13" fmla="*/ 11 h 13"/>
              <a:gd name="T14" fmla="*/ 9 w 11"/>
              <a:gd name="T15" fmla="*/ 6 h 13"/>
              <a:gd name="T16" fmla="*/ 6 w 11"/>
              <a:gd name="T17" fmla="*/ 2 h 13"/>
              <a:gd name="T18" fmla="*/ 2 w 11"/>
              <a:gd name="T19"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3">
                <a:moveTo>
                  <a:pt x="11" y="6"/>
                </a:moveTo>
                <a:cubicBezTo>
                  <a:pt x="11" y="11"/>
                  <a:pt x="9" y="13"/>
                  <a:pt x="6" y="13"/>
                </a:cubicBezTo>
                <a:cubicBezTo>
                  <a:pt x="3" y="13"/>
                  <a:pt x="0" y="10"/>
                  <a:pt x="0" y="7"/>
                </a:cubicBezTo>
                <a:cubicBezTo>
                  <a:pt x="0" y="3"/>
                  <a:pt x="3" y="0"/>
                  <a:pt x="6" y="0"/>
                </a:cubicBezTo>
                <a:cubicBezTo>
                  <a:pt x="9" y="0"/>
                  <a:pt x="11" y="3"/>
                  <a:pt x="11" y="6"/>
                </a:cubicBezTo>
                <a:close/>
                <a:moveTo>
                  <a:pt x="2" y="6"/>
                </a:moveTo>
                <a:cubicBezTo>
                  <a:pt x="2" y="9"/>
                  <a:pt x="4" y="11"/>
                  <a:pt x="6" y="11"/>
                </a:cubicBezTo>
                <a:cubicBezTo>
                  <a:pt x="8" y="11"/>
                  <a:pt x="9" y="9"/>
                  <a:pt x="9" y="6"/>
                </a:cubicBezTo>
                <a:cubicBezTo>
                  <a:pt x="9" y="4"/>
                  <a:pt x="8" y="2"/>
                  <a:pt x="6"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76" name="Freeform 2825"/>
          <p:cNvSpPr/>
          <p:nvPr/>
        </p:nvSpPr>
        <p:spPr bwMode="auto">
          <a:xfrm>
            <a:off x="10055507" y="1945533"/>
            <a:ext cx="9022" cy="19047"/>
          </a:xfrm>
          <a:custGeom>
            <a:avLst/>
            <a:gdLst>
              <a:gd name="T0" fmla="*/ 1 w 6"/>
              <a:gd name="T1" fmla="*/ 4 h 12"/>
              <a:gd name="T2" fmla="*/ 0 w 6"/>
              <a:gd name="T3" fmla="*/ 1 h 12"/>
              <a:gd name="T4" fmla="*/ 2 w 6"/>
              <a:gd name="T5" fmla="*/ 1 h 12"/>
              <a:gd name="T6" fmla="*/ 2 w 6"/>
              <a:gd name="T7" fmla="*/ 3 h 12"/>
              <a:gd name="T8" fmla="*/ 3 w 6"/>
              <a:gd name="T9" fmla="*/ 3 h 12"/>
              <a:gd name="T10" fmla="*/ 6 w 6"/>
              <a:gd name="T11" fmla="*/ 0 h 12"/>
              <a:gd name="T12" fmla="*/ 6 w 6"/>
              <a:gd name="T13" fmla="*/ 0 h 12"/>
              <a:gd name="T14" fmla="*/ 6 w 6"/>
              <a:gd name="T15" fmla="*/ 2 h 12"/>
              <a:gd name="T16" fmla="*/ 6 w 6"/>
              <a:gd name="T17" fmla="*/ 2 h 12"/>
              <a:gd name="T18" fmla="*/ 3 w 6"/>
              <a:gd name="T19" fmla="*/ 5 h 12"/>
              <a:gd name="T20" fmla="*/ 3 w 6"/>
              <a:gd name="T21" fmla="*/ 6 h 12"/>
              <a:gd name="T22" fmla="*/ 3 w 6"/>
              <a:gd name="T23" fmla="*/ 12 h 12"/>
              <a:gd name="T24" fmla="*/ 1 w 6"/>
              <a:gd name="T25" fmla="*/ 12 h 12"/>
              <a:gd name="T26" fmla="*/ 1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1" y="4"/>
                </a:moveTo>
                <a:cubicBezTo>
                  <a:pt x="1" y="3"/>
                  <a:pt x="1" y="2"/>
                  <a:pt x="0" y="1"/>
                </a:cubicBezTo>
                <a:cubicBezTo>
                  <a:pt x="2" y="1"/>
                  <a:pt x="2" y="1"/>
                  <a:pt x="2" y="1"/>
                </a:cubicBezTo>
                <a:cubicBezTo>
                  <a:pt x="2" y="3"/>
                  <a:pt x="2" y="3"/>
                  <a:pt x="2" y="3"/>
                </a:cubicBezTo>
                <a:cubicBezTo>
                  <a:pt x="3" y="3"/>
                  <a:pt x="3" y="3"/>
                  <a:pt x="3" y="3"/>
                </a:cubicBezTo>
                <a:cubicBezTo>
                  <a:pt x="3" y="1"/>
                  <a:pt x="4" y="0"/>
                  <a:pt x="6" y="0"/>
                </a:cubicBezTo>
                <a:cubicBezTo>
                  <a:pt x="6" y="0"/>
                  <a:pt x="6" y="0"/>
                  <a:pt x="6" y="0"/>
                </a:cubicBezTo>
                <a:cubicBezTo>
                  <a:pt x="6" y="2"/>
                  <a:pt x="6" y="2"/>
                  <a:pt x="6" y="2"/>
                </a:cubicBezTo>
                <a:cubicBezTo>
                  <a:pt x="6" y="2"/>
                  <a:pt x="6" y="2"/>
                  <a:pt x="6" y="2"/>
                </a:cubicBezTo>
                <a:cubicBezTo>
                  <a:pt x="4" y="2"/>
                  <a:pt x="3" y="4"/>
                  <a:pt x="3" y="5"/>
                </a:cubicBezTo>
                <a:cubicBezTo>
                  <a:pt x="3" y="5"/>
                  <a:pt x="3" y="6"/>
                  <a:pt x="3" y="6"/>
                </a:cubicBezTo>
                <a:cubicBezTo>
                  <a:pt x="3" y="12"/>
                  <a:pt x="3" y="12"/>
                  <a:pt x="3" y="12"/>
                </a:cubicBezTo>
                <a:cubicBezTo>
                  <a:pt x="1" y="12"/>
                  <a:pt x="1" y="12"/>
                  <a:pt x="1" y="12"/>
                </a:cubicBezTo>
                <a:lnTo>
                  <a:pt x="1"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77" name="Freeform 2826"/>
          <p:cNvSpPr>
            <a:spLocks noEditPoints="1"/>
          </p:cNvSpPr>
          <p:nvPr/>
        </p:nvSpPr>
        <p:spPr bwMode="auto">
          <a:xfrm>
            <a:off x="10067537" y="1945533"/>
            <a:ext cx="16040" cy="21052"/>
          </a:xfrm>
          <a:custGeom>
            <a:avLst/>
            <a:gdLst>
              <a:gd name="T0" fmla="*/ 2 w 10"/>
              <a:gd name="T1" fmla="*/ 7 h 13"/>
              <a:gd name="T2" fmla="*/ 6 w 10"/>
              <a:gd name="T3" fmla="*/ 11 h 13"/>
              <a:gd name="T4" fmla="*/ 9 w 10"/>
              <a:gd name="T5" fmla="*/ 10 h 13"/>
              <a:gd name="T6" fmla="*/ 9 w 10"/>
              <a:gd name="T7" fmla="*/ 12 h 13"/>
              <a:gd name="T8" fmla="*/ 6 w 10"/>
              <a:gd name="T9" fmla="*/ 13 h 13"/>
              <a:gd name="T10" fmla="*/ 0 w 10"/>
              <a:gd name="T11" fmla="*/ 7 h 13"/>
              <a:gd name="T12" fmla="*/ 5 w 10"/>
              <a:gd name="T13" fmla="*/ 0 h 13"/>
              <a:gd name="T14" fmla="*/ 10 w 10"/>
              <a:gd name="T15" fmla="*/ 6 h 13"/>
              <a:gd name="T16" fmla="*/ 10 w 10"/>
              <a:gd name="T17" fmla="*/ 7 h 13"/>
              <a:gd name="T18" fmla="*/ 2 w 10"/>
              <a:gd name="T19" fmla="*/ 7 h 13"/>
              <a:gd name="T20" fmla="*/ 8 w 10"/>
              <a:gd name="T21" fmla="*/ 5 h 13"/>
              <a:gd name="T22" fmla="*/ 5 w 10"/>
              <a:gd name="T23" fmla="*/ 2 h 13"/>
              <a:gd name="T24" fmla="*/ 2 w 10"/>
              <a:gd name="T25" fmla="*/ 5 h 13"/>
              <a:gd name="T26" fmla="*/ 8 w 10"/>
              <a:gd name="T27" fmla="*/ 5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3">
                <a:moveTo>
                  <a:pt x="2" y="7"/>
                </a:moveTo>
                <a:cubicBezTo>
                  <a:pt x="2" y="10"/>
                  <a:pt x="4" y="11"/>
                  <a:pt x="6" y="11"/>
                </a:cubicBezTo>
                <a:cubicBezTo>
                  <a:pt x="7" y="11"/>
                  <a:pt x="8" y="11"/>
                  <a:pt x="9" y="10"/>
                </a:cubicBezTo>
                <a:cubicBezTo>
                  <a:pt x="9" y="12"/>
                  <a:pt x="9" y="12"/>
                  <a:pt x="9" y="12"/>
                </a:cubicBezTo>
                <a:cubicBezTo>
                  <a:pt x="9" y="12"/>
                  <a:pt x="7" y="13"/>
                  <a:pt x="6" y="13"/>
                </a:cubicBezTo>
                <a:cubicBezTo>
                  <a:pt x="2" y="13"/>
                  <a:pt x="0" y="10"/>
                  <a:pt x="0" y="7"/>
                </a:cubicBezTo>
                <a:cubicBezTo>
                  <a:pt x="0" y="3"/>
                  <a:pt x="2" y="0"/>
                  <a:pt x="5" y="0"/>
                </a:cubicBezTo>
                <a:cubicBezTo>
                  <a:pt x="9" y="0"/>
                  <a:pt x="10" y="4"/>
                  <a:pt x="10" y="6"/>
                </a:cubicBezTo>
                <a:cubicBezTo>
                  <a:pt x="10" y="6"/>
                  <a:pt x="10" y="7"/>
                  <a:pt x="10" y="7"/>
                </a:cubicBezTo>
                <a:lnTo>
                  <a:pt x="2" y="7"/>
                </a:lnTo>
                <a:close/>
                <a:moveTo>
                  <a:pt x="8" y="5"/>
                </a:moveTo>
                <a:cubicBezTo>
                  <a:pt x="8" y="4"/>
                  <a:pt x="7" y="2"/>
                  <a:pt x="5" y="2"/>
                </a:cubicBezTo>
                <a:cubicBezTo>
                  <a:pt x="3" y="2"/>
                  <a:pt x="2" y="4"/>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78" name="Freeform 2827"/>
          <p:cNvSpPr>
            <a:spLocks noEditPoints="1"/>
          </p:cNvSpPr>
          <p:nvPr/>
        </p:nvSpPr>
        <p:spPr bwMode="auto">
          <a:xfrm>
            <a:off x="10086584" y="1945533"/>
            <a:ext cx="16040" cy="21052"/>
          </a:xfrm>
          <a:custGeom>
            <a:avLst/>
            <a:gdLst>
              <a:gd name="T0" fmla="*/ 2 w 10"/>
              <a:gd name="T1" fmla="*/ 7 h 13"/>
              <a:gd name="T2" fmla="*/ 6 w 10"/>
              <a:gd name="T3" fmla="*/ 11 h 13"/>
              <a:gd name="T4" fmla="*/ 9 w 10"/>
              <a:gd name="T5" fmla="*/ 10 h 13"/>
              <a:gd name="T6" fmla="*/ 10 w 10"/>
              <a:gd name="T7" fmla="*/ 12 h 13"/>
              <a:gd name="T8" fmla="*/ 6 w 10"/>
              <a:gd name="T9" fmla="*/ 13 h 13"/>
              <a:gd name="T10" fmla="*/ 0 w 10"/>
              <a:gd name="T11" fmla="*/ 7 h 13"/>
              <a:gd name="T12" fmla="*/ 6 w 10"/>
              <a:gd name="T13" fmla="*/ 0 h 13"/>
              <a:gd name="T14" fmla="*/ 10 w 10"/>
              <a:gd name="T15" fmla="*/ 6 h 13"/>
              <a:gd name="T16" fmla="*/ 10 w 10"/>
              <a:gd name="T17" fmla="*/ 7 h 13"/>
              <a:gd name="T18" fmla="*/ 2 w 10"/>
              <a:gd name="T19" fmla="*/ 7 h 13"/>
              <a:gd name="T20" fmla="*/ 8 w 10"/>
              <a:gd name="T21" fmla="*/ 5 h 13"/>
              <a:gd name="T22" fmla="*/ 6 w 10"/>
              <a:gd name="T23" fmla="*/ 2 h 13"/>
              <a:gd name="T24" fmla="*/ 2 w 10"/>
              <a:gd name="T25" fmla="*/ 5 h 13"/>
              <a:gd name="T26" fmla="*/ 8 w 10"/>
              <a:gd name="T27" fmla="*/ 5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3">
                <a:moveTo>
                  <a:pt x="2" y="7"/>
                </a:moveTo>
                <a:cubicBezTo>
                  <a:pt x="2" y="10"/>
                  <a:pt x="4" y="11"/>
                  <a:pt x="6" y="11"/>
                </a:cubicBezTo>
                <a:cubicBezTo>
                  <a:pt x="8" y="11"/>
                  <a:pt x="9" y="11"/>
                  <a:pt x="9" y="10"/>
                </a:cubicBezTo>
                <a:cubicBezTo>
                  <a:pt x="10" y="12"/>
                  <a:pt x="10" y="12"/>
                  <a:pt x="10" y="12"/>
                </a:cubicBezTo>
                <a:cubicBezTo>
                  <a:pt x="9" y="12"/>
                  <a:pt x="8" y="13"/>
                  <a:pt x="6" y="13"/>
                </a:cubicBezTo>
                <a:cubicBezTo>
                  <a:pt x="2" y="13"/>
                  <a:pt x="0" y="10"/>
                  <a:pt x="0" y="7"/>
                </a:cubicBezTo>
                <a:cubicBezTo>
                  <a:pt x="0" y="3"/>
                  <a:pt x="2" y="0"/>
                  <a:pt x="6" y="0"/>
                </a:cubicBezTo>
                <a:cubicBezTo>
                  <a:pt x="9" y="0"/>
                  <a:pt x="10" y="4"/>
                  <a:pt x="10" y="6"/>
                </a:cubicBezTo>
                <a:cubicBezTo>
                  <a:pt x="10" y="6"/>
                  <a:pt x="10" y="7"/>
                  <a:pt x="10" y="7"/>
                </a:cubicBezTo>
                <a:lnTo>
                  <a:pt x="2" y="7"/>
                </a:lnTo>
                <a:close/>
                <a:moveTo>
                  <a:pt x="8" y="5"/>
                </a:moveTo>
                <a:cubicBezTo>
                  <a:pt x="8" y="4"/>
                  <a:pt x="8" y="2"/>
                  <a:pt x="6" y="2"/>
                </a:cubicBezTo>
                <a:cubicBezTo>
                  <a:pt x="3" y="2"/>
                  <a:pt x="2" y="4"/>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79" name="Freeform 2828"/>
          <p:cNvSpPr/>
          <p:nvPr/>
        </p:nvSpPr>
        <p:spPr bwMode="auto">
          <a:xfrm>
            <a:off x="10105631" y="1941523"/>
            <a:ext cx="11027" cy="25062"/>
          </a:xfrm>
          <a:custGeom>
            <a:avLst/>
            <a:gdLst>
              <a:gd name="T0" fmla="*/ 4 w 7"/>
              <a:gd name="T1" fmla="*/ 0 h 16"/>
              <a:gd name="T2" fmla="*/ 4 w 7"/>
              <a:gd name="T3" fmla="*/ 4 h 16"/>
              <a:gd name="T4" fmla="*/ 7 w 7"/>
              <a:gd name="T5" fmla="*/ 4 h 16"/>
              <a:gd name="T6" fmla="*/ 7 w 7"/>
              <a:gd name="T7" fmla="*/ 5 h 16"/>
              <a:gd name="T8" fmla="*/ 4 w 7"/>
              <a:gd name="T9" fmla="*/ 5 h 16"/>
              <a:gd name="T10" fmla="*/ 4 w 7"/>
              <a:gd name="T11" fmla="*/ 12 h 16"/>
              <a:gd name="T12" fmla="*/ 6 w 7"/>
              <a:gd name="T13" fmla="*/ 14 h 16"/>
              <a:gd name="T14" fmla="*/ 7 w 7"/>
              <a:gd name="T15" fmla="*/ 14 h 16"/>
              <a:gd name="T16" fmla="*/ 7 w 7"/>
              <a:gd name="T17" fmla="*/ 15 h 16"/>
              <a:gd name="T18" fmla="*/ 5 w 7"/>
              <a:gd name="T19" fmla="*/ 16 h 16"/>
              <a:gd name="T20" fmla="*/ 3 w 7"/>
              <a:gd name="T21" fmla="*/ 15 h 16"/>
              <a:gd name="T22" fmla="*/ 2 w 7"/>
              <a:gd name="T23" fmla="*/ 12 h 16"/>
              <a:gd name="T24" fmla="*/ 2 w 7"/>
              <a:gd name="T25" fmla="*/ 5 h 16"/>
              <a:gd name="T26" fmla="*/ 0 w 7"/>
              <a:gd name="T27" fmla="*/ 5 h 16"/>
              <a:gd name="T28" fmla="*/ 0 w 7"/>
              <a:gd name="T29" fmla="*/ 4 h 16"/>
              <a:gd name="T30" fmla="*/ 2 w 7"/>
              <a:gd name="T31" fmla="*/ 4 h 16"/>
              <a:gd name="T32" fmla="*/ 2 w 7"/>
              <a:gd name="T33" fmla="*/ 1 h 16"/>
              <a:gd name="T34" fmla="*/ 4 w 7"/>
              <a:gd name="T3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6">
                <a:moveTo>
                  <a:pt x="4" y="0"/>
                </a:moveTo>
                <a:cubicBezTo>
                  <a:pt x="4" y="4"/>
                  <a:pt x="4" y="4"/>
                  <a:pt x="4" y="4"/>
                </a:cubicBezTo>
                <a:cubicBezTo>
                  <a:pt x="7" y="4"/>
                  <a:pt x="7" y="4"/>
                  <a:pt x="7" y="4"/>
                </a:cubicBezTo>
                <a:cubicBezTo>
                  <a:pt x="7" y="5"/>
                  <a:pt x="7" y="5"/>
                  <a:pt x="7" y="5"/>
                </a:cubicBezTo>
                <a:cubicBezTo>
                  <a:pt x="4" y="5"/>
                  <a:pt x="4" y="5"/>
                  <a:pt x="4" y="5"/>
                </a:cubicBezTo>
                <a:cubicBezTo>
                  <a:pt x="4" y="12"/>
                  <a:pt x="4" y="12"/>
                  <a:pt x="4" y="12"/>
                </a:cubicBezTo>
                <a:cubicBezTo>
                  <a:pt x="4" y="13"/>
                  <a:pt x="4" y="14"/>
                  <a:pt x="6" y="14"/>
                </a:cubicBezTo>
                <a:cubicBezTo>
                  <a:pt x="6" y="14"/>
                  <a:pt x="7" y="14"/>
                  <a:pt x="7" y="14"/>
                </a:cubicBezTo>
                <a:cubicBezTo>
                  <a:pt x="7" y="15"/>
                  <a:pt x="7" y="15"/>
                  <a:pt x="7" y="15"/>
                </a:cubicBezTo>
                <a:cubicBezTo>
                  <a:pt x="7" y="15"/>
                  <a:pt x="6" y="16"/>
                  <a:pt x="5" y="16"/>
                </a:cubicBezTo>
                <a:cubicBezTo>
                  <a:pt x="4" y="16"/>
                  <a:pt x="3" y="15"/>
                  <a:pt x="3" y="15"/>
                </a:cubicBezTo>
                <a:cubicBezTo>
                  <a:pt x="2" y="14"/>
                  <a:pt x="2" y="13"/>
                  <a:pt x="2" y="12"/>
                </a:cubicBezTo>
                <a:cubicBezTo>
                  <a:pt x="2" y="5"/>
                  <a:pt x="2" y="5"/>
                  <a:pt x="2" y="5"/>
                </a:cubicBezTo>
                <a:cubicBezTo>
                  <a:pt x="0" y="5"/>
                  <a:pt x="0" y="5"/>
                  <a:pt x="0" y="5"/>
                </a:cubicBezTo>
                <a:cubicBezTo>
                  <a:pt x="0" y="4"/>
                  <a:pt x="0" y="4"/>
                  <a:pt x="0" y="4"/>
                </a:cubicBezTo>
                <a:cubicBezTo>
                  <a:pt x="2" y="4"/>
                  <a:pt x="2" y="4"/>
                  <a:pt x="2" y="4"/>
                </a:cubicBezTo>
                <a:cubicBezTo>
                  <a:pt x="2" y="1"/>
                  <a:pt x="2" y="1"/>
                  <a:pt x="2"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80" name="Freeform 2829"/>
          <p:cNvSpPr/>
          <p:nvPr/>
        </p:nvSpPr>
        <p:spPr bwMode="auto">
          <a:xfrm>
            <a:off x="10127686" y="1947538"/>
            <a:ext cx="17042" cy="17042"/>
          </a:xfrm>
          <a:custGeom>
            <a:avLst/>
            <a:gdLst>
              <a:gd name="T0" fmla="*/ 2 w 11"/>
              <a:gd name="T1" fmla="*/ 0 h 11"/>
              <a:gd name="T2" fmla="*/ 5 w 11"/>
              <a:gd name="T3" fmla="*/ 6 h 11"/>
              <a:gd name="T4" fmla="*/ 5 w 11"/>
              <a:gd name="T5" fmla="*/ 9 h 11"/>
              <a:gd name="T6" fmla="*/ 6 w 11"/>
              <a:gd name="T7" fmla="*/ 9 h 11"/>
              <a:gd name="T8" fmla="*/ 7 w 11"/>
              <a:gd name="T9" fmla="*/ 6 h 11"/>
              <a:gd name="T10" fmla="*/ 9 w 11"/>
              <a:gd name="T11" fmla="*/ 0 h 11"/>
              <a:gd name="T12" fmla="*/ 11 w 11"/>
              <a:gd name="T13" fmla="*/ 0 h 11"/>
              <a:gd name="T14" fmla="*/ 6 w 11"/>
              <a:gd name="T15" fmla="*/ 11 h 11"/>
              <a:gd name="T16" fmla="*/ 4 w 11"/>
              <a:gd name="T17" fmla="*/ 11 h 11"/>
              <a:gd name="T18" fmla="*/ 0 w 11"/>
              <a:gd name="T19" fmla="*/ 0 h 11"/>
              <a:gd name="T20" fmla="*/ 2 w 11"/>
              <a:gd name="T2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11">
                <a:moveTo>
                  <a:pt x="2" y="0"/>
                </a:moveTo>
                <a:cubicBezTo>
                  <a:pt x="5" y="6"/>
                  <a:pt x="5" y="6"/>
                  <a:pt x="5" y="6"/>
                </a:cubicBezTo>
                <a:cubicBezTo>
                  <a:pt x="5" y="7"/>
                  <a:pt x="5" y="8"/>
                  <a:pt x="5" y="9"/>
                </a:cubicBezTo>
                <a:cubicBezTo>
                  <a:pt x="6" y="9"/>
                  <a:pt x="6" y="9"/>
                  <a:pt x="6" y="9"/>
                </a:cubicBezTo>
                <a:cubicBezTo>
                  <a:pt x="6" y="8"/>
                  <a:pt x="6" y="7"/>
                  <a:pt x="7" y="6"/>
                </a:cubicBezTo>
                <a:cubicBezTo>
                  <a:pt x="9" y="0"/>
                  <a:pt x="9" y="0"/>
                  <a:pt x="9" y="0"/>
                </a:cubicBezTo>
                <a:cubicBezTo>
                  <a:pt x="11" y="0"/>
                  <a:pt x="11" y="0"/>
                  <a:pt x="11" y="0"/>
                </a:cubicBezTo>
                <a:cubicBezTo>
                  <a:pt x="6" y="11"/>
                  <a:pt x="6" y="11"/>
                  <a:pt x="6" y="11"/>
                </a:cubicBezTo>
                <a:cubicBezTo>
                  <a:pt x="4" y="11"/>
                  <a:pt x="4" y="11"/>
                  <a:pt x="4" y="11"/>
                </a:cubicBezTo>
                <a:cubicBezTo>
                  <a:pt x="0" y="0"/>
                  <a:pt x="0" y="0"/>
                  <a:pt x="0" y="0"/>
                </a:cubicBez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81" name="Freeform 2830"/>
          <p:cNvSpPr>
            <a:spLocks noEditPoints="1"/>
          </p:cNvSpPr>
          <p:nvPr/>
        </p:nvSpPr>
        <p:spPr bwMode="auto">
          <a:xfrm>
            <a:off x="10147735" y="1939518"/>
            <a:ext cx="5012" cy="25062"/>
          </a:xfrm>
          <a:custGeom>
            <a:avLst/>
            <a:gdLst>
              <a:gd name="T0" fmla="*/ 3 w 3"/>
              <a:gd name="T1" fmla="*/ 1 h 16"/>
              <a:gd name="T2" fmla="*/ 1 w 3"/>
              <a:gd name="T3" fmla="*/ 3 h 16"/>
              <a:gd name="T4" fmla="*/ 0 w 3"/>
              <a:gd name="T5" fmla="*/ 1 h 16"/>
              <a:gd name="T6" fmla="*/ 1 w 3"/>
              <a:gd name="T7" fmla="*/ 0 h 16"/>
              <a:gd name="T8" fmla="*/ 3 w 3"/>
              <a:gd name="T9" fmla="*/ 1 h 16"/>
              <a:gd name="T10" fmla="*/ 0 w 3"/>
              <a:gd name="T11" fmla="*/ 16 h 16"/>
              <a:gd name="T12" fmla="*/ 0 w 3"/>
              <a:gd name="T13" fmla="*/ 5 h 16"/>
              <a:gd name="T14" fmla="*/ 3 w 3"/>
              <a:gd name="T15" fmla="*/ 5 h 16"/>
              <a:gd name="T16" fmla="*/ 3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3"/>
                  <a:pt x="1" y="3"/>
                </a:cubicBezTo>
                <a:cubicBezTo>
                  <a:pt x="1" y="3"/>
                  <a:pt x="0" y="2"/>
                  <a:pt x="0" y="1"/>
                </a:cubicBezTo>
                <a:cubicBezTo>
                  <a:pt x="0" y="1"/>
                  <a:pt x="1" y="0"/>
                  <a:pt x="1" y="0"/>
                </a:cubicBezTo>
                <a:cubicBezTo>
                  <a:pt x="2" y="0"/>
                  <a:pt x="3" y="1"/>
                  <a:pt x="3" y="1"/>
                </a:cubicBezTo>
                <a:close/>
                <a:moveTo>
                  <a:pt x="0" y="16"/>
                </a:moveTo>
                <a:cubicBezTo>
                  <a:pt x="0" y="5"/>
                  <a:pt x="0" y="5"/>
                  <a:pt x="0" y="5"/>
                </a:cubicBezTo>
                <a:cubicBezTo>
                  <a:pt x="3" y="5"/>
                  <a:pt x="3" y="5"/>
                  <a:pt x="3" y="5"/>
                </a:cubicBezTo>
                <a:cubicBezTo>
                  <a:pt x="3" y="16"/>
                  <a:pt x="3" y="16"/>
                  <a:pt x="3"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82" name="Freeform 2832"/>
          <p:cNvSpPr/>
          <p:nvPr/>
        </p:nvSpPr>
        <p:spPr bwMode="auto">
          <a:xfrm>
            <a:off x="10155754" y="1947538"/>
            <a:ext cx="17042" cy="17042"/>
          </a:xfrm>
          <a:custGeom>
            <a:avLst/>
            <a:gdLst>
              <a:gd name="T0" fmla="*/ 2 w 11"/>
              <a:gd name="T1" fmla="*/ 0 h 11"/>
              <a:gd name="T2" fmla="*/ 5 w 11"/>
              <a:gd name="T3" fmla="*/ 6 h 11"/>
              <a:gd name="T4" fmla="*/ 5 w 11"/>
              <a:gd name="T5" fmla="*/ 9 h 11"/>
              <a:gd name="T6" fmla="*/ 6 w 11"/>
              <a:gd name="T7" fmla="*/ 9 h 11"/>
              <a:gd name="T8" fmla="*/ 7 w 11"/>
              <a:gd name="T9" fmla="*/ 6 h 11"/>
              <a:gd name="T10" fmla="*/ 9 w 11"/>
              <a:gd name="T11" fmla="*/ 0 h 11"/>
              <a:gd name="T12" fmla="*/ 11 w 11"/>
              <a:gd name="T13" fmla="*/ 0 h 11"/>
              <a:gd name="T14" fmla="*/ 6 w 11"/>
              <a:gd name="T15" fmla="*/ 11 h 11"/>
              <a:gd name="T16" fmla="*/ 4 w 11"/>
              <a:gd name="T17" fmla="*/ 11 h 11"/>
              <a:gd name="T18" fmla="*/ 0 w 11"/>
              <a:gd name="T19" fmla="*/ 0 h 11"/>
              <a:gd name="T20" fmla="*/ 2 w 11"/>
              <a:gd name="T2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11">
                <a:moveTo>
                  <a:pt x="2" y="0"/>
                </a:moveTo>
                <a:cubicBezTo>
                  <a:pt x="5" y="6"/>
                  <a:pt x="5" y="6"/>
                  <a:pt x="5" y="6"/>
                </a:cubicBezTo>
                <a:cubicBezTo>
                  <a:pt x="5" y="7"/>
                  <a:pt x="5" y="8"/>
                  <a:pt x="5" y="9"/>
                </a:cubicBezTo>
                <a:cubicBezTo>
                  <a:pt x="6" y="9"/>
                  <a:pt x="6" y="9"/>
                  <a:pt x="6" y="9"/>
                </a:cubicBezTo>
                <a:cubicBezTo>
                  <a:pt x="6" y="8"/>
                  <a:pt x="6" y="7"/>
                  <a:pt x="7" y="6"/>
                </a:cubicBezTo>
                <a:cubicBezTo>
                  <a:pt x="9" y="0"/>
                  <a:pt x="9" y="0"/>
                  <a:pt x="9" y="0"/>
                </a:cubicBezTo>
                <a:cubicBezTo>
                  <a:pt x="11" y="0"/>
                  <a:pt x="11" y="0"/>
                  <a:pt x="11" y="0"/>
                </a:cubicBezTo>
                <a:cubicBezTo>
                  <a:pt x="6" y="11"/>
                  <a:pt x="6" y="11"/>
                  <a:pt x="6" y="11"/>
                </a:cubicBezTo>
                <a:cubicBezTo>
                  <a:pt x="4" y="11"/>
                  <a:pt x="4" y="11"/>
                  <a:pt x="4" y="11"/>
                </a:cubicBezTo>
                <a:cubicBezTo>
                  <a:pt x="0" y="0"/>
                  <a:pt x="0" y="0"/>
                  <a:pt x="0" y="0"/>
                </a:cubicBez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83" name="Freeform 2833"/>
          <p:cNvSpPr>
            <a:spLocks noEditPoints="1"/>
          </p:cNvSpPr>
          <p:nvPr/>
        </p:nvSpPr>
        <p:spPr bwMode="auto">
          <a:xfrm>
            <a:off x="10174801" y="1945533"/>
            <a:ext cx="17042" cy="21052"/>
          </a:xfrm>
          <a:custGeom>
            <a:avLst/>
            <a:gdLst>
              <a:gd name="T0" fmla="*/ 2 w 11"/>
              <a:gd name="T1" fmla="*/ 7 h 13"/>
              <a:gd name="T2" fmla="*/ 6 w 11"/>
              <a:gd name="T3" fmla="*/ 11 h 13"/>
              <a:gd name="T4" fmla="*/ 10 w 11"/>
              <a:gd name="T5" fmla="*/ 10 h 13"/>
              <a:gd name="T6" fmla="*/ 10 w 11"/>
              <a:gd name="T7" fmla="*/ 12 h 13"/>
              <a:gd name="T8" fmla="*/ 6 w 11"/>
              <a:gd name="T9" fmla="*/ 13 h 13"/>
              <a:gd name="T10" fmla="*/ 0 w 11"/>
              <a:gd name="T11" fmla="*/ 7 h 13"/>
              <a:gd name="T12" fmla="*/ 6 w 11"/>
              <a:gd name="T13" fmla="*/ 0 h 13"/>
              <a:gd name="T14" fmla="*/ 11 w 11"/>
              <a:gd name="T15" fmla="*/ 6 h 13"/>
              <a:gd name="T16" fmla="*/ 11 w 11"/>
              <a:gd name="T17" fmla="*/ 7 h 13"/>
              <a:gd name="T18" fmla="*/ 2 w 11"/>
              <a:gd name="T19" fmla="*/ 7 h 13"/>
              <a:gd name="T20" fmla="*/ 9 w 11"/>
              <a:gd name="T21" fmla="*/ 5 h 13"/>
              <a:gd name="T22" fmla="*/ 6 w 11"/>
              <a:gd name="T23" fmla="*/ 2 h 13"/>
              <a:gd name="T24" fmla="*/ 2 w 11"/>
              <a:gd name="T25" fmla="*/ 5 h 13"/>
              <a:gd name="T26" fmla="*/ 9 w 11"/>
              <a:gd name="T27" fmla="*/ 5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3">
                <a:moveTo>
                  <a:pt x="2" y="7"/>
                </a:moveTo>
                <a:cubicBezTo>
                  <a:pt x="2" y="10"/>
                  <a:pt x="4" y="11"/>
                  <a:pt x="6" y="11"/>
                </a:cubicBezTo>
                <a:cubicBezTo>
                  <a:pt x="8" y="11"/>
                  <a:pt x="9" y="11"/>
                  <a:pt x="10" y="10"/>
                </a:cubicBezTo>
                <a:cubicBezTo>
                  <a:pt x="10" y="12"/>
                  <a:pt x="10" y="12"/>
                  <a:pt x="10" y="12"/>
                </a:cubicBezTo>
                <a:cubicBezTo>
                  <a:pt x="9" y="12"/>
                  <a:pt x="8" y="13"/>
                  <a:pt x="6" y="13"/>
                </a:cubicBezTo>
                <a:cubicBezTo>
                  <a:pt x="2" y="13"/>
                  <a:pt x="0" y="10"/>
                  <a:pt x="0" y="7"/>
                </a:cubicBezTo>
                <a:cubicBezTo>
                  <a:pt x="0" y="3"/>
                  <a:pt x="2" y="0"/>
                  <a:pt x="6" y="0"/>
                </a:cubicBezTo>
                <a:cubicBezTo>
                  <a:pt x="10" y="0"/>
                  <a:pt x="11" y="4"/>
                  <a:pt x="11" y="6"/>
                </a:cubicBezTo>
                <a:cubicBezTo>
                  <a:pt x="11" y="6"/>
                  <a:pt x="11" y="7"/>
                  <a:pt x="11" y="7"/>
                </a:cubicBezTo>
                <a:lnTo>
                  <a:pt x="2" y="7"/>
                </a:lnTo>
                <a:close/>
                <a:moveTo>
                  <a:pt x="9" y="5"/>
                </a:moveTo>
                <a:cubicBezTo>
                  <a:pt x="9" y="4"/>
                  <a:pt x="8" y="2"/>
                  <a:pt x="6" y="2"/>
                </a:cubicBezTo>
                <a:cubicBezTo>
                  <a:pt x="4" y="2"/>
                  <a:pt x="3" y="4"/>
                  <a:pt x="2" y="5"/>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84" name="Freeform 2834"/>
          <p:cNvSpPr/>
          <p:nvPr/>
        </p:nvSpPr>
        <p:spPr bwMode="auto">
          <a:xfrm>
            <a:off x="10196856" y="1945533"/>
            <a:ext cx="8020" cy="19047"/>
          </a:xfrm>
          <a:custGeom>
            <a:avLst/>
            <a:gdLst>
              <a:gd name="T0" fmla="*/ 0 w 5"/>
              <a:gd name="T1" fmla="*/ 4 h 12"/>
              <a:gd name="T2" fmla="*/ 0 w 5"/>
              <a:gd name="T3" fmla="*/ 1 h 12"/>
              <a:gd name="T4" fmla="*/ 1 w 5"/>
              <a:gd name="T5" fmla="*/ 1 h 12"/>
              <a:gd name="T6" fmla="*/ 1 w 5"/>
              <a:gd name="T7" fmla="*/ 3 h 12"/>
              <a:gd name="T8" fmla="*/ 2 w 5"/>
              <a:gd name="T9" fmla="*/ 3 h 12"/>
              <a:gd name="T10" fmla="*/ 5 w 5"/>
              <a:gd name="T11" fmla="*/ 0 h 12"/>
              <a:gd name="T12" fmla="*/ 5 w 5"/>
              <a:gd name="T13" fmla="*/ 0 h 12"/>
              <a:gd name="T14" fmla="*/ 5 w 5"/>
              <a:gd name="T15" fmla="*/ 2 h 12"/>
              <a:gd name="T16" fmla="*/ 5 w 5"/>
              <a:gd name="T17" fmla="*/ 2 h 12"/>
              <a:gd name="T18" fmla="*/ 2 w 5"/>
              <a:gd name="T19" fmla="*/ 5 h 12"/>
              <a:gd name="T20" fmla="*/ 2 w 5"/>
              <a:gd name="T21" fmla="*/ 6 h 12"/>
              <a:gd name="T22" fmla="*/ 2 w 5"/>
              <a:gd name="T23" fmla="*/ 12 h 12"/>
              <a:gd name="T24" fmla="*/ 0 w 5"/>
              <a:gd name="T25" fmla="*/ 12 h 12"/>
              <a:gd name="T26" fmla="*/ 0 w 5"/>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12">
                <a:moveTo>
                  <a:pt x="0" y="4"/>
                </a:moveTo>
                <a:cubicBezTo>
                  <a:pt x="0" y="3"/>
                  <a:pt x="0" y="2"/>
                  <a:pt x="0" y="1"/>
                </a:cubicBezTo>
                <a:cubicBezTo>
                  <a:pt x="1" y="1"/>
                  <a:pt x="1" y="1"/>
                  <a:pt x="1" y="1"/>
                </a:cubicBezTo>
                <a:cubicBezTo>
                  <a:pt x="1" y="3"/>
                  <a:pt x="1" y="3"/>
                  <a:pt x="1" y="3"/>
                </a:cubicBezTo>
                <a:cubicBezTo>
                  <a:pt x="2" y="3"/>
                  <a:pt x="2" y="3"/>
                  <a:pt x="2" y="3"/>
                </a:cubicBezTo>
                <a:cubicBezTo>
                  <a:pt x="2" y="1"/>
                  <a:pt x="3" y="0"/>
                  <a:pt x="5" y="0"/>
                </a:cubicBezTo>
                <a:cubicBezTo>
                  <a:pt x="5" y="0"/>
                  <a:pt x="5" y="0"/>
                  <a:pt x="5" y="0"/>
                </a:cubicBezTo>
                <a:cubicBezTo>
                  <a:pt x="5" y="2"/>
                  <a:pt x="5" y="2"/>
                  <a:pt x="5" y="2"/>
                </a:cubicBezTo>
                <a:cubicBezTo>
                  <a:pt x="5" y="2"/>
                  <a:pt x="5" y="2"/>
                  <a:pt x="5" y="2"/>
                </a:cubicBezTo>
                <a:cubicBezTo>
                  <a:pt x="3" y="2"/>
                  <a:pt x="2" y="4"/>
                  <a:pt x="2" y="5"/>
                </a:cubicBezTo>
                <a:cubicBezTo>
                  <a:pt x="2" y="5"/>
                  <a:pt x="2" y="6"/>
                  <a:pt x="2" y="6"/>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85" name="Freeform 2835"/>
          <p:cNvSpPr/>
          <p:nvPr/>
        </p:nvSpPr>
        <p:spPr bwMode="auto">
          <a:xfrm>
            <a:off x="10208886" y="1945533"/>
            <a:ext cx="10025" cy="19047"/>
          </a:xfrm>
          <a:custGeom>
            <a:avLst/>
            <a:gdLst>
              <a:gd name="T0" fmla="*/ 0 w 6"/>
              <a:gd name="T1" fmla="*/ 4 h 12"/>
              <a:gd name="T2" fmla="*/ 0 w 6"/>
              <a:gd name="T3" fmla="*/ 1 h 12"/>
              <a:gd name="T4" fmla="*/ 2 w 6"/>
              <a:gd name="T5" fmla="*/ 1 h 12"/>
              <a:gd name="T6" fmla="*/ 2 w 6"/>
              <a:gd name="T7" fmla="*/ 3 h 12"/>
              <a:gd name="T8" fmla="*/ 2 w 6"/>
              <a:gd name="T9" fmla="*/ 3 h 12"/>
              <a:gd name="T10" fmla="*/ 5 w 6"/>
              <a:gd name="T11" fmla="*/ 0 h 12"/>
              <a:gd name="T12" fmla="*/ 6 w 6"/>
              <a:gd name="T13" fmla="*/ 0 h 12"/>
              <a:gd name="T14" fmla="*/ 6 w 6"/>
              <a:gd name="T15" fmla="*/ 2 h 12"/>
              <a:gd name="T16" fmla="*/ 5 w 6"/>
              <a:gd name="T17" fmla="*/ 2 h 12"/>
              <a:gd name="T18" fmla="*/ 2 w 6"/>
              <a:gd name="T19" fmla="*/ 5 h 12"/>
              <a:gd name="T20" fmla="*/ 2 w 6"/>
              <a:gd name="T21" fmla="*/ 6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3"/>
                  <a:pt x="0" y="2"/>
                  <a:pt x="0" y="1"/>
                </a:cubicBezTo>
                <a:cubicBezTo>
                  <a:pt x="2" y="1"/>
                  <a:pt x="2" y="1"/>
                  <a:pt x="2" y="1"/>
                </a:cubicBezTo>
                <a:cubicBezTo>
                  <a:pt x="2" y="3"/>
                  <a:pt x="2" y="3"/>
                  <a:pt x="2" y="3"/>
                </a:cubicBezTo>
                <a:cubicBezTo>
                  <a:pt x="2" y="3"/>
                  <a:pt x="2" y="3"/>
                  <a:pt x="2" y="3"/>
                </a:cubicBezTo>
                <a:cubicBezTo>
                  <a:pt x="2" y="1"/>
                  <a:pt x="4" y="0"/>
                  <a:pt x="5" y="0"/>
                </a:cubicBezTo>
                <a:cubicBezTo>
                  <a:pt x="5" y="0"/>
                  <a:pt x="6" y="0"/>
                  <a:pt x="6" y="0"/>
                </a:cubicBezTo>
                <a:cubicBezTo>
                  <a:pt x="6" y="2"/>
                  <a:pt x="6" y="2"/>
                  <a:pt x="6" y="2"/>
                </a:cubicBezTo>
                <a:cubicBezTo>
                  <a:pt x="6" y="2"/>
                  <a:pt x="5" y="2"/>
                  <a:pt x="5" y="2"/>
                </a:cubicBezTo>
                <a:cubicBezTo>
                  <a:pt x="4" y="2"/>
                  <a:pt x="3" y="4"/>
                  <a:pt x="2" y="5"/>
                </a:cubicBezTo>
                <a:cubicBezTo>
                  <a:pt x="2" y="5"/>
                  <a:pt x="2" y="6"/>
                  <a:pt x="2" y="6"/>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86" name="Freeform 2836"/>
          <p:cNvSpPr>
            <a:spLocks noEditPoints="1"/>
          </p:cNvSpPr>
          <p:nvPr/>
        </p:nvSpPr>
        <p:spPr bwMode="auto">
          <a:xfrm>
            <a:off x="10219913" y="1945533"/>
            <a:ext cx="16040" cy="21052"/>
          </a:xfrm>
          <a:custGeom>
            <a:avLst/>
            <a:gdLst>
              <a:gd name="T0" fmla="*/ 8 w 10"/>
              <a:gd name="T1" fmla="*/ 12 h 13"/>
              <a:gd name="T2" fmla="*/ 7 w 10"/>
              <a:gd name="T3" fmla="*/ 11 h 13"/>
              <a:gd name="T4" fmla="*/ 7 w 10"/>
              <a:gd name="T5" fmla="*/ 11 h 13"/>
              <a:gd name="T6" fmla="*/ 4 w 10"/>
              <a:gd name="T7" fmla="*/ 13 h 13"/>
              <a:gd name="T8" fmla="*/ 0 w 10"/>
              <a:gd name="T9" fmla="*/ 9 h 13"/>
              <a:gd name="T10" fmla="*/ 7 w 10"/>
              <a:gd name="T11" fmla="*/ 5 h 13"/>
              <a:gd name="T12" fmla="*/ 7 w 10"/>
              <a:gd name="T13" fmla="*/ 5 h 13"/>
              <a:gd name="T14" fmla="*/ 5 w 10"/>
              <a:gd name="T15" fmla="*/ 2 h 13"/>
              <a:gd name="T16" fmla="*/ 2 w 10"/>
              <a:gd name="T17" fmla="*/ 3 h 13"/>
              <a:gd name="T18" fmla="*/ 1 w 10"/>
              <a:gd name="T19" fmla="*/ 1 h 13"/>
              <a:gd name="T20" fmla="*/ 5 w 10"/>
              <a:gd name="T21" fmla="*/ 0 h 13"/>
              <a:gd name="T22" fmla="*/ 9 w 10"/>
              <a:gd name="T23" fmla="*/ 5 h 13"/>
              <a:gd name="T24" fmla="*/ 9 w 10"/>
              <a:gd name="T25" fmla="*/ 9 h 13"/>
              <a:gd name="T26" fmla="*/ 10 w 10"/>
              <a:gd name="T27" fmla="*/ 12 h 13"/>
              <a:gd name="T28" fmla="*/ 8 w 10"/>
              <a:gd name="T29" fmla="*/ 12 h 13"/>
              <a:gd name="T30" fmla="*/ 7 w 10"/>
              <a:gd name="T31" fmla="*/ 6 h 13"/>
              <a:gd name="T32" fmla="*/ 2 w 10"/>
              <a:gd name="T33" fmla="*/ 9 h 13"/>
              <a:gd name="T34" fmla="*/ 4 w 10"/>
              <a:gd name="T35" fmla="*/ 11 h 13"/>
              <a:gd name="T36" fmla="*/ 7 w 10"/>
              <a:gd name="T37" fmla="*/ 9 h 13"/>
              <a:gd name="T38" fmla="*/ 7 w 10"/>
              <a:gd name="T39" fmla="*/ 8 h 13"/>
              <a:gd name="T40" fmla="*/ 7 w 10"/>
              <a:gd name="T41"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 h="13">
                <a:moveTo>
                  <a:pt x="8" y="12"/>
                </a:moveTo>
                <a:cubicBezTo>
                  <a:pt x="7" y="11"/>
                  <a:pt x="7" y="11"/>
                  <a:pt x="7" y="11"/>
                </a:cubicBezTo>
                <a:cubicBezTo>
                  <a:pt x="7" y="11"/>
                  <a:pt x="7" y="11"/>
                  <a:pt x="7" y="11"/>
                </a:cubicBezTo>
                <a:cubicBezTo>
                  <a:pt x="7" y="12"/>
                  <a:pt x="5" y="13"/>
                  <a:pt x="4" y="13"/>
                </a:cubicBezTo>
                <a:cubicBezTo>
                  <a:pt x="1" y="13"/>
                  <a:pt x="0" y="11"/>
                  <a:pt x="0" y="9"/>
                </a:cubicBezTo>
                <a:cubicBezTo>
                  <a:pt x="0" y="6"/>
                  <a:pt x="3" y="5"/>
                  <a:pt x="7" y="5"/>
                </a:cubicBezTo>
                <a:cubicBezTo>
                  <a:pt x="7" y="5"/>
                  <a:pt x="7" y="5"/>
                  <a:pt x="7" y="5"/>
                </a:cubicBezTo>
                <a:cubicBezTo>
                  <a:pt x="7" y="4"/>
                  <a:pt x="7" y="2"/>
                  <a:pt x="5" y="2"/>
                </a:cubicBezTo>
                <a:cubicBezTo>
                  <a:pt x="4" y="2"/>
                  <a:pt x="2" y="2"/>
                  <a:pt x="2" y="3"/>
                </a:cubicBezTo>
                <a:cubicBezTo>
                  <a:pt x="1" y="1"/>
                  <a:pt x="1" y="1"/>
                  <a:pt x="1" y="1"/>
                </a:cubicBezTo>
                <a:cubicBezTo>
                  <a:pt x="2" y="1"/>
                  <a:pt x="3" y="0"/>
                  <a:pt x="5" y="0"/>
                </a:cubicBezTo>
                <a:cubicBezTo>
                  <a:pt x="8" y="0"/>
                  <a:pt x="9" y="3"/>
                  <a:pt x="9" y="5"/>
                </a:cubicBezTo>
                <a:cubicBezTo>
                  <a:pt x="9" y="9"/>
                  <a:pt x="9" y="9"/>
                  <a:pt x="9" y="9"/>
                </a:cubicBezTo>
                <a:cubicBezTo>
                  <a:pt x="9" y="10"/>
                  <a:pt x="9" y="11"/>
                  <a:pt x="10" y="12"/>
                </a:cubicBezTo>
                <a:lnTo>
                  <a:pt x="8" y="12"/>
                </a:lnTo>
                <a:close/>
                <a:moveTo>
                  <a:pt x="7" y="6"/>
                </a:moveTo>
                <a:cubicBezTo>
                  <a:pt x="5" y="6"/>
                  <a:pt x="2" y="7"/>
                  <a:pt x="2" y="9"/>
                </a:cubicBezTo>
                <a:cubicBezTo>
                  <a:pt x="2" y="10"/>
                  <a:pt x="3" y="11"/>
                  <a:pt x="4" y="11"/>
                </a:cubicBezTo>
                <a:cubicBezTo>
                  <a:pt x="6" y="11"/>
                  <a:pt x="7" y="10"/>
                  <a:pt x="7" y="9"/>
                </a:cubicBezTo>
                <a:cubicBezTo>
                  <a:pt x="7" y="9"/>
                  <a:pt x="7" y="9"/>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87" name="Freeform 2837"/>
          <p:cNvSpPr/>
          <p:nvPr/>
        </p:nvSpPr>
        <p:spPr bwMode="auto">
          <a:xfrm>
            <a:off x="10238960" y="1959567"/>
            <a:ext cx="7017" cy="10025"/>
          </a:xfrm>
          <a:custGeom>
            <a:avLst/>
            <a:gdLst>
              <a:gd name="T0" fmla="*/ 0 w 4"/>
              <a:gd name="T1" fmla="*/ 6 h 6"/>
              <a:gd name="T2" fmla="*/ 1 w 4"/>
              <a:gd name="T3" fmla="*/ 0 h 6"/>
              <a:gd name="T4" fmla="*/ 4 w 4"/>
              <a:gd name="T5" fmla="*/ 0 h 6"/>
              <a:gd name="T6" fmla="*/ 1 w 4"/>
              <a:gd name="T7" fmla="*/ 6 h 6"/>
              <a:gd name="T8" fmla="*/ 0 w 4"/>
              <a:gd name="T9" fmla="*/ 6 h 6"/>
            </a:gdLst>
            <a:ahLst/>
            <a:cxnLst>
              <a:cxn ang="0">
                <a:pos x="T0" y="T1"/>
              </a:cxn>
              <a:cxn ang="0">
                <a:pos x="T2" y="T3"/>
              </a:cxn>
              <a:cxn ang="0">
                <a:pos x="T4" y="T5"/>
              </a:cxn>
              <a:cxn ang="0">
                <a:pos x="T6" y="T7"/>
              </a:cxn>
              <a:cxn ang="0">
                <a:pos x="T8" y="T9"/>
              </a:cxn>
            </a:cxnLst>
            <a:rect l="0" t="0" r="r" b="b"/>
            <a:pathLst>
              <a:path w="4" h="6">
                <a:moveTo>
                  <a:pt x="0" y="6"/>
                </a:moveTo>
                <a:cubicBezTo>
                  <a:pt x="0" y="5"/>
                  <a:pt x="1" y="2"/>
                  <a:pt x="1" y="0"/>
                </a:cubicBezTo>
                <a:cubicBezTo>
                  <a:pt x="4" y="0"/>
                  <a:pt x="4" y="0"/>
                  <a:pt x="4" y="0"/>
                </a:cubicBezTo>
                <a:cubicBezTo>
                  <a:pt x="3" y="2"/>
                  <a:pt x="2" y="5"/>
                  <a:pt x="1" y="6"/>
                </a:cubicBez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88" name="Freeform 2838"/>
          <p:cNvSpPr/>
          <p:nvPr/>
        </p:nvSpPr>
        <p:spPr bwMode="auto">
          <a:xfrm>
            <a:off x="10256002" y="1941523"/>
            <a:ext cx="11027" cy="25062"/>
          </a:xfrm>
          <a:custGeom>
            <a:avLst/>
            <a:gdLst>
              <a:gd name="T0" fmla="*/ 4 w 7"/>
              <a:gd name="T1" fmla="*/ 0 h 16"/>
              <a:gd name="T2" fmla="*/ 4 w 7"/>
              <a:gd name="T3" fmla="*/ 4 h 16"/>
              <a:gd name="T4" fmla="*/ 7 w 7"/>
              <a:gd name="T5" fmla="*/ 4 h 16"/>
              <a:gd name="T6" fmla="*/ 7 w 7"/>
              <a:gd name="T7" fmla="*/ 5 h 16"/>
              <a:gd name="T8" fmla="*/ 4 w 7"/>
              <a:gd name="T9" fmla="*/ 5 h 16"/>
              <a:gd name="T10" fmla="*/ 4 w 7"/>
              <a:gd name="T11" fmla="*/ 12 h 16"/>
              <a:gd name="T12" fmla="*/ 5 w 7"/>
              <a:gd name="T13" fmla="*/ 14 h 16"/>
              <a:gd name="T14" fmla="*/ 6 w 7"/>
              <a:gd name="T15" fmla="*/ 14 h 16"/>
              <a:gd name="T16" fmla="*/ 7 w 7"/>
              <a:gd name="T17" fmla="*/ 15 h 16"/>
              <a:gd name="T18" fmla="*/ 5 w 7"/>
              <a:gd name="T19" fmla="*/ 16 h 16"/>
              <a:gd name="T20" fmla="*/ 2 w 7"/>
              <a:gd name="T21" fmla="*/ 15 h 16"/>
              <a:gd name="T22" fmla="*/ 2 w 7"/>
              <a:gd name="T23" fmla="*/ 12 h 16"/>
              <a:gd name="T24" fmla="*/ 2 w 7"/>
              <a:gd name="T25" fmla="*/ 5 h 16"/>
              <a:gd name="T26" fmla="*/ 0 w 7"/>
              <a:gd name="T27" fmla="*/ 5 h 16"/>
              <a:gd name="T28" fmla="*/ 0 w 7"/>
              <a:gd name="T29" fmla="*/ 4 h 16"/>
              <a:gd name="T30" fmla="*/ 2 w 7"/>
              <a:gd name="T31" fmla="*/ 4 h 16"/>
              <a:gd name="T32" fmla="*/ 2 w 7"/>
              <a:gd name="T33" fmla="*/ 1 h 16"/>
              <a:gd name="T34" fmla="*/ 4 w 7"/>
              <a:gd name="T3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6">
                <a:moveTo>
                  <a:pt x="4" y="0"/>
                </a:moveTo>
                <a:cubicBezTo>
                  <a:pt x="4" y="4"/>
                  <a:pt x="4" y="4"/>
                  <a:pt x="4" y="4"/>
                </a:cubicBezTo>
                <a:cubicBezTo>
                  <a:pt x="7" y="4"/>
                  <a:pt x="7" y="4"/>
                  <a:pt x="7" y="4"/>
                </a:cubicBezTo>
                <a:cubicBezTo>
                  <a:pt x="7" y="5"/>
                  <a:pt x="7" y="5"/>
                  <a:pt x="7" y="5"/>
                </a:cubicBezTo>
                <a:cubicBezTo>
                  <a:pt x="4" y="5"/>
                  <a:pt x="4" y="5"/>
                  <a:pt x="4" y="5"/>
                </a:cubicBezTo>
                <a:cubicBezTo>
                  <a:pt x="4" y="12"/>
                  <a:pt x="4" y="12"/>
                  <a:pt x="4" y="12"/>
                </a:cubicBezTo>
                <a:cubicBezTo>
                  <a:pt x="4" y="13"/>
                  <a:pt x="4" y="14"/>
                  <a:pt x="5" y="14"/>
                </a:cubicBezTo>
                <a:cubicBezTo>
                  <a:pt x="6" y="14"/>
                  <a:pt x="6" y="14"/>
                  <a:pt x="6" y="14"/>
                </a:cubicBezTo>
                <a:cubicBezTo>
                  <a:pt x="7" y="15"/>
                  <a:pt x="7" y="15"/>
                  <a:pt x="7" y="15"/>
                </a:cubicBezTo>
                <a:cubicBezTo>
                  <a:pt x="6" y="15"/>
                  <a:pt x="5" y="16"/>
                  <a:pt x="5" y="16"/>
                </a:cubicBezTo>
                <a:cubicBezTo>
                  <a:pt x="4" y="16"/>
                  <a:pt x="3" y="15"/>
                  <a:pt x="2" y="15"/>
                </a:cubicBezTo>
                <a:cubicBezTo>
                  <a:pt x="2" y="14"/>
                  <a:pt x="2" y="13"/>
                  <a:pt x="2" y="12"/>
                </a:cubicBezTo>
                <a:cubicBezTo>
                  <a:pt x="2" y="5"/>
                  <a:pt x="2" y="5"/>
                  <a:pt x="2" y="5"/>
                </a:cubicBezTo>
                <a:cubicBezTo>
                  <a:pt x="0" y="5"/>
                  <a:pt x="0" y="5"/>
                  <a:pt x="0" y="5"/>
                </a:cubicBezTo>
                <a:cubicBezTo>
                  <a:pt x="0" y="4"/>
                  <a:pt x="0" y="4"/>
                  <a:pt x="0" y="4"/>
                </a:cubicBezTo>
                <a:cubicBezTo>
                  <a:pt x="2" y="4"/>
                  <a:pt x="2" y="4"/>
                  <a:pt x="2" y="4"/>
                </a:cubicBezTo>
                <a:cubicBezTo>
                  <a:pt x="2" y="1"/>
                  <a:pt x="2" y="1"/>
                  <a:pt x="2"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89" name="Freeform 2839"/>
          <p:cNvSpPr>
            <a:spLocks noEditPoints="1"/>
          </p:cNvSpPr>
          <p:nvPr/>
        </p:nvSpPr>
        <p:spPr bwMode="auto">
          <a:xfrm>
            <a:off x="10271039" y="1945533"/>
            <a:ext cx="17042" cy="21052"/>
          </a:xfrm>
          <a:custGeom>
            <a:avLst/>
            <a:gdLst>
              <a:gd name="T0" fmla="*/ 11 w 11"/>
              <a:gd name="T1" fmla="*/ 6 h 13"/>
              <a:gd name="T2" fmla="*/ 5 w 11"/>
              <a:gd name="T3" fmla="*/ 13 h 13"/>
              <a:gd name="T4" fmla="*/ 0 w 11"/>
              <a:gd name="T5" fmla="*/ 7 h 13"/>
              <a:gd name="T6" fmla="*/ 5 w 11"/>
              <a:gd name="T7" fmla="*/ 0 h 13"/>
              <a:gd name="T8" fmla="*/ 11 w 11"/>
              <a:gd name="T9" fmla="*/ 6 h 13"/>
              <a:gd name="T10" fmla="*/ 2 w 11"/>
              <a:gd name="T11" fmla="*/ 6 h 13"/>
              <a:gd name="T12" fmla="*/ 5 w 11"/>
              <a:gd name="T13" fmla="*/ 11 h 13"/>
              <a:gd name="T14" fmla="*/ 9 w 11"/>
              <a:gd name="T15" fmla="*/ 6 h 13"/>
              <a:gd name="T16" fmla="*/ 5 w 11"/>
              <a:gd name="T17" fmla="*/ 2 h 13"/>
              <a:gd name="T18" fmla="*/ 2 w 11"/>
              <a:gd name="T19"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3">
                <a:moveTo>
                  <a:pt x="11" y="6"/>
                </a:moveTo>
                <a:cubicBezTo>
                  <a:pt x="11" y="11"/>
                  <a:pt x="8" y="13"/>
                  <a:pt x="5" y="13"/>
                </a:cubicBezTo>
                <a:cubicBezTo>
                  <a:pt x="2" y="13"/>
                  <a:pt x="0" y="10"/>
                  <a:pt x="0" y="7"/>
                </a:cubicBezTo>
                <a:cubicBezTo>
                  <a:pt x="0" y="3"/>
                  <a:pt x="2" y="0"/>
                  <a:pt x="5" y="0"/>
                </a:cubicBezTo>
                <a:cubicBezTo>
                  <a:pt x="9" y="0"/>
                  <a:pt x="11" y="3"/>
                  <a:pt x="11" y="6"/>
                </a:cubicBezTo>
                <a:close/>
                <a:moveTo>
                  <a:pt x="2" y="6"/>
                </a:moveTo>
                <a:cubicBezTo>
                  <a:pt x="2" y="9"/>
                  <a:pt x="3" y="11"/>
                  <a:pt x="5" y="11"/>
                </a:cubicBezTo>
                <a:cubicBezTo>
                  <a:pt x="7" y="11"/>
                  <a:pt x="9" y="9"/>
                  <a:pt x="9" y="6"/>
                </a:cubicBezTo>
                <a:cubicBezTo>
                  <a:pt x="9" y="4"/>
                  <a:pt x="8" y="2"/>
                  <a:pt x="5"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90" name="Freeform 2840"/>
          <p:cNvSpPr/>
          <p:nvPr/>
        </p:nvSpPr>
        <p:spPr bwMode="auto">
          <a:xfrm>
            <a:off x="10293094" y="1945533"/>
            <a:ext cx="9022" cy="19047"/>
          </a:xfrm>
          <a:custGeom>
            <a:avLst/>
            <a:gdLst>
              <a:gd name="T0" fmla="*/ 0 w 6"/>
              <a:gd name="T1" fmla="*/ 4 h 12"/>
              <a:gd name="T2" fmla="*/ 0 w 6"/>
              <a:gd name="T3" fmla="*/ 1 h 12"/>
              <a:gd name="T4" fmla="*/ 2 w 6"/>
              <a:gd name="T5" fmla="*/ 1 h 12"/>
              <a:gd name="T6" fmla="*/ 2 w 6"/>
              <a:gd name="T7" fmla="*/ 3 h 12"/>
              <a:gd name="T8" fmla="*/ 2 w 6"/>
              <a:gd name="T9" fmla="*/ 3 h 12"/>
              <a:gd name="T10" fmla="*/ 5 w 6"/>
              <a:gd name="T11" fmla="*/ 0 h 12"/>
              <a:gd name="T12" fmla="*/ 6 w 6"/>
              <a:gd name="T13" fmla="*/ 0 h 12"/>
              <a:gd name="T14" fmla="*/ 6 w 6"/>
              <a:gd name="T15" fmla="*/ 2 h 12"/>
              <a:gd name="T16" fmla="*/ 5 w 6"/>
              <a:gd name="T17" fmla="*/ 2 h 12"/>
              <a:gd name="T18" fmla="*/ 2 w 6"/>
              <a:gd name="T19" fmla="*/ 5 h 12"/>
              <a:gd name="T20" fmla="*/ 2 w 6"/>
              <a:gd name="T21" fmla="*/ 6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3"/>
                  <a:pt x="0" y="2"/>
                  <a:pt x="0" y="1"/>
                </a:cubicBezTo>
                <a:cubicBezTo>
                  <a:pt x="2" y="1"/>
                  <a:pt x="2" y="1"/>
                  <a:pt x="2" y="1"/>
                </a:cubicBezTo>
                <a:cubicBezTo>
                  <a:pt x="2" y="3"/>
                  <a:pt x="2" y="3"/>
                  <a:pt x="2" y="3"/>
                </a:cubicBezTo>
                <a:cubicBezTo>
                  <a:pt x="2" y="3"/>
                  <a:pt x="2" y="3"/>
                  <a:pt x="2" y="3"/>
                </a:cubicBezTo>
                <a:cubicBezTo>
                  <a:pt x="2" y="1"/>
                  <a:pt x="4" y="0"/>
                  <a:pt x="5" y="0"/>
                </a:cubicBezTo>
                <a:cubicBezTo>
                  <a:pt x="5" y="0"/>
                  <a:pt x="5" y="0"/>
                  <a:pt x="6" y="0"/>
                </a:cubicBezTo>
                <a:cubicBezTo>
                  <a:pt x="6" y="2"/>
                  <a:pt x="6" y="2"/>
                  <a:pt x="6" y="2"/>
                </a:cubicBezTo>
                <a:cubicBezTo>
                  <a:pt x="5" y="2"/>
                  <a:pt x="5" y="2"/>
                  <a:pt x="5" y="2"/>
                </a:cubicBezTo>
                <a:cubicBezTo>
                  <a:pt x="3" y="2"/>
                  <a:pt x="2" y="4"/>
                  <a:pt x="2" y="5"/>
                </a:cubicBezTo>
                <a:cubicBezTo>
                  <a:pt x="2" y="5"/>
                  <a:pt x="2" y="6"/>
                  <a:pt x="2" y="6"/>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91" name="Freeform 2841"/>
          <p:cNvSpPr/>
          <p:nvPr/>
        </p:nvSpPr>
        <p:spPr bwMode="auto">
          <a:xfrm>
            <a:off x="10304121" y="1941523"/>
            <a:ext cx="11027" cy="25062"/>
          </a:xfrm>
          <a:custGeom>
            <a:avLst/>
            <a:gdLst>
              <a:gd name="T0" fmla="*/ 4 w 7"/>
              <a:gd name="T1" fmla="*/ 0 h 16"/>
              <a:gd name="T2" fmla="*/ 4 w 7"/>
              <a:gd name="T3" fmla="*/ 4 h 16"/>
              <a:gd name="T4" fmla="*/ 7 w 7"/>
              <a:gd name="T5" fmla="*/ 4 h 16"/>
              <a:gd name="T6" fmla="*/ 7 w 7"/>
              <a:gd name="T7" fmla="*/ 5 h 16"/>
              <a:gd name="T8" fmla="*/ 4 w 7"/>
              <a:gd name="T9" fmla="*/ 5 h 16"/>
              <a:gd name="T10" fmla="*/ 4 w 7"/>
              <a:gd name="T11" fmla="*/ 12 h 16"/>
              <a:gd name="T12" fmla="*/ 6 w 7"/>
              <a:gd name="T13" fmla="*/ 14 h 16"/>
              <a:gd name="T14" fmla="*/ 7 w 7"/>
              <a:gd name="T15" fmla="*/ 14 h 16"/>
              <a:gd name="T16" fmla="*/ 7 w 7"/>
              <a:gd name="T17" fmla="*/ 15 h 16"/>
              <a:gd name="T18" fmla="*/ 5 w 7"/>
              <a:gd name="T19" fmla="*/ 16 h 16"/>
              <a:gd name="T20" fmla="*/ 3 w 7"/>
              <a:gd name="T21" fmla="*/ 15 h 16"/>
              <a:gd name="T22" fmla="*/ 2 w 7"/>
              <a:gd name="T23" fmla="*/ 12 h 16"/>
              <a:gd name="T24" fmla="*/ 2 w 7"/>
              <a:gd name="T25" fmla="*/ 5 h 16"/>
              <a:gd name="T26" fmla="*/ 0 w 7"/>
              <a:gd name="T27" fmla="*/ 5 h 16"/>
              <a:gd name="T28" fmla="*/ 0 w 7"/>
              <a:gd name="T29" fmla="*/ 4 h 16"/>
              <a:gd name="T30" fmla="*/ 2 w 7"/>
              <a:gd name="T31" fmla="*/ 4 h 16"/>
              <a:gd name="T32" fmla="*/ 2 w 7"/>
              <a:gd name="T33" fmla="*/ 1 h 16"/>
              <a:gd name="T34" fmla="*/ 4 w 7"/>
              <a:gd name="T3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6">
                <a:moveTo>
                  <a:pt x="4" y="0"/>
                </a:moveTo>
                <a:cubicBezTo>
                  <a:pt x="4" y="4"/>
                  <a:pt x="4" y="4"/>
                  <a:pt x="4" y="4"/>
                </a:cubicBezTo>
                <a:cubicBezTo>
                  <a:pt x="7" y="4"/>
                  <a:pt x="7" y="4"/>
                  <a:pt x="7" y="4"/>
                </a:cubicBezTo>
                <a:cubicBezTo>
                  <a:pt x="7" y="5"/>
                  <a:pt x="7" y="5"/>
                  <a:pt x="7" y="5"/>
                </a:cubicBezTo>
                <a:cubicBezTo>
                  <a:pt x="4" y="5"/>
                  <a:pt x="4" y="5"/>
                  <a:pt x="4" y="5"/>
                </a:cubicBezTo>
                <a:cubicBezTo>
                  <a:pt x="4" y="12"/>
                  <a:pt x="4" y="12"/>
                  <a:pt x="4" y="12"/>
                </a:cubicBezTo>
                <a:cubicBezTo>
                  <a:pt x="4" y="13"/>
                  <a:pt x="5" y="14"/>
                  <a:pt x="6" y="14"/>
                </a:cubicBezTo>
                <a:cubicBezTo>
                  <a:pt x="6" y="14"/>
                  <a:pt x="7" y="14"/>
                  <a:pt x="7" y="14"/>
                </a:cubicBezTo>
                <a:cubicBezTo>
                  <a:pt x="7" y="15"/>
                  <a:pt x="7" y="15"/>
                  <a:pt x="7" y="15"/>
                </a:cubicBezTo>
                <a:cubicBezTo>
                  <a:pt x="7" y="15"/>
                  <a:pt x="6" y="16"/>
                  <a:pt x="5" y="16"/>
                </a:cubicBezTo>
                <a:cubicBezTo>
                  <a:pt x="4" y="16"/>
                  <a:pt x="4" y="15"/>
                  <a:pt x="3" y="15"/>
                </a:cubicBezTo>
                <a:cubicBezTo>
                  <a:pt x="2" y="14"/>
                  <a:pt x="2" y="13"/>
                  <a:pt x="2" y="12"/>
                </a:cubicBezTo>
                <a:cubicBezTo>
                  <a:pt x="2" y="5"/>
                  <a:pt x="2" y="5"/>
                  <a:pt x="2" y="5"/>
                </a:cubicBezTo>
                <a:cubicBezTo>
                  <a:pt x="0" y="5"/>
                  <a:pt x="0" y="5"/>
                  <a:pt x="0" y="5"/>
                </a:cubicBezTo>
                <a:cubicBezTo>
                  <a:pt x="0" y="4"/>
                  <a:pt x="0" y="4"/>
                  <a:pt x="0" y="4"/>
                </a:cubicBezTo>
                <a:cubicBezTo>
                  <a:pt x="2" y="4"/>
                  <a:pt x="2" y="4"/>
                  <a:pt x="2" y="4"/>
                </a:cubicBezTo>
                <a:cubicBezTo>
                  <a:pt x="2" y="1"/>
                  <a:pt x="2" y="1"/>
                  <a:pt x="2"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92" name="Freeform 2842"/>
          <p:cNvSpPr>
            <a:spLocks noEditPoints="1"/>
          </p:cNvSpPr>
          <p:nvPr/>
        </p:nvSpPr>
        <p:spPr bwMode="auto">
          <a:xfrm>
            <a:off x="10318156" y="1945533"/>
            <a:ext cx="18045" cy="21052"/>
          </a:xfrm>
          <a:custGeom>
            <a:avLst/>
            <a:gdLst>
              <a:gd name="T0" fmla="*/ 12 w 12"/>
              <a:gd name="T1" fmla="*/ 6 h 13"/>
              <a:gd name="T2" fmla="*/ 6 w 12"/>
              <a:gd name="T3" fmla="*/ 13 h 13"/>
              <a:gd name="T4" fmla="*/ 0 w 12"/>
              <a:gd name="T5" fmla="*/ 7 h 13"/>
              <a:gd name="T6" fmla="*/ 6 w 12"/>
              <a:gd name="T7" fmla="*/ 0 h 13"/>
              <a:gd name="T8" fmla="*/ 12 w 12"/>
              <a:gd name="T9" fmla="*/ 6 h 13"/>
              <a:gd name="T10" fmla="*/ 2 w 12"/>
              <a:gd name="T11" fmla="*/ 6 h 13"/>
              <a:gd name="T12" fmla="*/ 6 w 12"/>
              <a:gd name="T13" fmla="*/ 11 h 13"/>
              <a:gd name="T14" fmla="*/ 9 w 12"/>
              <a:gd name="T15" fmla="*/ 6 h 13"/>
              <a:gd name="T16" fmla="*/ 6 w 12"/>
              <a:gd name="T17" fmla="*/ 2 h 13"/>
              <a:gd name="T18" fmla="*/ 2 w 12"/>
              <a:gd name="T19"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3">
                <a:moveTo>
                  <a:pt x="12" y="6"/>
                </a:moveTo>
                <a:cubicBezTo>
                  <a:pt x="12" y="11"/>
                  <a:pt x="9" y="13"/>
                  <a:pt x="6" y="13"/>
                </a:cubicBezTo>
                <a:cubicBezTo>
                  <a:pt x="3" y="13"/>
                  <a:pt x="0" y="10"/>
                  <a:pt x="0" y="7"/>
                </a:cubicBezTo>
                <a:cubicBezTo>
                  <a:pt x="0" y="3"/>
                  <a:pt x="3" y="0"/>
                  <a:pt x="6" y="0"/>
                </a:cubicBezTo>
                <a:cubicBezTo>
                  <a:pt x="9" y="0"/>
                  <a:pt x="12" y="3"/>
                  <a:pt x="12" y="6"/>
                </a:cubicBezTo>
                <a:close/>
                <a:moveTo>
                  <a:pt x="2" y="6"/>
                </a:moveTo>
                <a:cubicBezTo>
                  <a:pt x="2" y="9"/>
                  <a:pt x="4" y="11"/>
                  <a:pt x="6" y="11"/>
                </a:cubicBezTo>
                <a:cubicBezTo>
                  <a:pt x="8" y="11"/>
                  <a:pt x="9" y="9"/>
                  <a:pt x="9" y="6"/>
                </a:cubicBezTo>
                <a:cubicBezTo>
                  <a:pt x="9" y="4"/>
                  <a:pt x="8" y="2"/>
                  <a:pt x="6"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93" name="Freeform 2843"/>
          <p:cNvSpPr/>
          <p:nvPr/>
        </p:nvSpPr>
        <p:spPr bwMode="auto">
          <a:xfrm>
            <a:off x="10341213" y="1945533"/>
            <a:ext cx="8020" cy="19047"/>
          </a:xfrm>
          <a:custGeom>
            <a:avLst/>
            <a:gdLst>
              <a:gd name="T0" fmla="*/ 0 w 5"/>
              <a:gd name="T1" fmla="*/ 4 h 12"/>
              <a:gd name="T2" fmla="*/ 0 w 5"/>
              <a:gd name="T3" fmla="*/ 1 h 12"/>
              <a:gd name="T4" fmla="*/ 1 w 5"/>
              <a:gd name="T5" fmla="*/ 1 h 12"/>
              <a:gd name="T6" fmla="*/ 1 w 5"/>
              <a:gd name="T7" fmla="*/ 3 h 12"/>
              <a:gd name="T8" fmla="*/ 2 w 5"/>
              <a:gd name="T9" fmla="*/ 3 h 12"/>
              <a:gd name="T10" fmla="*/ 5 w 5"/>
              <a:gd name="T11" fmla="*/ 0 h 12"/>
              <a:gd name="T12" fmla="*/ 5 w 5"/>
              <a:gd name="T13" fmla="*/ 0 h 12"/>
              <a:gd name="T14" fmla="*/ 5 w 5"/>
              <a:gd name="T15" fmla="*/ 2 h 12"/>
              <a:gd name="T16" fmla="*/ 5 w 5"/>
              <a:gd name="T17" fmla="*/ 2 h 12"/>
              <a:gd name="T18" fmla="*/ 2 w 5"/>
              <a:gd name="T19" fmla="*/ 5 h 12"/>
              <a:gd name="T20" fmla="*/ 2 w 5"/>
              <a:gd name="T21" fmla="*/ 6 h 12"/>
              <a:gd name="T22" fmla="*/ 2 w 5"/>
              <a:gd name="T23" fmla="*/ 12 h 12"/>
              <a:gd name="T24" fmla="*/ 0 w 5"/>
              <a:gd name="T25" fmla="*/ 12 h 12"/>
              <a:gd name="T26" fmla="*/ 0 w 5"/>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12">
                <a:moveTo>
                  <a:pt x="0" y="4"/>
                </a:moveTo>
                <a:cubicBezTo>
                  <a:pt x="0" y="3"/>
                  <a:pt x="0" y="2"/>
                  <a:pt x="0" y="1"/>
                </a:cubicBezTo>
                <a:cubicBezTo>
                  <a:pt x="1" y="1"/>
                  <a:pt x="1" y="1"/>
                  <a:pt x="1" y="1"/>
                </a:cubicBezTo>
                <a:cubicBezTo>
                  <a:pt x="1" y="3"/>
                  <a:pt x="1" y="3"/>
                  <a:pt x="1" y="3"/>
                </a:cubicBezTo>
                <a:cubicBezTo>
                  <a:pt x="2" y="3"/>
                  <a:pt x="2" y="3"/>
                  <a:pt x="2" y="3"/>
                </a:cubicBezTo>
                <a:cubicBezTo>
                  <a:pt x="2" y="1"/>
                  <a:pt x="3" y="0"/>
                  <a:pt x="5" y="0"/>
                </a:cubicBezTo>
                <a:cubicBezTo>
                  <a:pt x="5" y="0"/>
                  <a:pt x="5" y="0"/>
                  <a:pt x="5" y="0"/>
                </a:cubicBezTo>
                <a:cubicBezTo>
                  <a:pt x="5" y="2"/>
                  <a:pt x="5" y="2"/>
                  <a:pt x="5" y="2"/>
                </a:cubicBezTo>
                <a:cubicBezTo>
                  <a:pt x="5" y="2"/>
                  <a:pt x="5" y="2"/>
                  <a:pt x="5" y="2"/>
                </a:cubicBezTo>
                <a:cubicBezTo>
                  <a:pt x="3" y="2"/>
                  <a:pt x="2" y="4"/>
                  <a:pt x="2" y="5"/>
                </a:cubicBezTo>
                <a:cubicBezTo>
                  <a:pt x="2" y="5"/>
                  <a:pt x="2" y="6"/>
                  <a:pt x="2" y="6"/>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94" name="Rectangle 2844"/>
          <p:cNvSpPr>
            <a:spLocks noChangeArrowheads="1"/>
          </p:cNvSpPr>
          <p:nvPr/>
        </p:nvSpPr>
        <p:spPr bwMode="auto">
          <a:xfrm>
            <a:off x="10362265" y="1937513"/>
            <a:ext cx="4010"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095" name="Freeform 2845"/>
          <p:cNvSpPr>
            <a:spLocks noEditPoints="1"/>
          </p:cNvSpPr>
          <p:nvPr/>
        </p:nvSpPr>
        <p:spPr bwMode="auto">
          <a:xfrm>
            <a:off x="10371287" y="1939518"/>
            <a:ext cx="5012" cy="25062"/>
          </a:xfrm>
          <a:custGeom>
            <a:avLst/>
            <a:gdLst>
              <a:gd name="T0" fmla="*/ 3 w 3"/>
              <a:gd name="T1" fmla="*/ 1 h 16"/>
              <a:gd name="T2" fmla="*/ 2 w 3"/>
              <a:gd name="T3" fmla="*/ 3 h 16"/>
              <a:gd name="T4" fmla="*/ 0 w 3"/>
              <a:gd name="T5" fmla="*/ 1 h 16"/>
              <a:gd name="T6" fmla="*/ 2 w 3"/>
              <a:gd name="T7" fmla="*/ 0 h 16"/>
              <a:gd name="T8" fmla="*/ 3 w 3"/>
              <a:gd name="T9" fmla="*/ 1 h 16"/>
              <a:gd name="T10" fmla="*/ 1 w 3"/>
              <a:gd name="T11" fmla="*/ 16 h 16"/>
              <a:gd name="T12" fmla="*/ 1 w 3"/>
              <a:gd name="T13" fmla="*/ 5 h 16"/>
              <a:gd name="T14" fmla="*/ 3 w 3"/>
              <a:gd name="T15" fmla="*/ 5 h 16"/>
              <a:gd name="T16" fmla="*/ 3 w 3"/>
              <a:gd name="T17" fmla="*/ 16 h 16"/>
              <a:gd name="T18" fmla="*/ 1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3"/>
                  <a:pt x="2" y="3"/>
                </a:cubicBezTo>
                <a:cubicBezTo>
                  <a:pt x="1" y="3"/>
                  <a:pt x="0" y="2"/>
                  <a:pt x="0" y="1"/>
                </a:cubicBezTo>
                <a:cubicBezTo>
                  <a:pt x="0" y="1"/>
                  <a:pt x="1" y="0"/>
                  <a:pt x="2" y="0"/>
                </a:cubicBezTo>
                <a:cubicBezTo>
                  <a:pt x="2" y="0"/>
                  <a:pt x="3" y="1"/>
                  <a:pt x="3" y="1"/>
                </a:cubicBezTo>
                <a:close/>
                <a:moveTo>
                  <a:pt x="1" y="16"/>
                </a:moveTo>
                <a:cubicBezTo>
                  <a:pt x="1" y="5"/>
                  <a:pt x="1" y="5"/>
                  <a:pt x="1" y="5"/>
                </a:cubicBezTo>
                <a:cubicBezTo>
                  <a:pt x="3" y="5"/>
                  <a:pt x="3" y="5"/>
                  <a:pt x="3" y="5"/>
                </a:cubicBezTo>
                <a:cubicBezTo>
                  <a:pt x="3" y="16"/>
                  <a:pt x="3" y="16"/>
                  <a:pt x="3" y="16"/>
                </a:cubicBezTo>
                <a:lnTo>
                  <a:pt x="1"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96" name="Freeform 2846"/>
          <p:cNvSpPr>
            <a:spLocks noEditPoints="1"/>
          </p:cNvSpPr>
          <p:nvPr/>
        </p:nvSpPr>
        <p:spPr bwMode="auto">
          <a:xfrm>
            <a:off x="10380309" y="1937513"/>
            <a:ext cx="19047" cy="29072"/>
          </a:xfrm>
          <a:custGeom>
            <a:avLst/>
            <a:gdLst>
              <a:gd name="T0" fmla="*/ 0 w 12"/>
              <a:gd name="T1" fmla="*/ 17 h 18"/>
              <a:gd name="T2" fmla="*/ 1 w 12"/>
              <a:gd name="T3" fmla="*/ 14 h 18"/>
              <a:gd name="T4" fmla="*/ 1 w 12"/>
              <a:gd name="T5" fmla="*/ 0 h 18"/>
              <a:gd name="T6" fmla="*/ 3 w 12"/>
              <a:gd name="T7" fmla="*/ 0 h 18"/>
              <a:gd name="T8" fmla="*/ 3 w 12"/>
              <a:gd name="T9" fmla="*/ 8 h 18"/>
              <a:gd name="T10" fmla="*/ 3 w 12"/>
              <a:gd name="T11" fmla="*/ 8 h 18"/>
              <a:gd name="T12" fmla="*/ 7 w 12"/>
              <a:gd name="T13" fmla="*/ 5 h 18"/>
              <a:gd name="T14" fmla="*/ 12 w 12"/>
              <a:gd name="T15" fmla="*/ 11 h 18"/>
              <a:gd name="T16" fmla="*/ 6 w 12"/>
              <a:gd name="T17" fmla="*/ 18 h 18"/>
              <a:gd name="T18" fmla="*/ 2 w 12"/>
              <a:gd name="T19" fmla="*/ 15 h 18"/>
              <a:gd name="T20" fmla="*/ 2 w 12"/>
              <a:gd name="T21" fmla="*/ 15 h 18"/>
              <a:gd name="T22" fmla="*/ 2 w 12"/>
              <a:gd name="T23" fmla="*/ 17 h 18"/>
              <a:gd name="T24" fmla="*/ 0 w 12"/>
              <a:gd name="T25" fmla="*/ 17 h 18"/>
              <a:gd name="T26" fmla="*/ 3 w 12"/>
              <a:gd name="T27" fmla="*/ 13 h 18"/>
              <a:gd name="T28" fmla="*/ 3 w 12"/>
              <a:gd name="T29" fmla="*/ 13 h 18"/>
              <a:gd name="T30" fmla="*/ 6 w 12"/>
              <a:gd name="T31" fmla="*/ 16 h 18"/>
              <a:gd name="T32" fmla="*/ 9 w 12"/>
              <a:gd name="T33" fmla="*/ 11 h 18"/>
              <a:gd name="T34" fmla="*/ 6 w 12"/>
              <a:gd name="T35" fmla="*/ 7 h 18"/>
              <a:gd name="T36" fmla="*/ 3 w 12"/>
              <a:gd name="T37" fmla="*/ 10 h 18"/>
              <a:gd name="T38" fmla="*/ 3 w 12"/>
              <a:gd name="T39" fmla="*/ 11 h 18"/>
              <a:gd name="T40" fmla="*/ 3 w 12"/>
              <a:gd name="T41" fmla="*/ 1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 h="18">
                <a:moveTo>
                  <a:pt x="0" y="17"/>
                </a:moveTo>
                <a:cubicBezTo>
                  <a:pt x="1" y="16"/>
                  <a:pt x="1" y="15"/>
                  <a:pt x="1" y="14"/>
                </a:cubicBezTo>
                <a:cubicBezTo>
                  <a:pt x="1" y="0"/>
                  <a:pt x="1" y="0"/>
                  <a:pt x="1" y="0"/>
                </a:cubicBezTo>
                <a:cubicBezTo>
                  <a:pt x="3" y="0"/>
                  <a:pt x="3" y="0"/>
                  <a:pt x="3" y="0"/>
                </a:cubicBezTo>
                <a:cubicBezTo>
                  <a:pt x="3" y="8"/>
                  <a:pt x="3" y="8"/>
                  <a:pt x="3" y="8"/>
                </a:cubicBezTo>
                <a:cubicBezTo>
                  <a:pt x="3" y="8"/>
                  <a:pt x="3" y="8"/>
                  <a:pt x="3" y="8"/>
                </a:cubicBezTo>
                <a:cubicBezTo>
                  <a:pt x="3" y="6"/>
                  <a:pt x="5" y="5"/>
                  <a:pt x="7" y="5"/>
                </a:cubicBezTo>
                <a:cubicBezTo>
                  <a:pt x="10" y="5"/>
                  <a:pt x="12" y="8"/>
                  <a:pt x="12" y="11"/>
                </a:cubicBezTo>
                <a:cubicBezTo>
                  <a:pt x="12" y="15"/>
                  <a:pt x="9" y="18"/>
                  <a:pt x="6" y="18"/>
                </a:cubicBezTo>
                <a:cubicBezTo>
                  <a:pt x="5" y="18"/>
                  <a:pt x="3" y="17"/>
                  <a:pt x="2" y="15"/>
                </a:cubicBezTo>
                <a:cubicBezTo>
                  <a:pt x="2" y="15"/>
                  <a:pt x="2" y="15"/>
                  <a:pt x="2" y="15"/>
                </a:cubicBezTo>
                <a:cubicBezTo>
                  <a:pt x="2" y="17"/>
                  <a:pt x="2" y="17"/>
                  <a:pt x="2" y="17"/>
                </a:cubicBezTo>
                <a:lnTo>
                  <a:pt x="0" y="17"/>
                </a:lnTo>
                <a:close/>
                <a:moveTo>
                  <a:pt x="3" y="13"/>
                </a:moveTo>
                <a:cubicBezTo>
                  <a:pt x="3" y="13"/>
                  <a:pt x="3" y="13"/>
                  <a:pt x="3" y="13"/>
                </a:cubicBezTo>
                <a:cubicBezTo>
                  <a:pt x="3" y="15"/>
                  <a:pt x="4" y="16"/>
                  <a:pt x="6" y="16"/>
                </a:cubicBezTo>
                <a:cubicBezTo>
                  <a:pt x="8" y="16"/>
                  <a:pt x="9" y="14"/>
                  <a:pt x="9" y="11"/>
                </a:cubicBezTo>
                <a:cubicBezTo>
                  <a:pt x="9" y="9"/>
                  <a:pt x="8" y="7"/>
                  <a:pt x="6" y="7"/>
                </a:cubicBezTo>
                <a:cubicBezTo>
                  <a:pt x="5" y="7"/>
                  <a:pt x="3" y="8"/>
                  <a:pt x="3" y="10"/>
                </a:cubicBezTo>
                <a:cubicBezTo>
                  <a:pt x="3" y="10"/>
                  <a:pt x="3" y="10"/>
                  <a:pt x="3" y="11"/>
                </a:cubicBezTo>
                <a:lnTo>
                  <a:pt x="3" y="1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97" name="Freeform 2847"/>
          <p:cNvSpPr>
            <a:spLocks noEditPoints="1"/>
          </p:cNvSpPr>
          <p:nvPr/>
        </p:nvSpPr>
        <p:spPr bwMode="auto">
          <a:xfrm>
            <a:off x="10402364" y="1945533"/>
            <a:ext cx="16040" cy="21052"/>
          </a:xfrm>
          <a:custGeom>
            <a:avLst/>
            <a:gdLst>
              <a:gd name="T0" fmla="*/ 2 w 10"/>
              <a:gd name="T1" fmla="*/ 7 h 13"/>
              <a:gd name="T2" fmla="*/ 6 w 10"/>
              <a:gd name="T3" fmla="*/ 11 h 13"/>
              <a:gd name="T4" fmla="*/ 9 w 10"/>
              <a:gd name="T5" fmla="*/ 10 h 13"/>
              <a:gd name="T6" fmla="*/ 9 w 10"/>
              <a:gd name="T7" fmla="*/ 12 h 13"/>
              <a:gd name="T8" fmla="*/ 6 w 10"/>
              <a:gd name="T9" fmla="*/ 13 h 13"/>
              <a:gd name="T10" fmla="*/ 0 w 10"/>
              <a:gd name="T11" fmla="*/ 7 h 13"/>
              <a:gd name="T12" fmla="*/ 5 w 10"/>
              <a:gd name="T13" fmla="*/ 0 h 13"/>
              <a:gd name="T14" fmla="*/ 10 w 10"/>
              <a:gd name="T15" fmla="*/ 6 h 13"/>
              <a:gd name="T16" fmla="*/ 10 w 10"/>
              <a:gd name="T17" fmla="*/ 7 h 13"/>
              <a:gd name="T18" fmla="*/ 2 w 10"/>
              <a:gd name="T19" fmla="*/ 7 h 13"/>
              <a:gd name="T20" fmla="*/ 8 w 10"/>
              <a:gd name="T21" fmla="*/ 5 h 13"/>
              <a:gd name="T22" fmla="*/ 5 w 10"/>
              <a:gd name="T23" fmla="*/ 2 h 13"/>
              <a:gd name="T24" fmla="*/ 2 w 10"/>
              <a:gd name="T25" fmla="*/ 5 h 13"/>
              <a:gd name="T26" fmla="*/ 8 w 10"/>
              <a:gd name="T27" fmla="*/ 5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3">
                <a:moveTo>
                  <a:pt x="2" y="7"/>
                </a:moveTo>
                <a:cubicBezTo>
                  <a:pt x="2" y="10"/>
                  <a:pt x="4" y="11"/>
                  <a:pt x="6" y="11"/>
                </a:cubicBezTo>
                <a:cubicBezTo>
                  <a:pt x="7" y="11"/>
                  <a:pt x="8" y="11"/>
                  <a:pt x="9" y="10"/>
                </a:cubicBezTo>
                <a:cubicBezTo>
                  <a:pt x="9" y="12"/>
                  <a:pt x="9" y="12"/>
                  <a:pt x="9" y="12"/>
                </a:cubicBezTo>
                <a:cubicBezTo>
                  <a:pt x="9" y="12"/>
                  <a:pt x="7" y="13"/>
                  <a:pt x="6" y="13"/>
                </a:cubicBezTo>
                <a:cubicBezTo>
                  <a:pt x="2" y="13"/>
                  <a:pt x="0" y="10"/>
                  <a:pt x="0" y="7"/>
                </a:cubicBezTo>
                <a:cubicBezTo>
                  <a:pt x="0" y="3"/>
                  <a:pt x="2" y="0"/>
                  <a:pt x="5" y="0"/>
                </a:cubicBezTo>
                <a:cubicBezTo>
                  <a:pt x="9" y="0"/>
                  <a:pt x="10" y="4"/>
                  <a:pt x="10" y="6"/>
                </a:cubicBezTo>
                <a:cubicBezTo>
                  <a:pt x="10" y="6"/>
                  <a:pt x="10" y="7"/>
                  <a:pt x="10" y="7"/>
                </a:cubicBezTo>
                <a:lnTo>
                  <a:pt x="2" y="7"/>
                </a:lnTo>
                <a:close/>
                <a:moveTo>
                  <a:pt x="8" y="5"/>
                </a:moveTo>
                <a:cubicBezTo>
                  <a:pt x="8" y="4"/>
                  <a:pt x="7" y="2"/>
                  <a:pt x="5" y="2"/>
                </a:cubicBezTo>
                <a:cubicBezTo>
                  <a:pt x="3" y="2"/>
                  <a:pt x="2" y="4"/>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98" name="Freeform 2848"/>
          <p:cNvSpPr/>
          <p:nvPr/>
        </p:nvSpPr>
        <p:spPr bwMode="auto">
          <a:xfrm>
            <a:off x="10423416" y="1945533"/>
            <a:ext cx="9022" cy="19047"/>
          </a:xfrm>
          <a:custGeom>
            <a:avLst/>
            <a:gdLst>
              <a:gd name="T0" fmla="*/ 0 w 6"/>
              <a:gd name="T1" fmla="*/ 4 h 12"/>
              <a:gd name="T2" fmla="*/ 0 w 6"/>
              <a:gd name="T3" fmla="*/ 1 h 12"/>
              <a:gd name="T4" fmla="*/ 2 w 6"/>
              <a:gd name="T5" fmla="*/ 1 h 12"/>
              <a:gd name="T6" fmla="*/ 2 w 6"/>
              <a:gd name="T7" fmla="*/ 3 h 12"/>
              <a:gd name="T8" fmla="*/ 2 w 6"/>
              <a:gd name="T9" fmla="*/ 3 h 12"/>
              <a:gd name="T10" fmla="*/ 5 w 6"/>
              <a:gd name="T11" fmla="*/ 0 h 12"/>
              <a:gd name="T12" fmla="*/ 6 w 6"/>
              <a:gd name="T13" fmla="*/ 0 h 12"/>
              <a:gd name="T14" fmla="*/ 6 w 6"/>
              <a:gd name="T15" fmla="*/ 2 h 12"/>
              <a:gd name="T16" fmla="*/ 5 w 6"/>
              <a:gd name="T17" fmla="*/ 2 h 12"/>
              <a:gd name="T18" fmla="*/ 2 w 6"/>
              <a:gd name="T19" fmla="*/ 5 h 12"/>
              <a:gd name="T20" fmla="*/ 2 w 6"/>
              <a:gd name="T21" fmla="*/ 6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3"/>
                  <a:pt x="0" y="2"/>
                  <a:pt x="0" y="1"/>
                </a:cubicBezTo>
                <a:cubicBezTo>
                  <a:pt x="2" y="1"/>
                  <a:pt x="2" y="1"/>
                  <a:pt x="2" y="1"/>
                </a:cubicBezTo>
                <a:cubicBezTo>
                  <a:pt x="2" y="3"/>
                  <a:pt x="2" y="3"/>
                  <a:pt x="2" y="3"/>
                </a:cubicBezTo>
                <a:cubicBezTo>
                  <a:pt x="2" y="3"/>
                  <a:pt x="2" y="3"/>
                  <a:pt x="2" y="3"/>
                </a:cubicBezTo>
                <a:cubicBezTo>
                  <a:pt x="3" y="1"/>
                  <a:pt x="4" y="0"/>
                  <a:pt x="5" y="0"/>
                </a:cubicBezTo>
                <a:cubicBezTo>
                  <a:pt x="6" y="0"/>
                  <a:pt x="6" y="0"/>
                  <a:pt x="6" y="0"/>
                </a:cubicBezTo>
                <a:cubicBezTo>
                  <a:pt x="6" y="2"/>
                  <a:pt x="6" y="2"/>
                  <a:pt x="6" y="2"/>
                </a:cubicBezTo>
                <a:cubicBezTo>
                  <a:pt x="6" y="2"/>
                  <a:pt x="5" y="2"/>
                  <a:pt x="5" y="2"/>
                </a:cubicBezTo>
                <a:cubicBezTo>
                  <a:pt x="4" y="2"/>
                  <a:pt x="3" y="4"/>
                  <a:pt x="2" y="5"/>
                </a:cubicBezTo>
                <a:cubicBezTo>
                  <a:pt x="2" y="5"/>
                  <a:pt x="2" y="6"/>
                  <a:pt x="2" y="6"/>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99" name="Freeform 2849"/>
          <p:cNvSpPr>
            <a:spLocks noEditPoints="1"/>
          </p:cNvSpPr>
          <p:nvPr/>
        </p:nvSpPr>
        <p:spPr bwMode="auto">
          <a:xfrm>
            <a:off x="10434443" y="1945533"/>
            <a:ext cx="19047" cy="21052"/>
          </a:xfrm>
          <a:custGeom>
            <a:avLst/>
            <a:gdLst>
              <a:gd name="T0" fmla="*/ 12 w 12"/>
              <a:gd name="T1" fmla="*/ 6 h 13"/>
              <a:gd name="T2" fmla="*/ 6 w 12"/>
              <a:gd name="T3" fmla="*/ 13 h 13"/>
              <a:gd name="T4" fmla="*/ 0 w 12"/>
              <a:gd name="T5" fmla="*/ 7 h 13"/>
              <a:gd name="T6" fmla="*/ 6 w 12"/>
              <a:gd name="T7" fmla="*/ 0 h 13"/>
              <a:gd name="T8" fmla="*/ 12 w 12"/>
              <a:gd name="T9" fmla="*/ 6 h 13"/>
              <a:gd name="T10" fmla="*/ 2 w 12"/>
              <a:gd name="T11" fmla="*/ 6 h 13"/>
              <a:gd name="T12" fmla="*/ 6 w 12"/>
              <a:gd name="T13" fmla="*/ 11 h 13"/>
              <a:gd name="T14" fmla="*/ 10 w 12"/>
              <a:gd name="T15" fmla="*/ 6 h 13"/>
              <a:gd name="T16" fmla="*/ 6 w 12"/>
              <a:gd name="T17" fmla="*/ 2 h 13"/>
              <a:gd name="T18" fmla="*/ 2 w 12"/>
              <a:gd name="T19"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3">
                <a:moveTo>
                  <a:pt x="12" y="6"/>
                </a:moveTo>
                <a:cubicBezTo>
                  <a:pt x="12" y="11"/>
                  <a:pt x="9" y="13"/>
                  <a:pt x="6" y="13"/>
                </a:cubicBezTo>
                <a:cubicBezTo>
                  <a:pt x="3" y="13"/>
                  <a:pt x="0" y="10"/>
                  <a:pt x="0" y="7"/>
                </a:cubicBezTo>
                <a:cubicBezTo>
                  <a:pt x="0" y="3"/>
                  <a:pt x="3" y="0"/>
                  <a:pt x="6" y="0"/>
                </a:cubicBezTo>
                <a:cubicBezTo>
                  <a:pt x="9" y="0"/>
                  <a:pt x="12" y="3"/>
                  <a:pt x="12" y="6"/>
                </a:cubicBezTo>
                <a:close/>
                <a:moveTo>
                  <a:pt x="2" y="6"/>
                </a:moveTo>
                <a:cubicBezTo>
                  <a:pt x="2" y="9"/>
                  <a:pt x="4" y="11"/>
                  <a:pt x="6" y="11"/>
                </a:cubicBezTo>
                <a:cubicBezTo>
                  <a:pt x="8" y="11"/>
                  <a:pt x="10" y="9"/>
                  <a:pt x="10" y="6"/>
                </a:cubicBezTo>
                <a:cubicBezTo>
                  <a:pt x="10" y="4"/>
                  <a:pt x="9" y="2"/>
                  <a:pt x="6" y="2"/>
                </a:cubicBezTo>
                <a:cubicBezTo>
                  <a:pt x="4"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00" name="Freeform 2850"/>
          <p:cNvSpPr/>
          <p:nvPr/>
        </p:nvSpPr>
        <p:spPr bwMode="auto">
          <a:xfrm>
            <a:off x="9568303" y="1991647"/>
            <a:ext cx="12030" cy="19047"/>
          </a:xfrm>
          <a:custGeom>
            <a:avLst/>
            <a:gdLst>
              <a:gd name="T0" fmla="*/ 1 w 8"/>
              <a:gd name="T1" fmla="*/ 10 h 12"/>
              <a:gd name="T2" fmla="*/ 4 w 8"/>
              <a:gd name="T3" fmla="*/ 11 h 12"/>
              <a:gd name="T4" fmla="*/ 6 w 8"/>
              <a:gd name="T5" fmla="*/ 9 h 12"/>
              <a:gd name="T6" fmla="*/ 4 w 8"/>
              <a:gd name="T7" fmla="*/ 7 h 12"/>
              <a:gd name="T8" fmla="*/ 1 w 8"/>
              <a:gd name="T9" fmla="*/ 4 h 12"/>
              <a:gd name="T10" fmla="*/ 5 w 8"/>
              <a:gd name="T11" fmla="*/ 0 h 12"/>
              <a:gd name="T12" fmla="*/ 8 w 8"/>
              <a:gd name="T13" fmla="*/ 1 h 12"/>
              <a:gd name="T14" fmla="*/ 7 w 8"/>
              <a:gd name="T15" fmla="*/ 2 h 12"/>
              <a:gd name="T16" fmla="*/ 5 w 8"/>
              <a:gd name="T17" fmla="*/ 2 h 12"/>
              <a:gd name="T18" fmla="*/ 3 w 8"/>
              <a:gd name="T19" fmla="*/ 3 h 12"/>
              <a:gd name="T20" fmla="*/ 5 w 8"/>
              <a:gd name="T21" fmla="*/ 5 h 12"/>
              <a:gd name="T22" fmla="*/ 8 w 8"/>
              <a:gd name="T23" fmla="*/ 9 h 12"/>
              <a:gd name="T24" fmla="*/ 4 w 8"/>
              <a:gd name="T25" fmla="*/ 12 h 12"/>
              <a:gd name="T26" fmla="*/ 0 w 8"/>
              <a:gd name="T27" fmla="*/ 12 h 12"/>
              <a:gd name="T28" fmla="*/ 1 w 8"/>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1" y="10"/>
                </a:moveTo>
                <a:cubicBezTo>
                  <a:pt x="2" y="10"/>
                  <a:pt x="3" y="11"/>
                  <a:pt x="4" y="11"/>
                </a:cubicBezTo>
                <a:cubicBezTo>
                  <a:pt x="5" y="11"/>
                  <a:pt x="6" y="10"/>
                  <a:pt x="6" y="9"/>
                </a:cubicBezTo>
                <a:cubicBezTo>
                  <a:pt x="6" y="8"/>
                  <a:pt x="5" y="7"/>
                  <a:pt x="4" y="7"/>
                </a:cubicBezTo>
                <a:cubicBezTo>
                  <a:pt x="2" y="6"/>
                  <a:pt x="1" y="5"/>
                  <a:pt x="1" y="4"/>
                </a:cubicBezTo>
                <a:cubicBezTo>
                  <a:pt x="1" y="2"/>
                  <a:pt x="2" y="0"/>
                  <a:pt x="5" y="0"/>
                </a:cubicBezTo>
                <a:cubicBezTo>
                  <a:pt x="6" y="0"/>
                  <a:pt x="7" y="1"/>
                  <a:pt x="8" y="1"/>
                </a:cubicBezTo>
                <a:cubicBezTo>
                  <a:pt x="7" y="2"/>
                  <a:pt x="7" y="2"/>
                  <a:pt x="7" y="2"/>
                </a:cubicBezTo>
                <a:cubicBezTo>
                  <a:pt x="7" y="2"/>
                  <a:pt x="6" y="2"/>
                  <a:pt x="5" y="2"/>
                </a:cubicBezTo>
                <a:cubicBezTo>
                  <a:pt x="3" y="2"/>
                  <a:pt x="3" y="2"/>
                  <a:pt x="3" y="3"/>
                </a:cubicBezTo>
                <a:cubicBezTo>
                  <a:pt x="3" y="4"/>
                  <a:pt x="3" y="5"/>
                  <a:pt x="5" y="5"/>
                </a:cubicBezTo>
                <a:cubicBezTo>
                  <a:pt x="7" y="6"/>
                  <a:pt x="8" y="7"/>
                  <a:pt x="8" y="9"/>
                </a:cubicBezTo>
                <a:cubicBezTo>
                  <a:pt x="8" y="11"/>
                  <a:pt x="6" y="12"/>
                  <a:pt x="4" y="12"/>
                </a:cubicBezTo>
                <a:cubicBezTo>
                  <a:pt x="2" y="12"/>
                  <a:pt x="1" y="12"/>
                  <a:pt x="0" y="12"/>
                </a:cubicBezTo>
                <a:lnTo>
                  <a:pt x="1"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01" name="Freeform 2851"/>
          <p:cNvSpPr>
            <a:spLocks noEditPoints="1"/>
          </p:cNvSpPr>
          <p:nvPr/>
        </p:nvSpPr>
        <p:spPr bwMode="auto">
          <a:xfrm>
            <a:off x="9585345" y="1991647"/>
            <a:ext cx="17042" cy="19047"/>
          </a:xfrm>
          <a:custGeom>
            <a:avLst/>
            <a:gdLst>
              <a:gd name="T0" fmla="*/ 11 w 11"/>
              <a:gd name="T1" fmla="*/ 6 h 12"/>
              <a:gd name="T2" fmla="*/ 5 w 11"/>
              <a:gd name="T3" fmla="*/ 12 h 12"/>
              <a:gd name="T4" fmla="*/ 0 w 11"/>
              <a:gd name="T5" fmla="*/ 6 h 12"/>
              <a:gd name="T6" fmla="*/ 5 w 11"/>
              <a:gd name="T7" fmla="*/ 0 h 12"/>
              <a:gd name="T8" fmla="*/ 11 w 11"/>
              <a:gd name="T9" fmla="*/ 6 h 12"/>
              <a:gd name="T10" fmla="*/ 2 w 11"/>
              <a:gd name="T11" fmla="*/ 6 h 12"/>
              <a:gd name="T12" fmla="*/ 5 w 11"/>
              <a:gd name="T13" fmla="*/ 11 h 12"/>
              <a:gd name="T14" fmla="*/ 9 w 11"/>
              <a:gd name="T15" fmla="*/ 6 h 12"/>
              <a:gd name="T16" fmla="*/ 5 w 11"/>
              <a:gd name="T17" fmla="*/ 2 h 12"/>
              <a:gd name="T18" fmla="*/ 2 w 11"/>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2">
                <a:moveTo>
                  <a:pt x="11" y="6"/>
                </a:moveTo>
                <a:cubicBezTo>
                  <a:pt x="11" y="10"/>
                  <a:pt x="8" y="12"/>
                  <a:pt x="5" y="12"/>
                </a:cubicBezTo>
                <a:cubicBezTo>
                  <a:pt x="2" y="12"/>
                  <a:pt x="0" y="10"/>
                  <a:pt x="0" y="6"/>
                </a:cubicBezTo>
                <a:cubicBezTo>
                  <a:pt x="0" y="2"/>
                  <a:pt x="2" y="0"/>
                  <a:pt x="5" y="0"/>
                </a:cubicBezTo>
                <a:cubicBezTo>
                  <a:pt x="9" y="0"/>
                  <a:pt x="11" y="3"/>
                  <a:pt x="11" y="6"/>
                </a:cubicBezTo>
                <a:close/>
                <a:moveTo>
                  <a:pt x="2" y="6"/>
                </a:moveTo>
                <a:cubicBezTo>
                  <a:pt x="2" y="9"/>
                  <a:pt x="3" y="11"/>
                  <a:pt x="5" y="11"/>
                </a:cubicBezTo>
                <a:cubicBezTo>
                  <a:pt x="7" y="11"/>
                  <a:pt x="9" y="9"/>
                  <a:pt x="9" y="6"/>
                </a:cubicBezTo>
                <a:cubicBezTo>
                  <a:pt x="9" y="4"/>
                  <a:pt x="8" y="2"/>
                  <a:pt x="5"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02" name="Freeform 2852"/>
          <p:cNvSpPr>
            <a:spLocks noEditPoints="1"/>
          </p:cNvSpPr>
          <p:nvPr/>
        </p:nvSpPr>
        <p:spPr bwMode="auto">
          <a:xfrm>
            <a:off x="9607400" y="1983627"/>
            <a:ext cx="17042" cy="27067"/>
          </a:xfrm>
          <a:custGeom>
            <a:avLst/>
            <a:gdLst>
              <a:gd name="T0" fmla="*/ 10 w 11"/>
              <a:gd name="T1" fmla="*/ 0 h 17"/>
              <a:gd name="T2" fmla="*/ 10 w 11"/>
              <a:gd name="T3" fmla="*/ 14 h 17"/>
              <a:gd name="T4" fmla="*/ 11 w 11"/>
              <a:gd name="T5" fmla="*/ 17 h 17"/>
              <a:gd name="T6" fmla="*/ 9 w 11"/>
              <a:gd name="T7" fmla="*/ 17 h 17"/>
              <a:gd name="T8" fmla="*/ 9 w 11"/>
              <a:gd name="T9" fmla="*/ 15 h 17"/>
              <a:gd name="T10" fmla="*/ 8 w 11"/>
              <a:gd name="T11" fmla="*/ 15 h 17"/>
              <a:gd name="T12" fmla="*/ 5 w 11"/>
              <a:gd name="T13" fmla="*/ 17 h 17"/>
              <a:gd name="T14" fmla="*/ 0 w 11"/>
              <a:gd name="T15" fmla="*/ 11 h 17"/>
              <a:gd name="T16" fmla="*/ 5 w 11"/>
              <a:gd name="T17" fmla="*/ 5 h 17"/>
              <a:gd name="T18" fmla="*/ 8 w 11"/>
              <a:gd name="T19" fmla="*/ 7 h 17"/>
              <a:gd name="T20" fmla="*/ 8 w 11"/>
              <a:gd name="T21" fmla="*/ 7 h 17"/>
              <a:gd name="T22" fmla="*/ 8 w 11"/>
              <a:gd name="T23" fmla="*/ 0 h 17"/>
              <a:gd name="T24" fmla="*/ 10 w 11"/>
              <a:gd name="T25" fmla="*/ 0 h 17"/>
              <a:gd name="T26" fmla="*/ 8 w 11"/>
              <a:gd name="T27" fmla="*/ 10 h 17"/>
              <a:gd name="T28" fmla="*/ 8 w 11"/>
              <a:gd name="T29" fmla="*/ 9 h 17"/>
              <a:gd name="T30" fmla="*/ 5 w 11"/>
              <a:gd name="T31" fmla="*/ 7 h 17"/>
              <a:gd name="T32" fmla="*/ 2 w 11"/>
              <a:gd name="T33" fmla="*/ 11 h 17"/>
              <a:gd name="T34" fmla="*/ 5 w 11"/>
              <a:gd name="T35" fmla="*/ 16 h 17"/>
              <a:gd name="T36" fmla="*/ 8 w 11"/>
              <a:gd name="T37" fmla="*/ 13 h 17"/>
              <a:gd name="T38" fmla="*/ 8 w 11"/>
              <a:gd name="T39" fmla="*/ 12 h 17"/>
              <a:gd name="T40" fmla="*/ 8 w 11"/>
              <a:gd name="T41" fmla="*/ 1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10" y="0"/>
                </a:moveTo>
                <a:cubicBezTo>
                  <a:pt x="10" y="14"/>
                  <a:pt x="10" y="14"/>
                  <a:pt x="10" y="14"/>
                </a:cubicBezTo>
                <a:cubicBezTo>
                  <a:pt x="10" y="15"/>
                  <a:pt x="10" y="16"/>
                  <a:pt x="11" y="17"/>
                </a:cubicBezTo>
                <a:cubicBezTo>
                  <a:pt x="9" y="17"/>
                  <a:pt x="9" y="17"/>
                  <a:pt x="9" y="17"/>
                </a:cubicBezTo>
                <a:cubicBezTo>
                  <a:pt x="9" y="15"/>
                  <a:pt x="9" y="15"/>
                  <a:pt x="9" y="15"/>
                </a:cubicBezTo>
                <a:cubicBezTo>
                  <a:pt x="8" y="15"/>
                  <a:pt x="8" y="15"/>
                  <a:pt x="8" y="15"/>
                </a:cubicBezTo>
                <a:cubicBezTo>
                  <a:pt x="8" y="16"/>
                  <a:pt x="6" y="17"/>
                  <a:pt x="5" y="17"/>
                </a:cubicBezTo>
                <a:cubicBezTo>
                  <a:pt x="2" y="17"/>
                  <a:pt x="0" y="15"/>
                  <a:pt x="0" y="11"/>
                </a:cubicBezTo>
                <a:cubicBezTo>
                  <a:pt x="0" y="8"/>
                  <a:pt x="2" y="5"/>
                  <a:pt x="5" y="5"/>
                </a:cubicBezTo>
                <a:cubicBezTo>
                  <a:pt x="7" y="5"/>
                  <a:pt x="8" y="6"/>
                  <a:pt x="8" y="7"/>
                </a:cubicBezTo>
                <a:cubicBezTo>
                  <a:pt x="8" y="7"/>
                  <a:pt x="8" y="7"/>
                  <a:pt x="8" y="7"/>
                </a:cubicBezTo>
                <a:cubicBezTo>
                  <a:pt x="8" y="0"/>
                  <a:pt x="8" y="0"/>
                  <a:pt x="8" y="0"/>
                </a:cubicBezTo>
                <a:lnTo>
                  <a:pt x="10" y="0"/>
                </a:lnTo>
                <a:close/>
                <a:moveTo>
                  <a:pt x="8" y="10"/>
                </a:moveTo>
                <a:cubicBezTo>
                  <a:pt x="8" y="10"/>
                  <a:pt x="8" y="10"/>
                  <a:pt x="8" y="9"/>
                </a:cubicBezTo>
                <a:cubicBezTo>
                  <a:pt x="8" y="8"/>
                  <a:pt x="7" y="7"/>
                  <a:pt x="5" y="7"/>
                </a:cubicBezTo>
                <a:cubicBezTo>
                  <a:pt x="3" y="7"/>
                  <a:pt x="2" y="9"/>
                  <a:pt x="2" y="11"/>
                </a:cubicBezTo>
                <a:cubicBezTo>
                  <a:pt x="2" y="14"/>
                  <a:pt x="3" y="16"/>
                  <a:pt x="5" y="16"/>
                </a:cubicBezTo>
                <a:cubicBezTo>
                  <a:pt x="7" y="16"/>
                  <a:pt x="8" y="15"/>
                  <a:pt x="8" y="13"/>
                </a:cubicBezTo>
                <a:cubicBezTo>
                  <a:pt x="8" y="13"/>
                  <a:pt x="8" y="13"/>
                  <a:pt x="8" y="12"/>
                </a:cubicBezTo>
                <a:lnTo>
                  <a:pt x="8"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03" name="Freeform 2853"/>
          <p:cNvSpPr>
            <a:spLocks noEditPoints="1"/>
          </p:cNvSpPr>
          <p:nvPr/>
        </p:nvSpPr>
        <p:spPr bwMode="auto">
          <a:xfrm>
            <a:off x="9629454" y="1991647"/>
            <a:ext cx="14035" cy="19047"/>
          </a:xfrm>
          <a:custGeom>
            <a:avLst/>
            <a:gdLst>
              <a:gd name="T0" fmla="*/ 7 w 9"/>
              <a:gd name="T1" fmla="*/ 12 h 12"/>
              <a:gd name="T2" fmla="*/ 7 w 9"/>
              <a:gd name="T3" fmla="*/ 11 h 12"/>
              <a:gd name="T4" fmla="*/ 7 w 9"/>
              <a:gd name="T5" fmla="*/ 11 h 12"/>
              <a:gd name="T6" fmla="*/ 3 w 9"/>
              <a:gd name="T7" fmla="*/ 12 h 12"/>
              <a:gd name="T8" fmla="*/ 0 w 9"/>
              <a:gd name="T9" fmla="*/ 9 h 12"/>
              <a:gd name="T10" fmla="*/ 7 w 9"/>
              <a:gd name="T11" fmla="*/ 5 h 12"/>
              <a:gd name="T12" fmla="*/ 7 w 9"/>
              <a:gd name="T13" fmla="*/ 4 h 12"/>
              <a:gd name="T14" fmla="*/ 4 w 9"/>
              <a:gd name="T15" fmla="*/ 2 h 12"/>
              <a:gd name="T16" fmla="*/ 1 w 9"/>
              <a:gd name="T17" fmla="*/ 3 h 12"/>
              <a:gd name="T18" fmla="*/ 1 w 9"/>
              <a:gd name="T19" fmla="*/ 1 h 12"/>
              <a:gd name="T20" fmla="*/ 4 w 9"/>
              <a:gd name="T21" fmla="*/ 0 h 12"/>
              <a:gd name="T22" fmla="*/ 9 w 9"/>
              <a:gd name="T23" fmla="*/ 5 h 12"/>
              <a:gd name="T24" fmla="*/ 9 w 9"/>
              <a:gd name="T25" fmla="*/ 9 h 12"/>
              <a:gd name="T26" fmla="*/ 9 w 9"/>
              <a:gd name="T27" fmla="*/ 12 h 12"/>
              <a:gd name="T28" fmla="*/ 7 w 9"/>
              <a:gd name="T29" fmla="*/ 12 h 12"/>
              <a:gd name="T30" fmla="*/ 7 w 9"/>
              <a:gd name="T31" fmla="*/ 6 h 12"/>
              <a:gd name="T32" fmla="*/ 2 w 9"/>
              <a:gd name="T33" fmla="*/ 9 h 12"/>
              <a:gd name="T34" fmla="*/ 4 w 9"/>
              <a:gd name="T35" fmla="*/ 11 h 12"/>
              <a:gd name="T36" fmla="*/ 7 w 9"/>
              <a:gd name="T37" fmla="*/ 9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7" y="12"/>
                </a:moveTo>
                <a:cubicBezTo>
                  <a:pt x="7" y="11"/>
                  <a:pt x="7" y="11"/>
                  <a:pt x="7" y="11"/>
                </a:cubicBezTo>
                <a:cubicBezTo>
                  <a:pt x="7" y="11"/>
                  <a:pt x="7" y="11"/>
                  <a:pt x="7" y="11"/>
                </a:cubicBezTo>
                <a:cubicBezTo>
                  <a:pt x="6" y="12"/>
                  <a:pt x="5" y="12"/>
                  <a:pt x="3" y="12"/>
                </a:cubicBezTo>
                <a:cubicBezTo>
                  <a:pt x="1" y="12"/>
                  <a:pt x="0" y="11"/>
                  <a:pt x="0" y="9"/>
                </a:cubicBezTo>
                <a:cubicBezTo>
                  <a:pt x="0" y="6"/>
                  <a:pt x="2" y="5"/>
                  <a:pt x="7" y="5"/>
                </a:cubicBezTo>
                <a:cubicBezTo>
                  <a:pt x="7" y="4"/>
                  <a:pt x="7" y="4"/>
                  <a:pt x="7" y="4"/>
                </a:cubicBezTo>
                <a:cubicBezTo>
                  <a:pt x="7" y="3"/>
                  <a:pt x="6" y="2"/>
                  <a:pt x="4" y="2"/>
                </a:cubicBezTo>
                <a:cubicBezTo>
                  <a:pt x="3" y="2"/>
                  <a:pt x="2" y="2"/>
                  <a:pt x="1" y="3"/>
                </a:cubicBezTo>
                <a:cubicBezTo>
                  <a:pt x="1" y="1"/>
                  <a:pt x="1" y="1"/>
                  <a:pt x="1" y="1"/>
                </a:cubicBezTo>
                <a:cubicBezTo>
                  <a:pt x="2" y="1"/>
                  <a:pt x="3" y="0"/>
                  <a:pt x="4" y="0"/>
                </a:cubicBezTo>
                <a:cubicBezTo>
                  <a:pt x="8" y="0"/>
                  <a:pt x="9" y="3"/>
                  <a:pt x="9" y="5"/>
                </a:cubicBezTo>
                <a:cubicBezTo>
                  <a:pt x="9" y="9"/>
                  <a:pt x="9" y="9"/>
                  <a:pt x="9" y="9"/>
                </a:cubicBezTo>
                <a:cubicBezTo>
                  <a:pt x="9" y="10"/>
                  <a:pt x="9" y="11"/>
                  <a:pt x="9" y="12"/>
                </a:cubicBezTo>
                <a:lnTo>
                  <a:pt x="7" y="12"/>
                </a:lnTo>
                <a:close/>
                <a:moveTo>
                  <a:pt x="7" y="6"/>
                </a:moveTo>
                <a:cubicBezTo>
                  <a:pt x="4" y="6"/>
                  <a:pt x="2" y="6"/>
                  <a:pt x="2" y="9"/>
                </a:cubicBezTo>
                <a:cubicBezTo>
                  <a:pt x="2" y="10"/>
                  <a:pt x="3" y="11"/>
                  <a:pt x="4" y="11"/>
                </a:cubicBezTo>
                <a:cubicBezTo>
                  <a:pt x="5" y="11"/>
                  <a:pt x="6" y="10"/>
                  <a:pt x="7" y="9"/>
                </a:cubicBezTo>
                <a:cubicBezTo>
                  <a:pt x="7" y="9"/>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04" name="Rectangle 2854"/>
          <p:cNvSpPr>
            <a:spLocks noChangeArrowheads="1"/>
          </p:cNvSpPr>
          <p:nvPr/>
        </p:nvSpPr>
        <p:spPr bwMode="auto">
          <a:xfrm>
            <a:off x="9649504" y="1983627"/>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105" name="Freeform 2855"/>
          <p:cNvSpPr>
            <a:spLocks noEditPoints="1"/>
          </p:cNvSpPr>
          <p:nvPr/>
        </p:nvSpPr>
        <p:spPr bwMode="auto">
          <a:xfrm>
            <a:off x="9657523" y="1991647"/>
            <a:ext cx="17042" cy="19047"/>
          </a:xfrm>
          <a:custGeom>
            <a:avLst/>
            <a:gdLst>
              <a:gd name="T0" fmla="*/ 2 w 11"/>
              <a:gd name="T1" fmla="*/ 7 h 12"/>
              <a:gd name="T2" fmla="*/ 6 w 11"/>
              <a:gd name="T3" fmla="*/ 11 h 12"/>
              <a:gd name="T4" fmla="*/ 10 w 11"/>
              <a:gd name="T5" fmla="*/ 10 h 12"/>
              <a:gd name="T6" fmla="*/ 10 w 11"/>
              <a:gd name="T7" fmla="*/ 12 h 12"/>
              <a:gd name="T8" fmla="*/ 6 w 11"/>
              <a:gd name="T9" fmla="*/ 12 h 12"/>
              <a:gd name="T10" fmla="*/ 0 w 11"/>
              <a:gd name="T11" fmla="*/ 6 h 12"/>
              <a:gd name="T12" fmla="*/ 6 w 11"/>
              <a:gd name="T13" fmla="*/ 0 h 12"/>
              <a:gd name="T14" fmla="*/ 11 w 11"/>
              <a:gd name="T15" fmla="*/ 6 h 12"/>
              <a:gd name="T16" fmla="*/ 11 w 11"/>
              <a:gd name="T17" fmla="*/ 7 h 12"/>
              <a:gd name="T18" fmla="*/ 2 w 11"/>
              <a:gd name="T19" fmla="*/ 7 h 12"/>
              <a:gd name="T20" fmla="*/ 9 w 11"/>
              <a:gd name="T21" fmla="*/ 5 h 12"/>
              <a:gd name="T22" fmla="*/ 6 w 11"/>
              <a:gd name="T23" fmla="*/ 2 h 12"/>
              <a:gd name="T24" fmla="*/ 3 w 11"/>
              <a:gd name="T25" fmla="*/ 5 h 12"/>
              <a:gd name="T26" fmla="*/ 9 w 11"/>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2">
                <a:moveTo>
                  <a:pt x="2" y="7"/>
                </a:moveTo>
                <a:cubicBezTo>
                  <a:pt x="3" y="9"/>
                  <a:pt x="4" y="11"/>
                  <a:pt x="6" y="11"/>
                </a:cubicBezTo>
                <a:cubicBezTo>
                  <a:pt x="8" y="11"/>
                  <a:pt x="9" y="10"/>
                  <a:pt x="10" y="10"/>
                </a:cubicBezTo>
                <a:cubicBezTo>
                  <a:pt x="10" y="12"/>
                  <a:pt x="10" y="12"/>
                  <a:pt x="10" y="12"/>
                </a:cubicBezTo>
                <a:cubicBezTo>
                  <a:pt x="9" y="12"/>
                  <a:pt x="8" y="12"/>
                  <a:pt x="6" y="12"/>
                </a:cubicBezTo>
                <a:cubicBezTo>
                  <a:pt x="3" y="12"/>
                  <a:pt x="0" y="10"/>
                  <a:pt x="0" y="6"/>
                </a:cubicBezTo>
                <a:cubicBezTo>
                  <a:pt x="0" y="3"/>
                  <a:pt x="3" y="0"/>
                  <a:pt x="6" y="0"/>
                </a:cubicBezTo>
                <a:cubicBezTo>
                  <a:pt x="10" y="0"/>
                  <a:pt x="11" y="4"/>
                  <a:pt x="11" y="6"/>
                </a:cubicBezTo>
                <a:cubicBezTo>
                  <a:pt x="11" y="6"/>
                  <a:pt x="11" y="6"/>
                  <a:pt x="11" y="7"/>
                </a:cubicBezTo>
                <a:lnTo>
                  <a:pt x="2" y="7"/>
                </a:lnTo>
                <a:close/>
                <a:moveTo>
                  <a:pt x="9" y="5"/>
                </a:moveTo>
                <a:cubicBezTo>
                  <a:pt x="9" y="4"/>
                  <a:pt x="8" y="2"/>
                  <a:pt x="6" y="2"/>
                </a:cubicBezTo>
                <a:cubicBezTo>
                  <a:pt x="4" y="2"/>
                  <a:pt x="3" y="4"/>
                  <a:pt x="3" y="5"/>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06" name="Freeform 2856"/>
          <p:cNvSpPr/>
          <p:nvPr/>
        </p:nvSpPr>
        <p:spPr bwMode="auto">
          <a:xfrm>
            <a:off x="9677573" y="1991647"/>
            <a:ext cx="13032" cy="19047"/>
          </a:xfrm>
          <a:custGeom>
            <a:avLst/>
            <a:gdLst>
              <a:gd name="T0" fmla="*/ 1 w 8"/>
              <a:gd name="T1" fmla="*/ 10 h 12"/>
              <a:gd name="T2" fmla="*/ 4 w 8"/>
              <a:gd name="T3" fmla="*/ 11 h 12"/>
              <a:gd name="T4" fmla="*/ 6 w 8"/>
              <a:gd name="T5" fmla="*/ 9 h 12"/>
              <a:gd name="T6" fmla="*/ 4 w 8"/>
              <a:gd name="T7" fmla="*/ 7 h 12"/>
              <a:gd name="T8" fmla="*/ 1 w 8"/>
              <a:gd name="T9" fmla="*/ 4 h 12"/>
              <a:gd name="T10" fmla="*/ 5 w 8"/>
              <a:gd name="T11" fmla="*/ 0 h 12"/>
              <a:gd name="T12" fmla="*/ 7 w 8"/>
              <a:gd name="T13" fmla="*/ 1 h 12"/>
              <a:gd name="T14" fmla="*/ 7 w 8"/>
              <a:gd name="T15" fmla="*/ 2 h 12"/>
              <a:gd name="T16" fmla="*/ 5 w 8"/>
              <a:gd name="T17" fmla="*/ 2 h 12"/>
              <a:gd name="T18" fmla="*/ 3 w 8"/>
              <a:gd name="T19" fmla="*/ 3 h 12"/>
              <a:gd name="T20" fmla="*/ 5 w 8"/>
              <a:gd name="T21" fmla="*/ 5 h 12"/>
              <a:gd name="T22" fmla="*/ 8 w 8"/>
              <a:gd name="T23" fmla="*/ 9 h 12"/>
              <a:gd name="T24" fmla="*/ 4 w 8"/>
              <a:gd name="T25" fmla="*/ 12 h 12"/>
              <a:gd name="T26" fmla="*/ 0 w 8"/>
              <a:gd name="T27" fmla="*/ 12 h 12"/>
              <a:gd name="T28" fmla="*/ 1 w 8"/>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1" y="10"/>
                </a:moveTo>
                <a:cubicBezTo>
                  <a:pt x="1" y="10"/>
                  <a:pt x="2" y="11"/>
                  <a:pt x="4" y="11"/>
                </a:cubicBezTo>
                <a:cubicBezTo>
                  <a:pt x="5" y="11"/>
                  <a:pt x="6" y="10"/>
                  <a:pt x="6" y="9"/>
                </a:cubicBezTo>
                <a:cubicBezTo>
                  <a:pt x="6" y="8"/>
                  <a:pt x="5" y="7"/>
                  <a:pt x="4" y="7"/>
                </a:cubicBezTo>
                <a:cubicBezTo>
                  <a:pt x="2" y="6"/>
                  <a:pt x="1" y="5"/>
                  <a:pt x="1" y="4"/>
                </a:cubicBezTo>
                <a:cubicBezTo>
                  <a:pt x="1" y="2"/>
                  <a:pt x="2" y="0"/>
                  <a:pt x="5" y="0"/>
                </a:cubicBezTo>
                <a:cubicBezTo>
                  <a:pt x="6" y="0"/>
                  <a:pt x="7" y="1"/>
                  <a:pt x="7" y="1"/>
                </a:cubicBezTo>
                <a:cubicBezTo>
                  <a:pt x="7" y="2"/>
                  <a:pt x="7" y="2"/>
                  <a:pt x="7" y="2"/>
                </a:cubicBezTo>
                <a:cubicBezTo>
                  <a:pt x="6" y="2"/>
                  <a:pt x="6" y="2"/>
                  <a:pt x="5" y="2"/>
                </a:cubicBezTo>
                <a:cubicBezTo>
                  <a:pt x="3" y="2"/>
                  <a:pt x="3" y="2"/>
                  <a:pt x="3" y="3"/>
                </a:cubicBezTo>
                <a:cubicBezTo>
                  <a:pt x="3" y="4"/>
                  <a:pt x="3" y="5"/>
                  <a:pt x="5" y="5"/>
                </a:cubicBezTo>
                <a:cubicBezTo>
                  <a:pt x="7" y="6"/>
                  <a:pt x="8" y="7"/>
                  <a:pt x="8" y="9"/>
                </a:cubicBezTo>
                <a:cubicBezTo>
                  <a:pt x="8" y="11"/>
                  <a:pt x="6" y="12"/>
                  <a:pt x="4" y="12"/>
                </a:cubicBezTo>
                <a:cubicBezTo>
                  <a:pt x="2" y="12"/>
                  <a:pt x="1" y="12"/>
                  <a:pt x="0" y="12"/>
                </a:cubicBezTo>
                <a:lnTo>
                  <a:pt x="1"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07" name="Rectangle 2857"/>
          <p:cNvSpPr>
            <a:spLocks noChangeArrowheads="1"/>
          </p:cNvSpPr>
          <p:nvPr/>
        </p:nvSpPr>
        <p:spPr bwMode="auto">
          <a:xfrm>
            <a:off x="9704640" y="1983627"/>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108" name="Freeform 2858"/>
          <p:cNvSpPr>
            <a:spLocks noEditPoints="1"/>
          </p:cNvSpPr>
          <p:nvPr/>
        </p:nvSpPr>
        <p:spPr bwMode="auto">
          <a:xfrm>
            <a:off x="9713662" y="1991647"/>
            <a:ext cx="16040" cy="19047"/>
          </a:xfrm>
          <a:custGeom>
            <a:avLst/>
            <a:gdLst>
              <a:gd name="T0" fmla="*/ 2 w 10"/>
              <a:gd name="T1" fmla="*/ 7 h 12"/>
              <a:gd name="T2" fmla="*/ 6 w 10"/>
              <a:gd name="T3" fmla="*/ 11 h 12"/>
              <a:gd name="T4" fmla="*/ 9 w 10"/>
              <a:gd name="T5" fmla="*/ 10 h 12"/>
              <a:gd name="T6" fmla="*/ 9 w 10"/>
              <a:gd name="T7" fmla="*/ 12 h 12"/>
              <a:gd name="T8" fmla="*/ 5 w 10"/>
              <a:gd name="T9" fmla="*/ 12 h 12"/>
              <a:gd name="T10" fmla="*/ 0 w 10"/>
              <a:gd name="T11" fmla="*/ 6 h 12"/>
              <a:gd name="T12" fmla="*/ 5 w 10"/>
              <a:gd name="T13" fmla="*/ 0 h 12"/>
              <a:gd name="T14" fmla="*/ 10 w 10"/>
              <a:gd name="T15" fmla="*/ 6 h 12"/>
              <a:gd name="T16" fmla="*/ 10 w 10"/>
              <a:gd name="T17" fmla="*/ 7 h 12"/>
              <a:gd name="T18" fmla="*/ 2 w 10"/>
              <a:gd name="T19" fmla="*/ 7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7"/>
                </a:moveTo>
                <a:cubicBezTo>
                  <a:pt x="2" y="9"/>
                  <a:pt x="4" y="11"/>
                  <a:pt x="6" y="11"/>
                </a:cubicBezTo>
                <a:cubicBezTo>
                  <a:pt x="7" y="11"/>
                  <a:pt x="8" y="10"/>
                  <a:pt x="9" y="10"/>
                </a:cubicBezTo>
                <a:cubicBezTo>
                  <a:pt x="9" y="12"/>
                  <a:pt x="9" y="12"/>
                  <a:pt x="9" y="12"/>
                </a:cubicBezTo>
                <a:cubicBezTo>
                  <a:pt x="8" y="12"/>
                  <a:pt x="7" y="12"/>
                  <a:pt x="5" y="12"/>
                </a:cubicBezTo>
                <a:cubicBezTo>
                  <a:pt x="2" y="12"/>
                  <a:pt x="0" y="10"/>
                  <a:pt x="0" y="6"/>
                </a:cubicBezTo>
                <a:cubicBezTo>
                  <a:pt x="0" y="3"/>
                  <a:pt x="2" y="0"/>
                  <a:pt x="5" y="0"/>
                </a:cubicBezTo>
                <a:cubicBezTo>
                  <a:pt x="9" y="0"/>
                  <a:pt x="10" y="4"/>
                  <a:pt x="10" y="6"/>
                </a:cubicBezTo>
                <a:cubicBezTo>
                  <a:pt x="10" y="6"/>
                  <a:pt x="10" y="6"/>
                  <a:pt x="10" y="7"/>
                </a:cubicBezTo>
                <a:lnTo>
                  <a:pt x="2" y="7"/>
                </a:lnTo>
                <a:close/>
                <a:moveTo>
                  <a:pt x="8" y="5"/>
                </a:moveTo>
                <a:cubicBezTo>
                  <a:pt x="8" y="4"/>
                  <a:pt x="7" y="2"/>
                  <a:pt x="5" y="2"/>
                </a:cubicBezTo>
                <a:cubicBezTo>
                  <a:pt x="3" y="2"/>
                  <a:pt x="2" y="4"/>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09" name="Freeform 2859"/>
          <p:cNvSpPr>
            <a:spLocks noEditPoints="1"/>
          </p:cNvSpPr>
          <p:nvPr/>
        </p:nvSpPr>
        <p:spPr bwMode="auto">
          <a:xfrm>
            <a:off x="9732709" y="1991647"/>
            <a:ext cx="19047" cy="19047"/>
          </a:xfrm>
          <a:custGeom>
            <a:avLst/>
            <a:gdLst>
              <a:gd name="T0" fmla="*/ 12 w 12"/>
              <a:gd name="T1" fmla="*/ 6 h 12"/>
              <a:gd name="T2" fmla="*/ 6 w 12"/>
              <a:gd name="T3" fmla="*/ 12 h 12"/>
              <a:gd name="T4" fmla="*/ 0 w 12"/>
              <a:gd name="T5" fmla="*/ 6 h 12"/>
              <a:gd name="T6" fmla="*/ 6 w 12"/>
              <a:gd name="T7" fmla="*/ 0 h 12"/>
              <a:gd name="T8" fmla="*/ 12 w 12"/>
              <a:gd name="T9" fmla="*/ 6 h 12"/>
              <a:gd name="T10" fmla="*/ 3 w 12"/>
              <a:gd name="T11" fmla="*/ 6 h 12"/>
              <a:gd name="T12" fmla="*/ 6 w 12"/>
              <a:gd name="T13" fmla="*/ 11 h 12"/>
              <a:gd name="T14" fmla="*/ 10 w 12"/>
              <a:gd name="T15" fmla="*/ 6 h 12"/>
              <a:gd name="T16" fmla="*/ 6 w 12"/>
              <a:gd name="T17" fmla="*/ 2 h 12"/>
              <a:gd name="T18" fmla="*/ 3 w 12"/>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12" y="6"/>
                </a:moveTo>
                <a:cubicBezTo>
                  <a:pt x="12" y="10"/>
                  <a:pt x="9" y="12"/>
                  <a:pt x="6" y="12"/>
                </a:cubicBezTo>
                <a:cubicBezTo>
                  <a:pt x="3" y="12"/>
                  <a:pt x="0" y="10"/>
                  <a:pt x="0" y="6"/>
                </a:cubicBezTo>
                <a:cubicBezTo>
                  <a:pt x="0" y="2"/>
                  <a:pt x="3" y="0"/>
                  <a:pt x="6" y="0"/>
                </a:cubicBezTo>
                <a:cubicBezTo>
                  <a:pt x="9" y="0"/>
                  <a:pt x="12" y="3"/>
                  <a:pt x="12" y="6"/>
                </a:cubicBezTo>
                <a:close/>
                <a:moveTo>
                  <a:pt x="3" y="6"/>
                </a:moveTo>
                <a:cubicBezTo>
                  <a:pt x="3" y="9"/>
                  <a:pt x="4" y="11"/>
                  <a:pt x="6" y="11"/>
                </a:cubicBezTo>
                <a:cubicBezTo>
                  <a:pt x="8" y="11"/>
                  <a:pt x="10" y="9"/>
                  <a:pt x="10" y="6"/>
                </a:cubicBezTo>
                <a:cubicBezTo>
                  <a:pt x="10" y="4"/>
                  <a:pt x="9" y="2"/>
                  <a:pt x="6" y="2"/>
                </a:cubicBezTo>
                <a:cubicBezTo>
                  <a:pt x="4" y="2"/>
                  <a:pt x="3" y="4"/>
                  <a:pt x="3"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10" name="Freeform 2860"/>
          <p:cNvSpPr/>
          <p:nvPr/>
        </p:nvSpPr>
        <p:spPr bwMode="auto">
          <a:xfrm>
            <a:off x="9753761" y="2005681"/>
            <a:ext cx="6015" cy="9022"/>
          </a:xfrm>
          <a:custGeom>
            <a:avLst/>
            <a:gdLst>
              <a:gd name="T0" fmla="*/ 0 w 4"/>
              <a:gd name="T1" fmla="*/ 6 h 6"/>
              <a:gd name="T2" fmla="*/ 2 w 4"/>
              <a:gd name="T3" fmla="*/ 0 h 6"/>
              <a:gd name="T4" fmla="*/ 4 w 4"/>
              <a:gd name="T5" fmla="*/ 0 h 6"/>
              <a:gd name="T6" fmla="*/ 2 w 4"/>
              <a:gd name="T7" fmla="*/ 6 h 6"/>
              <a:gd name="T8" fmla="*/ 0 w 4"/>
              <a:gd name="T9" fmla="*/ 6 h 6"/>
            </a:gdLst>
            <a:ahLst/>
            <a:cxnLst>
              <a:cxn ang="0">
                <a:pos x="T0" y="T1"/>
              </a:cxn>
              <a:cxn ang="0">
                <a:pos x="T2" y="T3"/>
              </a:cxn>
              <a:cxn ang="0">
                <a:pos x="T4" y="T5"/>
              </a:cxn>
              <a:cxn ang="0">
                <a:pos x="T6" y="T7"/>
              </a:cxn>
              <a:cxn ang="0">
                <a:pos x="T8" y="T9"/>
              </a:cxn>
            </a:cxnLst>
            <a:rect l="0" t="0" r="r" b="b"/>
            <a:pathLst>
              <a:path w="4" h="6">
                <a:moveTo>
                  <a:pt x="0" y="6"/>
                </a:moveTo>
                <a:cubicBezTo>
                  <a:pt x="1" y="5"/>
                  <a:pt x="1" y="2"/>
                  <a:pt x="2" y="0"/>
                </a:cubicBezTo>
                <a:cubicBezTo>
                  <a:pt x="4" y="0"/>
                  <a:pt x="4" y="0"/>
                  <a:pt x="4" y="0"/>
                </a:cubicBezTo>
                <a:cubicBezTo>
                  <a:pt x="3" y="2"/>
                  <a:pt x="2" y="5"/>
                  <a:pt x="2" y="6"/>
                </a:cubicBez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11" name="Freeform 2861"/>
          <p:cNvSpPr>
            <a:spLocks noEditPoints="1"/>
          </p:cNvSpPr>
          <p:nvPr/>
        </p:nvSpPr>
        <p:spPr bwMode="auto">
          <a:xfrm>
            <a:off x="9771806" y="1991647"/>
            <a:ext cx="16040" cy="19047"/>
          </a:xfrm>
          <a:custGeom>
            <a:avLst/>
            <a:gdLst>
              <a:gd name="T0" fmla="*/ 2 w 10"/>
              <a:gd name="T1" fmla="*/ 7 h 12"/>
              <a:gd name="T2" fmla="*/ 6 w 10"/>
              <a:gd name="T3" fmla="*/ 11 h 12"/>
              <a:gd name="T4" fmla="*/ 9 w 10"/>
              <a:gd name="T5" fmla="*/ 10 h 12"/>
              <a:gd name="T6" fmla="*/ 10 w 10"/>
              <a:gd name="T7" fmla="*/ 12 h 12"/>
              <a:gd name="T8" fmla="*/ 6 w 10"/>
              <a:gd name="T9" fmla="*/ 12 h 12"/>
              <a:gd name="T10" fmla="*/ 0 w 10"/>
              <a:gd name="T11" fmla="*/ 6 h 12"/>
              <a:gd name="T12" fmla="*/ 6 w 10"/>
              <a:gd name="T13" fmla="*/ 0 h 12"/>
              <a:gd name="T14" fmla="*/ 10 w 10"/>
              <a:gd name="T15" fmla="*/ 6 h 12"/>
              <a:gd name="T16" fmla="*/ 10 w 10"/>
              <a:gd name="T17" fmla="*/ 7 h 12"/>
              <a:gd name="T18" fmla="*/ 2 w 10"/>
              <a:gd name="T19" fmla="*/ 7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7"/>
                </a:moveTo>
                <a:cubicBezTo>
                  <a:pt x="2" y="9"/>
                  <a:pt x="4" y="11"/>
                  <a:pt x="6" y="11"/>
                </a:cubicBezTo>
                <a:cubicBezTo>
                  <a:pt x="8" y="11"/>
                  <a:pt x="9" y="10"/>
                  <a:pt x="9" y="10"/>
                </a:cubicBezTo>
                <a:cubicBezTo>
                  <a:pt x="10" y="12"/>
                  <a:pt x="10" y="12"/>
                  <a:pt x="10" y="12"/>
                </a:cubicBezTo>
                <a:cubicBezTo>
                  <a:pt x="9" y="12"/>
                  <a:pt x="8" y="12"/>
                  <a:pt x="6" y="12"/>
                </a:cubicBezTo>
                <a:cubicBezTo>
                  <a:pt x="2" y="12"/>
                  <a:pt x="0" y="10"/>
                  <a:pt x="0" y="6"/>
                </a:cubicBezTo>
                <a:cubicBezTo>
                  <a:pt x="0" y="3"/>
                  <a:pt x="2" y="0"/>
                  <a:pt x="6" y="0"/>
                </a:cubicBezTo>
                <a:cubicBezTo>
                  <a:pt x="9" y="0"/>
                  <a:pt x="10" y="4"/>
                  <a:pt x="10" y="6"/>
                </a:cubicBezTo>
                <a:cubicBezTo>
                  <a:pt x="10" y="6"/>
                  <a:pt x="10" y="6"/>
                  <a:pt x="10" y="7"/>
                </a:cubicBezTo>
                <a:lnTo>
                  <a:pt x="2" y="7"/>
                </a:lnTo>
                <a:close/>
                <a:moveTo>
                  <a:pt x="8" y="5"/>
                </a:moveTo>
                <a:cubicBezTo>
                  <a:pt x="8" y="4"/>
                  <a:pt x="8" y="2"/>
                  <a:pt x="5" y="2"/>
                </a:cubicBezTo>
                <a:cubicBezTo>
                  <a:pt x="3" y="2"/>
                  <a:pt x="2" y="4"/>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12" name="Freeform 2862"/>
          <p:cNvSpPr>
            <a:spLocks noEditPoints="1"/>
          </p:cNvSpPr>
          <p:nvPr/>
        </p:nvSpPr>
        <p:spPr bwMode="auto">
          <a:xfrm>
            <a:off x="9792858" y="1991647"/>
            <a:ext cx="17042" cy="26064"/>
          </a:xfrm>
          <a:custGeom>
            <a:avLst/>
            <a:gdLst>
              <a:gd name="T0" fmla="*/ 11 w 11"/>
              <a:gd name="T1" fmla="*/ 0 h 17"/>
              <a:gd name="T2" fmla="*/ 11 w 11"/>
              <a:gd name="T3" fmla="*/ 4 h 17"/>
              <a:gd name="T4" fmla="*/ 11 w 11"/>
              <a:gd name="T5" fmla="*/ 10 h 17"/>
              <a:gd name="T6" fmla="*/ 9 w 11"/>
              <a:gd name="T7" fmla="*/ 16 h 17"/>
              <a:gd name="T8" fmla="*/ 5 w 11"/>
              <a:gd name="T9" fmla="*/ 17 h 17"/>
              <a:gd name="T10" fmla="*/ 1 w 11"/>
              <a:gd name="T11" fmla="*/ 16 h 17"/>
              <a:gd name="T12" fmla="*/ 1 w 11"/>
              <a:gd name="T13" fmla="*/ 15 h 17"/>
              <a:gd name="T14" fmla="*/ 5 w 11"/>
              <a:gd name="T15" fmla="*/ 15 h 17"/>
              <a:gd name="T16" fmla="*/ 9 w 11"/>
              <a:gd name="T17" fmla="*/ 11 h 17"/>
              <a:gd name="T18" fmla="*/ 9 w 11"/>
              <a:gd name="T19" fmla="*/ 10 h 17"/>
              <a:gd name="T20" fmla="*/ 9 w 11"/>
              <a:gd name="T21" fmla="*/ 10 h 17"/>
              <a:gd name="T22" fmla="*/ 5 w 11"/>
              <a:gd name="T23" fmla="*/ 12 h 17"/>
              <a:gd name="T24" fmla="*/ 0 w 11"/>
              <a:gd name="T25" fmla="*/ 6 h 17"/>
              <a:gd name="T26" fmla="*/ 5 w 11"/>
              <a:gd name="T27" fmla="*/ 0 h 17"/>
              <a:gd name="T28" fmla="*/ 9 w 11"/>
              <a:gd name="T29" fmla="*/ 2 h 17"/>
              <a:gd name="T30" fmla="*/ 9 w 11"/>
              <a:gd name="T31" fmla="*/ 2 h 17"/>
              <a:gd name="T32" fmla="*/ 9 w 11"/>
              <a:gd name="T33" fmla="*/ 0 h 17"/>
              <a:gd name="T34" fmla="*/ 11 w 11"/>
              <a:gd name="T35" fmla="*/ 0 h 17"/>
              <a:gd name="T36" fmla="*/ 9 w 11"/>
              <a:gd name="T37" fmla="*/ 5 h 17"/>
              <a:gd name="T38" fmla="*/ 8 w 11"/>
              <a:gd name="T39" fmla="*/ 4 h 17"/>
              <a:gd name="T40" fmla="*/ 6 w 11"/>
              <a:gd name="T41" fmla="*/ 2 h 17"/>
              <a:gd name="T42" fmla="*/ 2 w 11"/>
              <a:gd name="T43" fmla="*/ 6 h 17"/>
              <a:gd name="T44" fmla="*/ 5 w 11"/>
              <a:gd name="T45" fmla="*/ 10 h 17"/>
              <a:gd name="T46" fmla="*/ 8 w 11"/>
              <a:gd name="T47" fmla="*/ 8 h 17"/>
              <a:gd name="T48" fmla="*/ 9 w 11"/>
              <a:gd name="T49" fmla="*/ 7 h 17"/>
              <a:gd name="T50" fmla="*/ 9 w 11"/>
              <a:gd name="T51"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 h="17">
                <a:moveTo>
                  <a:pt x="11" y="0"/>
                </a:moveTo>
                <a:cubicBezTo>
                  <a:pt x="11" y="1"/>
                  <a:pt x="11" y="2"/>
                  <a:pt x="11" y="4"/>
                </a:cubicBezTo>
                <a:cubicBezTo>
                  <a:pt x="11" y="10"/>
                  <a:pt x="11" y="10"/>
                  <a:pt x="11" y="10"/>
                </a:cubicBezTo>
                <a:cubicBezTo>
                  <a:pt x="11" y="13"/>
                  <a:pt x="10" y="15"/>
                  <a:pt x="9" y="16"/>
                </a:cubicBezTo>
                <a:cubicBezTo>
                  <a:pt x="8" y="17"/>
                  <a:pt x="6" y="17"/>
                  <a:pt x="5" y="17"/>
                </a:cubicBezTo>
                <a:cubicBezTo>
                  <a:pt x="3" y="17"/>
                  <a:pt x="2" y="17"/>
                  <a:pt x="1" y="16"/>
                </a:cubicBezTo>
                <a:cubicBezTo>
                  <a:pt x="1" y="15"/>
                  <a:pt x="1" y="15"/>
                  <a:pt x="1" y="15"/>
                </a:cubicBezTo>
                <a:cubicBezTo>
                  <a:pt x="2" y="15"/>
                  <a:pt x="3" y="15"/>
                  <a:pt x="5" y="15"/>
                </a:cubicBezTo>
                <a:cubicBezTo>
                  <a:pt x="7" y="15"/>
                  <a:pt x="9" y="14"/>
                  <a:pt x="9" y="11"/>
                </a:cubicBezTo>
                <a:cubicBezTo>
                  <a:pt x="9" y="10"/>
                  <a:pt x="9" y="10"/>
                  <a:pt x="9" y="10"/>
                </a:cubicBezTo>
                <a:cubicBezTo>
                  <a:pt x="9" y="10"/>
                  <a:pt x="9" y="10"/>
                  <a:pt x="9" y="10"/>
                </a:cubicBezTo>
                <a:cubicBezTo>
                  <a:pt x="8" y="11"/>
                  <a:pt x="7" y="12"/>
                  <a:pt x="5" y="12"/>
                </a:cubicBezTo>
                <a:cubicBezTo>
                  <a:pt x="2" y="12"/>
                  <a:pt x="0" y="10"/>
                  <a:pt x="0" y="6"/>
                </a:cubicBezTo>
                <a:cubicBezTo>
                  <a:pt x="0" y="2"/>
                  <a:pt x="2" y="0"/>
                  <a:pt x="5" y="0"/>
                </a:cubicBezTo>
                <a:cubicBezTo>
                  <a:pt x="7" y="0"/>
                  <a:pt x="8" y="1"/>
                  <a:pt x="9" y="2"/>
                </a:cubicBezTo>
                <a:cubicBezTo>
                  <a:pt x="9" y="2"/>
                  <a:pt x="9" y="2"/>
                  <a:pt x="9" y="2"/>
                </a:cubicBezTo>
                <a:cubicBezTo>
                  <a:pt x="9" y="0"/>
                  <a:pt x="9" y="0"/>
                  <a:pt x="9" y="0"/>
                </a:cubicBezTo>
                <a:lnTo>
                  <a:pt x="11" y="0"/>
                </a:lnTo>
                <a:close/>
                <a:moveTo>
                  <a:pt x="9" y="5"/>
                </a:moveTo>
                <a:cubicBezTo>
                  <a:pt x="9" y="5"/>
                  <a:pt x="9" y="4"/>
                  <a:pt x="8" y="4"/>
                </a:cubicBezTo>
                <a:cubicBezTo>
                  <a:pt x="8" y="3"/>
                  <a:pt x="7" y="2"/>
                  <a:pt x="6" y="2"/>
                </a:cubicBezTo>
                <a:cubicBezTo>
                  <a:pt x="4" y="2"/>
                  <a:pt x="2" y="4"/>
                  <a:pt x="2" y="6"/>
                </a:cubicBezTo>
                <a:cubicBezTo>
                  <a:pt x="2" y="9"/>
                  <a:pt x="3" y="10"/>
                  <a:pt x="5" y="10"/>
                </a:cubicBezTo>
                <a:cubicBezTo>
                  <a:pt x="7" y="10"/>
                  <a:pt x="8" y="10"/>
                  <a:pt x="8" y="8"/>
                </a:cubicBezTo>
                <a:cubicBezTo>
                  <a:pt x="9" y="8"/>
                  <a:pt x="9" y="7"/>
                  <a:pt x="9" y="7"/>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13" name="Freeform 2863"/>
          <p:cNvSpPr>
            <a:spLocks noEditPoints="1"/>
          </p:cNvSpPr>
          <p:nvPr/>
        </p:nvSpPr>
        <p:spPr bwMode="auto">
          <a:xfrm>
            <a:off x="9814912" y="1991647"/>
            <a:ext cx="16040" cy="19047"/>
          </a:xfrm>
          <a:custGeom>
            <a:avLst/>
            <a:gdLst>
              <a:gd name="T0" fmla="*/ 2 w 10"/>
              <a:gd name="T1" fmla="*/ 7 h 12"/>
              <a:gd name="T2" fmla="*/ 6 w 10"/>
              <a:gd name="T3" fmla="*/ 11 h 12"/>
              <a:gd name="T4" fmla="*/ 9 w 10"/>
              <a:gd name="T5" fmla="*/ 10 h 12"/>
              <a:gd name="T6" fmla="*/ 10 w 10"/>
              <a:gd name="T7" fmla="*/ 12 h 12"/>
              <a:gd name="T8" fmla="*/ 6 w 10"/>
              <a:gd name="T9" fmla="*/ 12 h 12"/>
              <a:gd name="T10" fmla="*/ 0 w 10"/>
              <a:gd name="T11" fmla="*/ 6 h 12"/>
              <a:gd name="T12" fmla="*/ 6 w 10"/>
              <a:gd name="T13" fmla="*/ 0 h 12"/>
              <a:gd name="T14" fmla="*/ 10 w 10"/>
              <a:gd name="T15" fmla="*/ 6 h 12"/>
              <a:gd name="T16" fmla="*/ 10 w 10"/>
              <a:gd name="T17" fmla="*/ 7 h 12"/>
              <a:gd name="T18" fmla="*/ 2 w 10"/>
              <a:gd name="T19" fmla="*/ 7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7"/>
                </a:moveTo>
                <a:cubicBezTo>
                  <a:pt x="2" y="9"/>
                  <a:pt x="4" y="11"/>
                  <a:pt x="6" y="11"/>
                </a:cubicBezTo>
                <a:cubicBezTo>
                  <a:pt x="8" y="11"/>
                  <a:pt x="8" y="10"/>
                  <a:pt x="9" y="10"/>
                </a:cubicBezTo>
                <a:cubicBezTo>
                  <a:pt x="10" y="12"/>
                  <a:pt x="10" y="12"/>
                  <a:pt x="10" y="12"/>
                </a:cubicBezTo>
                <a:cubicBezTo>
                  <a:pt x="9" y="12"/>
                  <a:pt x="8" y="12"/>
                  <a:pt x="6" y="12"/>
                </a:cubicBezTo>
                <a:cubicBezTo>
                  <a:pt x="2" y="12"/>
                  <a:pt x="0" y="10"/>
                  <a:pt x="0" y="6"/>
                </a:cubicBezTo>
                <a:cubicBezTo>
                  <a:pt x="0" y="3"/>
                  <a:pt x="2" y="0"/>
                  <a:pt x="6" y="0"/>
                </a:cubicBezTo>
                <a:cubicBezTo>
                  <a:pt x="9" y="0"/>
                  <a:pt x="10" y="4"/>
                  <a:pt x="10" y="6"/>
                </a:cubicBezTo>
                <a:cubicBezTo>
                  <a:pt x="10" y="6"/>
                  <a:pt x="10" y="6"/>
                  <a:pt x="10" y="7"/>
                </a:cubicBezTo>
                <a:lnTo>
                  <a:pt x="2" y="7"/>
                </a:lnTo>
                <a:close/>
                <a:moveTo>
                  <a:pt x="8" y="5"/>
                </a:moveTo>
                <a:cubicBezTo>
                  <a:pt x="8" y="4"/>
                  <a:pt x="8" y="2"/>
                  <a:pt x="5" y="2"/>
                </a:cubicBezTo>
                <a:cubicBezTo>
                  <a:pt x="3" y="2"/>
                  <a:pt x="2" y="4"/>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14" name="Freeform 2864"/>
          <p:cNvSpPr/>
          <p:nvPr/>
        </p:nvSpPr>
        <p:spPr bwMode="auto">
          <a:xfrm>
            <a:off x="9833959" y="1986634"/>
            <a:ext cx="11027" cy="24059"/>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6 w 7"/>
              <a:gd name="T13" fmla="*/ 14 h 15"/>
              <a:gd name="T14" fmla="*/ 7 w 7"/>
              <a:gd name="T15" fmla="*/ 13 h 15"/>
              <a:gd name="T16" fmla="*/ 7 w 7"/>
              <a:gd name="T17" fmla="*/ 15 h 15"/>
              <a:gd name="T18" fmla="*/ 5 w 7"/>
              <a:gd name="T19" fmla="*/ 15 h 15"/>
              <a:gd name="T20" fmla="*/ 3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1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5" y="14"/>
                  <a:pt x="6" y="14"/>
                </a:cubicBezTo>
                <a:cubicBezTo>
                  <a:pt x="6" y="14"/>
                  <a:pt x="7" y="14"/>
                  <a:pt x="7" y="13"/>
                </a:cubicBezTo>
                <a:cubicBezTo>
                  <a:pt x="7" y="15"/>
                  <a:pt x="7" y="15"/>
                  <a:pt x="7" y="15"/>
                </a:cubicBezTo>
                <a:cubicBezTo>
                  <a:pt x="7" y="15"/>
                  <a:pt x="6" y="15"/>
                  <a:pt x="5" y="15"/>
                </a:cubicBezTo>
                <a:cubicBezTo>
                  <a:pt x="4" y="15"/>
                  <a:pt x="3" y="15"/>
                  <a:pt x="3"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1"/>
                  <a:pt x="2" y="1"/>
                  <a:pt x="2"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15" name="Freeform 2865"/>
          <p:cNvSpPr>
            <a:spLocks noEditPoints="1"/>
          </p:cNvSpPr>
          <p:nvPr/>
        </p:nvSpPr>
        <p:spPr bwMode="auto">
          <a:xfrm>
            <a:off x="9859021" y="1983627"/>
            <a:ext cx="17042" cy="27067"/>
          </a:xfrm>
          <a:custGeom>
            <a:avLst/>
            <a:gdLst>
              <a:gd name="T0" fmla="*/ 0 w 11"/>
              <a:gd name="T1" fmla="*/ 17 h 17"/>
              <a:gd name="T2" fmla="*/ 0 w 11"/>
              <a:gd name="T3" fmla="*/ 14 h 17"/>
              <a:gd name="T4" fmla="*/ 0 w 11"/>
              <a:gd name="T5" fmla="*/ 0 h 17"/>
              <a:gd name="T6" fmla="*/ 2 w 11"/>
              <a:gd name="T7" fmla="*/ 0 h 17"/>
              <a:gd name="T8" fmla="*/ 2 w 11"/>
              <a:gd name="T9" fmla="*/ 7 h 17"/>
              <a:gd name="T10" fmla="*/ 2 w 11"/>
              <a:gd name="T11" fmla="*/ 7 h 17"/>
              <a:gd name="T12" fmla="*/ 6 w 11"/>
              <a:gd name="T13" fmla="*/ 5 h 17"/>
              <a:gd name="T14" fmla="*/ 11 w 11"/>
              <a:gd name="T15" fmla="*/ 11 h 17"/>
              <a:gd name="T16" fmla="*/ 6 w 11"/>
              <a:gd name="T17" fmla="*/ 17 h 17"/>
              <a:gd name="T18" fmla="*/ 2 w 11"/>
              <a:gd name="T19" fmla="*/ 15 h 17"/>
              <a:gd name="T20" fmla="*/ 2 w 11"/>
              <a:gd name="T21" fmla="*/ 15 h 17"/>
              <a:gd name="T22" fmla="*/ 2 w 11"/>
              <a:gd name="T23" fmla="*/ 17 h 17"/>
              <a:gd name="T24" fmla="*/ 0 w 11"/>
              <a:gd name="T25" fmla="*/ 17 h 17"/>
              <a:gd name="T26" fmla="*/ 2 w 11"/>
              <a:gd name="T27" fmla="*/ 12 h 17"/>
              <a:gd name="T28" fmla="*/ 2 w 11"/>
              <a:gd name="T29" fmla="*/ 13 h 17"/>
              <a:gd name="T30" fmla="*/ 5 w 11"/>
              <a:gd name="T31" fmla="*/ 16 h 17"/>
              <a:gd name="T32" fmla="*/ 9 w 11"/>
              <a:gd name="T33" fmla="*/ 11 h 17"/>
              <a:gd name="T34" fmla="*/ 6 w 11"/>
              <a:gd name="T35" fmla="*/ 7 h 17"/>
              <a:gd name="T36" fmla="*/ 2 w 11"/>
              <a:gd name="T37" fmla="*/ 9 h 17"/>
              <a:gd name="T38" fmla="*/ 2 w 11"/>
              <a:gd name="T39" fmla="*/ 10 h 17"/>
              <a:gd name="T40" fmla="*/ 2 w 11"/>
              <a:gd name="T41"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0" y="17"/>
                </a:moveTo>
                <a:cubicBezTo>
                  <a:pt x="0" y="16"/>
                  <a:pt x="0" y="15"/>
                  <a:pt x="0" y="14"/>
                </a:cubicBezTo>
                <a:cubicBezTo>
                  <a:pt x="0" y="0"/>
                  <a:pt x="0" y="0"/>
                  <a:pt x="0" y="0"/>
                </a:cubicBezTo>
                <a:cubicBezTo>
                  <a:pt x="2" y="0"/>
                  <a:pt x="2" y="0"/>
                  <a:pt x="2" y="0"/>
                </a:cubicBezTo>
                <a:cubicBezTo>
                  <a:pt x="2" y="7"/>
                  <a:pt x="2" y="7"/>
                  <a:pt x="2" y="7"/>
                </a:cubicBezTo>
                <a:cubicBezTo>
                  <a:pt x="2" y="7"/>
                  <a:pt x="2" y="7"/>
                  <a:pt x="2" y="7"/>
                </a:cubicBezTo>
                <a:cubicBezTo>
                  <a:pt x="3" y="6"/>
                  <a:pt x="4" y="5"/>
                  <a:pt x="6" y="5"/>
                </a:cubicBezTo>
                <a:cubicBezTo>
                  <a:pt x="9" y="5"/>
                  <a:pt x="11" y="8"/>
                  <a:pt x="11" y="11"/>
                </a:cubicBezTo>
                <a:cubicBezTo>
                  <a:pt x="11" y="15"/>
                  <a:pt x="8" y="17"/>
                  <a:pt x="6" y="17"/>
                </a:cubicBezTo>
                <a:cubicBezTo>
                  <a:pt x="4" y="17"/>
                  <a:pt x="3" y="17"/>
                  <a:pt x="2" y="15"/>
                </a:cubicBezTo>
                <a:cubicBezTo>
                  <a:pt x="2" y="15"/>
                  <a:pt x="2" y="15"/>
                  <a:pt x="2" y="15"/>
                </a:cubicBezTo>
                <a:cubicBezTo>
                  <a:pt x="2" y="17"/>
                  <a:pt x="2" y="17"/>
                  <a:pt x="2" y="17"/>
                </a:cubicBezTo>
                <a:lnTo>
                  <a:pt x="0" y="17"/>
                </a:lnTo>
                <a:close/>
                <a:moveTo>
                  <a:pt x="2" y="12"/>
                </a:moveTo>
                <a:cubicBezTo>
                  <a:pt x="2" y="13"/>
                  <a:pt x="2" y="13"/>
                  <a:pt x="2" y="13"/>
                </a:cubicBezTo>
                <a:cubicBezTo>
                  <a:pt x="3" y="15"/>
                  <a:pt x="4" y="16"/>
                  <a:pt x="5" y="16"/>
                </a:cubicBezTo>
                <a:cubicBezTo>
                  <a:pt x="8" y="16"/>
                  <a:pt x="9" y="14"/>
                  <a:pt x="9" y="11"/>
                </a:cubicBezTo>
                <a:cubicBezTo>
                  <a:pt x="9" y="9"/>
                  <a:pt x="8" y="7"/>
                  <a:pt x="6" y="7"/>
                </a:cubicBezTo>
                <a:cubicBezTo>
                  <a:pt x="4" y="7"/>
                  <a:pt x="3" y="8"/>
                  <a:pt x="2" y="9"/>
                </a:cubicBezTo>
                <a:cubicBezTo>
                  <a:pt x="2" y="10"/>
                  <a:pt x="2" y="10"/>
                  <a:pt x="2" y="10"/>
                </a:cubicBezTo>
                <a:lnTo>
                  <a:pt x="2" y="1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16" name="Rectangle 2866"/>
          <p:cNvSpPr>
            <a:spLocks noChangeArrowheads="1"/>
          </p:cNvSpPr>
          <p:nvPr/>
        </p:nvSpPr>
        <p:spPr bwMode="auto">
          <a:xfrm>
            <a:off x="9881076" y="1983627"/>
            <a:ext cx="4010"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117" name="Freeform 2867"/>
          <p:cNvSpPr>
            <a:spLocks noEditPoints="1"/>
          </p:cNvSpPr>
          <p:nvPr/>
        </p:nvSpPr>
        <p:spPr bwMode="auto">
          <a:xfrm>
            <a:off x="9890098" y="1991647"/>
            <a:ext cx="14035" cy="19047"/>
          </a:xfrm>
          <a:custGeom>
            <a:avLst/>
            <a:gdLst>
              <a:gd name="T0" fmla="*/ 7 w 9"/>
              <a:gd name="T1" fmla="*/ 12 h 12"/>
              <a:gd name="T2" fmla="*/ 7 w 9"/>
              <a:gd name="T3" fmla="*/ 11 h 12"/>
              <a:gd name="T4" fmla="*/ 7 w 9"/>
              <a:gd name="T5" fmla="*/ 11 h 12"/>
              <a:gd name="T6" fmla="*/ 4 w 9"/>
              <a:gd name="T7" fmla="*/ 12 h 12"/>
              <a:gd name="T8" fmla="*/ 0 w 9"/>
              <a:gd name="T9" fmla="*/ 9 h 12"/>
              <a:gd name="T10" fmla="*/ 7 w 9"/>
              <a:gd name="T11" fmla="*/ 5 h 12"/>
              <a:gd name="T12" fmla="*/ 7 w 9"/>
              <a:gd name="T13" fmla="*/ 4 h 12"/>
              <a:gd name="T14" fmla="*/ 4 w 9"/>
              <a:gd name="T15" fmla="*/ 2 h 12"/>
              <a:gd name="T16" fmla="*/ 1 w 9"/>
              <a:gd name="T17" fmla="*/ 3 h 12"/>
              <a:gd name="T18" fmla="*/ 1 w 9"/>
              <a:gd name="T19" fmla="*/ 1 h 12"/>
              <a:gd name="T20" fmla="*/ 5 w 9"/>
              <a:gd name="T21" fmla="*/ 0 h 12"/>
              <a:gd name="T22" fmla="*/ 9 w 9"/>
              <a:gd name="T23" fmla="*/ 5 h 12"/>
              <a:gd name="T24" fmla="*/ 9 w 9"/>
              <a:gd name="T25" fmla="*/ 9 h 12"/>
              <a:gd name="T26" fmla="*/ 9 w 9"/>
              <a:gd name="T27" fmla="*/ 12 h 12"/>
              <a:gd name="T28" fmla="*/ 7 w 9"/>
              <a:gd name="T29" fmla="*/ 12 h 12"/>
              <a:gd name="T30" fmla="*/ 7 w 9"/>
              <a:gd name="T31" fmla="*/ 6 h 12"/>
              <a:gd name="T32" fmla="*/ 2 w 9"/>
              <a:gd name="T33" fmla="*/ 9 h 12"/>
              <a:gd name="T34" fmla="*/ 4 w 9"/>
              <a:gd name="T35" fmla="*/ 11 h 12"/>
              <a:gd name="T36" fmla="*/ 7 w 9"/>
              <a:gd name="T37" fmla="*/ 9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7" y="12"/>
                </a:moveTo>
                <a:cubicBezTo>
                  <a:pt x="7" y="11"/>
                  <a:pt x="7" y="11"/>
                  <a:pt x="7" y="11"/>
                </a:cubicBezTo>
                <a:cubicBezTo>
                  <a:pt x="7" y="11"/>
                  <a:pt x="7" y="11"/>
                  <a:pt x="7" y="11"/>
                </a:cubicBezTo>
                <a:cubicBezTo>
                  <a:pt x="6" y="12"/>
                  <a:pt x="5" y="12"/>
                  <a:pt x="4" y="12"/>
                </a:cubicBezTo>
                <a:cubicBezTo>
                  <a:pt x="1" y="12"/>
                  <a:pt x="0" y="11"/>
                  <a:pt x="0" y="9"/>
                </a:cubicBezTo>
                <a:cubicBezTo>
                  <a:pt x="0" y="6"/>
                  <a:pt x="2" y="5"/>
                  <a:pt x="7" y="5"/>
                </a:cubicBezTo>
                <a:cubicBezTo>
                  <a:pt x="7" y="4"/>
                  <a:pt x="7" y="4"/>
                  <a:pt x="7" y="4"/>
                </a:cubicBezTo>
                <a:cubicBezTo>
                  <a:pt x="7" y="3"/>
                  <a:pt x="7" y="2"/>
                  <a:pt x="4" y="2"/>
                </a:cubicBezTo>
                <a:cubicBezTo>
                  <a:pt x="3" y="2"/>
                  <a:pt x="2" y="2"/>
                  <a:pt x="1" y="3"/>
                </a:cubicBezTo>
                <a:cubicBezTo>
                  <a:pt x="1" y="1"/>
                  <a:pt x="1" y="1"/>
                  <a:pt x="1" y="1"/>
                </a:cubicBezTo>
                <a:cubicBezTo>
                  <a:pt x="2" y="1"/>
                  <a:pt x="3" y="0"/>
                  <a:pt x="5" y="0"/>
                </a:cubicBezTo>
                <a:cubicBezTo>
                  <a:pt x="8" y="0"/>
                  <a:pt x="9" y="3"/>
                  <a:pt x="9" y="5"/>
                </a:cubicBezTo>
                <a:cubicBezTo>
                  <a:pt x="9" y="9"/>
                  <a:pt x="9" y="9"/>
                  <a:pt x="9" y="9"/>
                </a:cubicBezTo>
                <a:cubicBezTo>
                  <a:pt x="9" y="10"/>
                  <a:pt x="9" y="11"/>
                  <a:pt x="9" y="12"/>
                </a:cubicBezTo>
                <a:lnTo>
                  <a:pt x="7" y="12"/>
                </a:lnTo>
                <a:close/>
                <a:moveTo>
                  <a:pt x="7" y="6"/>
                </a:moveTo>
                <a:cubicBezTo>
                  <a:pt x="5" y="6"/>
                  <a:pt x="2" y="6"/>
                  <a:pt x="2" y="9"/>
                </a:cubicBezTo>
                <a:cubicBezTo>
                  <a:pt x="2" y="10"/>
                  <a:pt x="3" y="11"/>
                  <a:pt x="4" y="11"/>
                </a:cubicBezTo>
                <a:cubicBezTo>
                  <a:pt x="6" y="11"/>
                  <a:pt x="7" y="10"/>
                  <a:pt x="7" y="9"/>
                </a:cubicBezTo>
                <a:cubicBezTo>
                  <a:pt x="7" y="9"/>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18" name="Freeform 2868"/>
          <p:cNvSpPr/>
          <p:nvPr/>
        </p:nvSpPr>
        <p:spPr bwMode="auto">
          <a:xfrm>
            <a:off x="9910148" y="1991647"/>
            <a:ext cx="16040" cy="19047"/>
          </a:xfrm>
          <a:custGeom>
            <a:avLst/>
            <a:gdLst>
              <a:gd name="T0" fmla="*/ 0 w 10"/>
              <a:gd name="T1" fmla="*/ 4 h 12"/>
              <a:gd name="T2" fmla="*/ 0 w 10"/>
              <a:gd name="T3" fmla="*/ 0 h 12"/>
              <a:gd name="T4" fmla="*/ 2 w 10"/>
              <a:gd name="T5" fmla="*/ 0 h 12"/>
              <a:gd name="T6" fmla="*/ 2 w 10"/>
              <a:gd name="T7" fmla="*/ 2 h 12"/>
              <a:gd name="T8" fmla="*/ 2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5 w 10"/>
              <a:gd name="T21" fmla="*/ 2 h 12"/>
              <a:gd name="T22" fmla="*/ 2 w 10"/>
              <a:gd name="T23" fmla="*/ 4 h 12"/>
              <a:gd name="T24" fmla="*/ 2 w 10"/>
              <a:gd name="T25" fmla="*/ 5 h 12"/>
              <a:gd name="T26" fmla="*/ 2 w 10"/>
              <a:gd name="T27" fmla="*/ 12 h 12"/>
              <a:gd name="T28" fmla="*/ 0 w 10"/>
              <a:gd name="T29" fmla="*/ 12 h 12"/>
              <a:gd name="T30" fmla="*/ 0 w 10"/>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4"/>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8" y="0"/>
                  <a:pt x="10" y="1"/>
                  <a:pt x="10" y="5"/>
                </a:cubicBezTo>
                <a:cubicBezTo>
                  <a:pt x="10" y="12"/>
                  <a:pt x="10" y="12"/>
                  <a:pt x="10" y="12"/>
                </a:cubicBezTo>
                <a:cubicBezTo>
                  <a:pt x="8" y="12"/>
                  <a:pt x="8" y="12"/>
                  <a:pt x="8" y="12"/>
                </a:cubicBezTo>
                <a:cubicBezTo>
                  <a:pt x="8" y="5"/>
                  <a:pt x="8" y="5"/>
                  <a:pt x="8" y="5"/>
                </a:cubicBezTo>
                <a:cubicBezTo>
                  <a:pt x="8" y="4"/>
                  <a:pt x="7" y="2"/>
                  <a:pt x="5" y="2"/>
                </a:cubicBezTo>
                <a:cubicBezTo>
                  <a:pt x="4" y="2"/>
                  <a:pt x="3" y="3"/>
                  <a:pt x="2" y="4"/>
                </a:cubicBezTo>
                <a:cubicBezTo>
                  <a:pt x="2" y="4"/>
                  <a:pt x="2" y="5"/>
                  <a:pt x="2" y="5"/>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19" name="Freeform 2869"/>
          <p:cNvSpPr>
            <a:spLocks noEditPoints="1"/>
          </p:cNvSpPr>
          <p:nvPr/>
        </p:nvSpPr>
        <p:spPr bwMode="auto">
          <a:xfrm>
            <a:off x="9931200" y="1983627"/>
            <a:ext cx="17042" cy="27067"/>
          </a:xfrm>
          <a:custGeom>
            <a:avLst/>
            <a:gdLst>
              <a:gd name="T0" fmla="*/ 11 w 11"/>
              <a:gd name="T1" fmla="*/ 0 h 17"/>
              <a:gd name="T2" fmla="*/ 11 w 11"/>
              <a:gd name="T3" fmla="*/ 14 h 17"/>
              <a:gd name="T4" fmla="*/ 11 w 11"/>
              <a:gd name="T5" fmla="*/ 17 h 17"/>
              <a:gd name="T6" fmla="*/ 9 w 11"/>
              <a:gd name="T7" fmla="*/ 17 h 17"/>
              <a:gd name="T8" fmla="*/ 9 w 11"/>
              <a:gd name="T9" fmla="*/ 15 h 17"/>
              <a:gd name="T10" fmla="*/ 9 w 11"/>
              <a:gd name="T11" fmla="*/ 15 h 17"/>
              <a:gd name="T12" fmla="*/ 5 w 11"/>
              <a:gd name="T13" fmla="*/ 17 h 17"/>
              <a:gd name="T14" fmla="*/ 0 w 11"/>
              <a:gd name="T15" fmla="*/ 11 h 17"/>
              <a:gd name="T16" fmla="*/ 6 w 11"/>
              <a:gd name="T17" fmla="*/ 5 h 17"/>
              <a:gd name="T18" fmla="*/ 9 w 11"/>
              <a:gd name="T19" fmla="*/ 7 h 17"/>
              <a:gd name="T20" fmla="*/ 9 w 11"/>
              <a:gd name="T21" fmla="*/ 7 h 17"/>
              <a:gd name="T22" fmla="*/ 9 w 11"/>
              <a:gd name="T23" fmla="*/ 0 h 17"/>
              <a:gd name="T24" fmla="*/ 11 w 11"/>
              <a:gd name="T25" fmla="*/ 0 h 17"/>
              <a:gd name="T26" fmla="*/ 9 w 11"/>
              <a:gd name="T27" fmla="*/ 10 h 17"/>
              <a:gd name="T28" fmla="*/ 9 w 11"/>
              <a:gd name="T29" fmla="*/ 9 h 17"/>
              <a:gd name="T30" fmla="*/ 6 w 11"/>
              <a:gd name="T31" fmla="*/ 7 h 17"/>
              <a:gd name="T32" fmla="*/ 3 w 11"/>
              <a:gd name="T33" fmla="*/ 11 h 17"/>
              <a:gd name="T34" fmla="*/ 6 w 11"/>
              <a:gd name="T35" fmla="*/ 16 h 17"/>
              <a:gd name="T36" fmla="*/ 9 w 11"/>
              <a:gd name="T37" fmla="*/ 13 h 17"/>
              <a:gd name="T38" fmla="*/ 9 w 11"/>
              <a:gd name="T39" fmla="*/ 12 h 17"/>
              <a:gd name="T40" fmla="*/ 9 w 11"/>
              <a:gd name="T41" fmla="*/ 1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11" y="0"/>
                </a:moveTo>
                <a:cubicBezTo>
                  <a:pt x="11" y="14"/>
                  <a:pt x="11" y="14"/>
                  <a:pt x="11" y="14"/>
                </a:cubicBezTo>
                <a:cubicBezTo>
                  <a:pt x="11" y="15"/>
                  <a:pt x="11" y="16"/>
                  <a:pt x="11" y="17"/>
                </a:cubicBezTo>
                <a:cubicBezTo>
                  <a:pt x="9" y="17"/>
                  <a:pt x="9" y="17"/>
                  <a:pt x="9" y="17"/>
                </a:cubicBezTo>
                <a:cubicBezTo>
                  <a:pt x="9" y="15"/>
                  <a:pt x="9" y="15"/>
                  <a:pt x="9" y="15"/>
                </a:cubicBezTo>
                <a:cubicBezTo>
                  <a:pt x="9" y="15"/>
                  <a:pt x="9" y="15"/>
                  <a:pt x="9" y="15"/>
                </a:cubicBezTo>
                <a:cubicBezTo>
                  <a:pt x="9" y="16"/>
                  <a:pt x="7" y="17"/>
                  <a:pt x="5" y="17"/>
                </a:cubicBezTo>
                <a:cubicBezTo>
                  <a:pt x="3" y="17"/>
                  <a:pt x="0" y="15"/>
                  <a:pt x="0" y="11"/>
                </a:cubicBezTo>
                <a:cubicBezTo>
                  <a:pt x="0" y="8"/>
                  <a:pt x="3" y="5"/>
                  <a:pt x="6" y="5"/>
                </a:cubicBezTo>
                <a:cubicBezTo>
                  <a:pt x="7" y="5"/>
                  <a:pt x="9" y="6"/>
                  <a:pt x="9" y="7"/>
                </a:cubicBezTo>
                <a:cubicBezTo>
                  <a:pt x="9" y="7"/>
                  <a:pt x="9" y="7"/>
                  <a:pt x="9" y="7"/>
                </a:cubicBezTo>
                <a:cubicBezTo>
                  <a:pt x="9" y="0"/>
                  <a:pt x="9" y="0"/>
                  <a:pt x="9" y="0"/>
                </a:cubicBezTo>
                <a:lnTo>
                  <a:pt x="11" y="0"/>
                </a:lnTo>
                <a:close/>
                <a:moveTo>
                  <a:pt x="9" y="10"/>
                </a:moveTo>
                <a:cubicBezTo>
                  <a:pt x="9" y="10"/>
                  <a:pt x="9" y="10"/>
                  <a:pt x="9" y="9"/>
                </a:cubicBezTo>
                <a:cubicBezTo>
                  <a:pt x="9" y="8"/>
                  <a:pt x="8" y="7"/>
                  <a:pt x="6" y="7"/>
                </a:cubicBezTo>
                <a:cubicBezTo>
                  <a:pt x="4" y="7"/>
                  <a:pt x="3" y="9"/>
                  <a:pt x="3" y="11"/>
                </a:cubicBezTo>
                <a:cubicBezTo>
                  <a:pt x="3" y="14"/>
                  <a:pt x="4" y="16"/>
                  <a:pt x="6" y="16"/>
                </a:cubicBezTo>
                <a:cubicBezTo>
                  <a:pt x="7" y="16"/>
                  <a:pt x="9" y="15"/>
                  <a:pt x="9" y="13"/>
                </a:cubicBezTo>
                <a:cubicBezTo>
                  <a:pt x="9" y="13"/>
                  <a:pt x="9" y="13"/>
                  <a:pt x="9" y="12"/>
                </a:cubicBezTo>
                <a:lnTo>
                  <a:pt x="9"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20" name="Freeform 2870"/>
          <p:cNvSpPr>
            <a:spLocks noEditPoints="1"/>
          </p:cNvSpPr>
          <p:nvPr/>
        </p:nvSpPr>
        <p:spPr bwMode="auto">
          <a:xfrm>
            <a:off x="9954257" y="1984629"/>
            <a:ext cx="5012" cy="26064"/>
          </a:xfrm>
          <a:custGeom>
            <a:avLst/>
            <a:gdLst>
              <a:gd name="T0" fmla="*/ 3 w 3"/>
              <a:gd name="T1" fmla="*/ 1 h 16"/>
              <a:gd name="T2" fmla="*/ 1 w 3"/>
              <a:gd name="T3" fmla="*/ 2 h 16"/>
              <a:gd name="T4" fmla="*/ 0 w 3"/>
              <a:gd name="T5" fmla="*/ 1 h 16"/>
              <a:gd name="T6" fmla="*/ 2 w 3"/>
              <a:gd name="T7" fmla="*/ 0 h 16"/>
              <a:gd name="T8" fmla="*/ 3 w 3"/>
              <a:gd name="T9" fmla="*/ 1 h 16"/>
              <a:gd name="T10" fmla="*/ 0 w 3"/>
              <a:gd name="T11" fmla="*/ 16 h 16"/>
              <a:gd name="T12" fmla="*/ 0 w 3"/>
              <a:gd name="T13" fmla="*/ 4 h 16"/>
              <a:gd name="T14" fmla="*/ 3 w 3"/>
              <a:gd name="T15" fmla="*/ 4 h 16"/>
              <a:gd name="T16" fmla="*/ 3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2"/>
                  <a:pt x="1" y="2"/>
                </a:cubicBezTo>
                <a:cubicBezTo>
                  <a:pt x="1" y="2"/>
                  <a:pt x="0" y="2"/>
                  <a:pt x="0" y="1"/>
                </a:cubicBezTo>
                <a:cubicBezTo>
                  <a:pt x="0" y="0"/>
                  <a:pt x="1" y="0"/>
                  <a:pt x="2" y="0"/>
                </a:cubicBezTo>
                <a:cubicBezTo>
                  <a:pt x="2" y="0"/>
                  <a:pt x="3" y="0"/>
                  <a:pt x="3" y="1"/>
                </a:cubicBezTo>
                <a:close/>
                <a:moveTo>
                  <a:pt x="0" y="16"/>
                </a:moveTo>
                <a:cubicBezTo>
                  <a:pt x="0" y="4"/>
                  <a:pt x="0" y="4"/>
                  <a:pt x="0" y="4"/>
                </a:cubicBezTo>
                <a:cubicBezTo>
                  <a:pt x="3" y="4"/>
                  <a:pt x="3" y="4"/>
                  <a:pt x="3" y="4"/>
                </a:cubicBezTo>
                <a:cubicBezTo>
                  <a:pt x="3" y="16"/>
                  <a:pt x="3" y="16"/>
                  <a:pt x="3"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21" name="Freeform 2871"/>
          <p:cNvSpPr/>
          <p:nvPr/>
        </p:nvSpPr>
        <p:spPr bwMode="auto">
          <a:xfrm>
            <a:off x="9962276" y="1986634"/>
            <a:ext cx="11027" cy="24059"/>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6 w 7"/>
              <a:gd name="T13" fmla="*/ 14 h 15"/>
              <a:gd name="T14" fmla="*/ 7 w 7"/>
              <a:gd name="T15" fmla="*/ 13 h 15"/>
              <a:gd name="T16" fmla="*/ 7 w 7"/>
              <a:gd name="T17" fmla="*/ 15 h 15"/>
              <a:gd name="T18" fmla="*/ 5 w 7"/>
              <a:gd name="T19" fmla="*/ 15 h 15"/>
              <a:gd name="T20" fmla="*/ 3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1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5" y="14"/>
                  <a:pt x="6" y="14"/>
                </a:cubicBezTo>
                <a:cubicBezTo>
                  <a:pt x="6" y="14"/>
                  <a:pt x="7" y="14"/>
                  <a:pt x="7" y="13"/>
                </a:cubicBezTo>
                <a:cubicBezTo>
                  <a:pt x="7" y="15"/>
                  <a:pt x="7" y="15"/>
                  <a:pt x="7" y="15"/>
                </a:cubicBezTo>
                <a:cubicBezTo>
                  <a:pt x="7" y="15"/>
                  <a:pt x="6" y="15"/>
                  <a:pt x="5" y="15"/>
                </a:cubicBezTo>
                <a:cubicBezTo>
                  <a:pt x="4" y="15"/>
                  <a:pt x="4" y="15"/>
                  <a:pt x="3"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1"/>
                  <a:pt x="2" y="1"/>
                  <a:pt x="2"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22" name="Freeform 2872"/>
          <p:cNvSpPr/>
          <p:nvPr/>
        </p:nvSpPr>
        <p:spPr bwMode="auto">
          <a:xfrm>
            <a:off x="9987338" y="1991647"/>
            <a:ext cx="16040" cy="19047"/>
          </a:xfrm>
          <a:custGeom>
            <a:avLst/>
            <a:gdLst>
              <a:gd name="T0" fmla="*/ 0 w 10"/>
              <a:gd name="T1" fmla="*/ 4 h 12"/>
              <a:gd name="T2" fmla="*/ 0 w 10"/>
              <a:gd name="T3" fmla="*/ 0 h 12"/>
              <a:gd name="T4" fmla="*/ 2 w 10"/>
              <a:gd name="T5" fmla="*/ 0 h 12"/>
              <a:gd name="T6" fmla="*/ 2 w 10"/>
              <a:gd name="T7" fmla="*/ 2 h 12"/>
              <a:gd name="T8" fmla="*/ 2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5 w 10"/>
              <a:gd name="T21" fmla="*/ 2 h 12"/>
              <a:gd name="T22" fmla="*/ 3 w 10"/>
              <a:gd name="T23" fmla="*/ 4 h 12"/>
              <a:gd name="T24" fmla="*/ 2 w 10"/>
              <a:gd name="T25" fmla="*/ 5 h 12"/>
              <a:gd name="T26" fmla="*/ 2 w 10"/>
              <a:gd name="T27" fmla="*/ 12 h 12"/>
              <a:gd name="T28" fmla="*/ 0 w 10"/>
              <a:gd name="T29" fmla="*/ 12 h 12"/>
              <a:gd name="T30" fmla="*/ 0 w 10"/>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4"/>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8" y="0"/>
                  <a:pt x="10" y="1"/>
                  <a:pt x="10" y="5"/>
                </a:cubicBezTo>
                <a:cubicBezTo>
                  <a:pt x="10" y="12"/>
                  <a:pt x="10" y="12"/>
                  <a:pt x="10" y="12"/>
                </a:cubicBezTo>
                <a:cubicBezTo>
                  <a:pt x="8" y="12"/>
                  <a:pt x="8" y="12"/>
                  <a:pt x="8" y="12"/>
                </a:cubicBezTo>
                <a:cubicBezTo>
                  <a:pt x="8" y="5"/>
                  <a:pt x="8" y="5"/>
                  <a:pt x="8" y="5"/>
                </a:cubicBezTo>
                <a:cubicBezTo>
                  <a:pt x="8" y="4"/>
                  <a:pt x="7" y="2"/>
                  <a:pt x="5" y="2"/>
                </a:cubicBezTo>
                <a:cubicBezTo>
                  <a:pt x="4" y="2"/>
                  <a:pt x="3" y="3"/>
                  <a:pt x="3" y="4"/>
                </a:cubicBezTo>
                <a:cubicBezTo>
                  <a:pt x="2" y="4"/>
                  <a:pt x="2" y="5"/>
                  <a:pt x="2" y="5"/>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23" name="Freeform 2873"/>
          <p:cNvSpPr/>
          <p:nvPr/>
        </p:nvSpPr>
        <p:spPr bwMode="auto">
          <a:xfrm>
            <a:off x="10009393" y="1991647"/>
            <a:ext cx="16040" cy="19047"/>
          </a:xfrm>
          <a:custGeom>
            <a:avLst/>
            <a:gdLst>
              <a:gd name="T0" fmla="*/ 10 w 10"/>
              <a:gd name="T1" fmla="*/ 9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7 h 12"/>
              <a:gd name="T20" fmla="*/ 5 w 10"/>
              <a:gd name="T21" fmla="*/ 11 h 12"/>
              <a:gd name="T22" fmla="*/ 8 w 10"/>
              <a:gd name="T23" fmla="*/ 9 h 12"/>
              <a:gd name="T24" fmla="*/ 8 w 10"/>
              <a:gd name="T25" fmla="*/ 8 h 12"/>
              <a:gd name="T26" fmla="*/ 8 w 10"/>
              <a:gd name="T27" fmla="*/ 0 h 12"/>
              <a:gd name="T28" fmla="*/ 10 w 10"/>
              <a:gd name="T29" fmla="*/ 0 h 12"/>
              <a:gd name="T30" fmla="*/ 10 w 10"/>
              <a:gd name="T31"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9"/>
                </a:moveTo>
                <a:cubicBezTo>
                  <a:pt x="10" y="10"/>
                  <a:pt x="10" y="11"/>
                  <a:pt x="10" y="12"/>
                </a:cubicBezTo>
                <a:cubicBezTo>
                  <a:pt x="8" y="12"/>
                  <a:pt x="8" y="12"/>
                  <a:pt x="8" y="12"/>
                </a:cubicBezTo>
                <a:cubicBezTo>
                  <a:pt x="8" y="10"/>
                  <a:pt x="8" y="10"/>
                  <a:pt x="8" y="10"/>
                </a:cubicBezTo>
                <a:cubicBezTo>
                  <a:pt x="8" y="10"/>
                  <a:pt x="8" y="10"/>
                  <a:pt x="8" y="10"/>
                </a:cubicBezTo>
                <a:cubicBezTo>
                  <a:pt x="8" y="11"/>
                  <a:pt x="6" y="12"/>
                  <a:pt x="4" y="12"/>
                </a:cubicBezTo>
                <a:cubicBezTo>
                  <a:pt x="2" y="12"/>
                  <a:pt x="0" y="11"/>
                  <a:pt x="0" y="7"/>
                </a:cubicBezTo>
                <a:cubicBezTo>
                  <a:pt x="0" y="0"/>
                  <a:pt x="0" y="0"/>
                  <a:pt x="0" y="0"/>
                </a:cubicBezTo>
                <a:cubicBezTo>
                  <a:pt x="2" y="0"/>
                  <a:pt x="2" y="0"/>
                  <a:pt x="2" y="0"/>
                </a:cubicBezTo>
                <a:cubicBezTo>
                  <a:pt x="2" y="7"/>
                  <a:pt x="2" y="7"/>
                  <a:pt x="2" y="7"/>
                </a:cubicBezTo>
                <a:cubicBezTo>
                  <a:pt x="2" y="9"/>
                  <a:pt x="3" y="11"/>
                  <a:pt x="5" y="11"/>
                </a:cubicBezTo>
                <a:cubicBezTo>
                  <a:pt x="6" y="11"/>
                  <a:pt x="7" y="10"/>
                  <a:pt x="8" y="9"/>
                </a:cubicBezTo>
                <a:cubicBezTo>
                  <a:pt x="8" y="8"/>
                  <a:pt x="8" y="8"/>
                  <a:pt x="8" y="8"/>
                </a:cubicBezTo>
                <a:cubicBezTo>
                  <a:pt x="8" y="0"/>
                  <a:pt x="8" y="0"/>
                  <a:pt x="8" y="0"/>
                </a:cubicBezTo>
                <a:cubicBezTo>
                  <a:pt x="10" y="0"/>
                  <a:pt x="10" y="0"/>
                  <a:pt x="10" y="0"/>
                </a:cubicBezTo>
                <a:lnTo>
                  <a:pt x="10"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24" name="Freeform 2874"/>
          <p:cNvSpPr/>
          <p:nvPr/>
        </p:nvSpPr>
        <p:spPr bwMode="auto">
          <a:xfrm>
            <a:off x="10031447" y="1991647"/>
            <a:ext cx="16040" cy="19047"/>
          </a:xfrm>
          <a:custGeom>
            <a:avLst/>
            <a:gdLst>
              <a:gd name="T0" fmla="*/ 0 w 10"/>
              <a:gd name="T1" fmla="*/ 4 h 12"/>
              <a:gd name="T2" fmla="*/ 0 w 10"/>
              <a:gd name="T3" fmla="*/ 0 h 12"/>
              <a:gd name="T4" fmla="*/ 2 w 10"/>
              <a:gd name="T5" fmla="*/ 0 h 12"/>
              <a:gd name="T6" fmla="*/ 2 w 10"/>
              <a:gd name="T7" fmla="*/ 2 h 12"/>
              <a:gd name="T8" fmla="*/ 2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5 w 10"/>
              <a:gd name="T21" fmla="*/ 2 h 12"/>
              <a:gd name="T22" fmla="*/ 3 w 10"/>
              <a:gd name="T23" fmla="*/ 4 h 12"/>
              <a:gd name="T24" fmla="*/ 2 w 10"/>
              <a:gd name="T25" fmla="*/ 5 h 12"/>
              <a:gd name="T26" fmla="*/ 2 w 10"/>
              <a:gd name="T27" fmla="*/ 12 h 12"/>
              <a:gd name="T28" fmla="*/ 0 w 10"/>
              <a:gd name="T29" fmla="*/ 12 h 12"/>
              <a:gd name="T30" fmla="*/ 0 w 10"/>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4"/>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8" y="0"/>
                  <a:pt x="10" y="1"/>
                  <a:pt x="10" y="5"/>
                </a:cubicBezTo>
                <a:cubicBezTo>
                  <a:pt x="10" y="12"/>
                  <a:pt x="10" y="12"/>
                  <a:pt x="10" y="12"/>
                </a:cubicBezTo>
                <a:cubicBezTo>
                  <a:pt x="8" y="12"/>
                  <a:pt x="8" y="12"/>
                  <a:pt x="8" y="12"/>
                </a:cubicBezTo>
                <a:cubicBezTo>
                  <a:pt x="8" y="5"/>
                  <a:pt x="8" y="5"/>
                  <a:pt x="8" y="5"/>
                </a:cubicBezTo>
                <a:cubicBezTo>
                  <a:pt x="8" y="4"/>
                  <a:pt x="7" y="2"/>
                  <a:pt x="5" y="2"/>
                </a:cubicBezTo>
                <a:cubicBezTo>
                  <a:pt x="4" y="2"/>
                  <a:pt x="3" y="3"/>
                  <a:pt x="3" y="4"/>
                </a:cubicBezTo>
                <a:cubicBezTo>
                  <a:pt x="2" y="4"/>
                  <a:pt x="2" y="5"/>
                  <a:pt x="2" y="5"/>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25" name="Freeform 2875"/>
          <p:cNvSpPr/>
          <p:nvPr/>
        </p:nvSpPr>
        <p:spPr bwMode="auto">
          <a:xfrm>
            <a:off x="10052499" y="1991647"/>
            <a:ext cx="15037" cy="19047"/>
          </a:xfrm>
          <a:custGeom>
            <a:avLst/>
            <a:gdLst>
              <a:gd name="T0" fmla="*/ 10 w 10"/>
              <a:gd name="T1" fmla="*/ 12 h 12"/>
              <a:gd name="T2" fmla="*/ 6 w 10"/>
              <a:gd name="T3" fmla="*/ 12 h 12"/>
              <a:gd name="T4" fmla="*/ 0 w 10"/>
              <a:gd name="T5" fmla="*/ 6 h 12"/>
              <a:gd name="T6" fmla="*/ 7 w 10"/>
              <a:gd name="T7" fmla="*/ 0 h 12"/>
              <a:gd name="T8" fmla="*/ 10 w 10"/>
              <a:gd name="T9" fmla="*/ 1 h 12"/>
              <a:gd name="T10" fmla="*/ 9 w 10"/>
              <a:gd name="T11" fmla="*/ 2 h 12"/>
              <a:gd name="T12" fmla="*/ 7 w 10"/>
              <a:gd name="T13" fmla="*/ 2 h 12"/>
              <a:gd name="T14" fmla="*/ 3 w 10"/>
              <a:gd name="T15" fmla="*/ 6 h 12"/>
              <a:gd name="T16" fmla="*/ 7 w 10"/>
              <a:gd name="T17" fmla="*/ 11 h 12"/>
              <a:gd name="T18" fmla="*/ 9 w 10"/>
              <a:gd name="T19" fmla="*/ 10 h 12"/>
              <a:gd name="T20" fmla="*/ 10 w 10"/>
              <a:gd name="T21"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2">
                <a:moveTo>
                  <a:pt x="10" y="12"/>
                </a:moveTo>
                <a:cubicBezTo>
                  <a:pt x="9" y="12"/>
                  <a:pt x="8" y="12"/>
                  <a:pt x="6" y="12"/>
                </a:cubicBezTo>
                <a:cubicBezTo>
                  <a:pt x="3" y="12"/>
                  <a:pt x="0" y="10"/>
                  <a:pt x="0" y="6"/>
                </a:cubicBezTo>
                <a:cubicBezTo>
                  <a:pt x="0" y="3"/>
                  <a:pt x="3" y="0"/>
                  <a:pt x="7" y="0"/>
                </a:cubicBezTo>
                <a:cubicBezTo>
                  <a:pt x="8" y="0"/>
                  <a:pt x="9" y="1"/>
                  <a:pt x="10" y="1"/>
                </a:cubicBezTo>
                <a:cubicBezTo>
                  <a:pt x="9" y="2"/>
                  <a:pt x="9" y="2"/>
                  <a:pt x="9" y="2"/>
                </a:cubicBezTo>
                <a:cubicBezTo>
                  <a:pt x="9" y="2"/>
                  <a:pt x="8" y="2"/>
                  <a:pt x="7" y="2"/>
                </a:cubicBezTo>
                <a:cubicBezTo>
                  <a:pt x="4" y="2"/>
                  <a:pt x="3" y="4"/>
                  <a:pt x="3" y="6"/>
                </a:cubicBezTo>
                <a:cubicBezTo>
                  <a:pt x="3" y="9"/>
                  <a:pt x="4" y="11"/>
                  <a:pt x="7" y="11"/>
                </a:cubicBezTo>
                <a:cubicBezTo>
                  <a:pt x="8" y="11"/>
                  <a:pt x="9" y="10"/>
                  <a:pt x="9" y="10"/>
                </a:cubicBezTo>
                <a:lnTo>
                  <a:pt x="10" y="1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26" name="Freeform 2876"/>
          <p:cNvSpPr/>
          <p:nvPr/>
        </p:nvSpPr>
        <p:spPr bwMode="auto">
          <a:xfrm>
            <a:off x="10078564" y="1986634"/>
            <a:ext cx="11027" cy="24059"/>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6 w 7"/>
              <a:gd name="T13" fmla="*/ 14 h 15"/>
              <a:gd name="T14" fmla="*/ 7 w 7"/>
              <a:gd name="T15" fmla="*/ 13 h 15"/>
              <a:gd name="T16" fmla="*/ 7 w 7"/>
              <a:gd name="T17" fmla="*/ 15 h 15"/>
              <a:gd name="T18" fmla="*/ 5 w 7"/>
              <a:gd name="T19" fmla="*/ 15 h 15"/>
              <a:gd name="T20" fmla="*/ 3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1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5" y="14"/>
                  <a:pt x="6" y="14"/>
                </a:cubicBezTo>
                <a:cubicBezTo>
                  <a:pt x="6" y="14"/>
                  <a:pt x="7" y="14"/>
                  <a:pt x="7" y="13"/>
                </a:cubicBezTo>
                <a:cubicBezTo>
                  <a:pt x="7" y="15"/>
                  <a:pt x="7" y="15"/>
                  <a:pt x="7" y="15"/>
                </a:cubicBezTo>
                <a:cubicBezTo>
                  <a:pt x="7" y="15"/>
                  <a:pt x="6" y="15"/>
                  <a:pt x="5" y="15"/>
                </a:cubicBezTo>
                <a:cubicBezTo>
                  <a:pt x="4" y="15"/>
                  <a:pt x="3" y="15"/>
                  <a:pt x="3"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1"/>
                  <a:pt x="2" y="1"/>
                  <a:pt x="2"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27" name="Freeform 2877"/>
          <p:cNvSpPr>
            <a:spLocks noEditPoints="1"/>
          </p:cNvSpPr>
          <p:nvPr/>
        </p:nvSpPr>
        <p:spPr bwMode="auto">
          <a:xfrm>
            <a:off x="10092598" y="1991647"/>
            <a:ext cx="19047" cy="19047"/>
          </a:xfrm>
          <a:custGeom>
            <a:avLst/>
            <a:gdLst>
              <a:gd name="T0" fmla="*/ 12 w 12"/>
              <a:gd name="T1" fmla="*/ 6 h 12"/>
              <a:gd name="T2" fmla="*/ 6 w 12"/>
              <a:gd name="T3" fmla="*/ 12 h 12"/>
              <a:gd name="T4" fmla="*/ 0 w 12"/>
              <a:gd name="T5" fmla="*/ 6 h 12"/>
              <a:gd name="T6" fmla="*/ 6 w 12"/>
              <a:gd name="T7" fmla="*/ 0 h 12"/>
              <a:gd name="T8" fmla="*/ 12 w 12"/>
              <a:gd name="T9" fmla="*/ 6 h 12"/>
              <a:gd name="T10" fmla="*/ 2 w 12"/>
              <a:gd name="T11" fmla="*/ 6 h 12"/>
              <a:gd name="T12" fmla="*/ 6 w 12"/>
              <a:gd name="T13" fmla="*/ 11 h 12"/>
              <a:gd name="T14" fmla="*/ 9 w 12"/>
              <a:gd name="T15" fmla="*/ 6 h 12"/>
              <a:gd name="T16" fmla="*/ 6 w 12"/>
              <a:gd name="T17" fmla="*/ 2 h 12"/>
              <a:gd name="T18" fmla="*/ 2 w 12"/>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12" y="6"/>
                </a:moveTo>
                <a:cubicBezTo>
                  <a:pt x="12" y="10"/>
                  <a:pt x="9" y="12"/>
                  <a:pt x="6" y="12"/>
                </a:cubicBezTo>
                <a:cubicBezTo>
                  <a:pt x="3" y="12"/>
                  <a:pt x="0" y="10"/>
                  <a:pt x="0" y="6"/>
                </a:cubicBezTo>
                <a:cubicBezTo>
                  <a:pt x="0" y="2"/>
                  <a:pt x="3" y="0"/>
                  <a:pt x="6" y="0"/>
                </a:cubicBezTo>
                <a:cubicBezTo>
                  <a:pt x="9" y="0"/>
                  <a:pt x="12" y="3"/>
                  <a:pt x="12" y="6"/>
                </a:cubicBezTo>
                <a:close/>
                <a:moveTo>
                  <a:pt x="2" y="6"/>
                </a:moveTo>
                <a:cubicBezTo>
                  <a:pt x="2" y="9"/>
                  <a:pt x="4" y="11"/>
                  <a:pt x="6" y="11"/>
                </a:cubicBezTo>
                <a:cubicBezTo>
                  <a:pt x="8" y="11"/>
                  <a:pt x="9" y="9"/>
                  <a:pt x="9" y="6"/>
                </a:cubicBezTo>
                <a:cubicBezTo>
                  <a:pt x="9" y="4"/>
                  <a:pt x="8" y="2"/>
                  <a:pt x="6"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28" name="Freeform 2878"/>
          <p:cNvSpPr/>
          <p:nvPr/>
        </p:nvSpPr>
        <p:spPr bwMode="auto">
          <a:xfrm>
            <a:off x="10116658" y="1991647"/>
            <a:ext cx="9022" cy="19047"/>
          </a:xfrm>
          <a:custGeom>
            <a:avLst/>
            <a:gdLst>
              <a:gd name="T0" fmla="*/ 0 w 6"/>
              <a:gd name="T1" fmla="*/ 4 h 12"/>
              <a:gd name="T2" fmla="*/ 0 w 6"/>
              <a:gd name="T3" fmla="*/ 0 h 12"/>
              <a:gd name="T4" fmla="*/ 2 w 6"/>
              <a:gd name="T5" fmla="*/ 0 h 12"/>
              <a:gd name="T6" fmla="*/ 2 w 6"/>
              <a:gd name="T7" fmla="*/ 3 h 12"/>
              <a:gd name="T8" fmla="*/ 2 w 6"/>
              <a:gd name="T9" fmla="*/ 3 h 12"/>
              <a:gd name="T10" fmla="*/ 5 w 6"/>
              <a:gd name="T11" fmla="*/ 0 h 12"/>
              <a:gd name="T12" fmla="*/ 6 w 6"/>
              <a:gd name="T13" fmla="*/ 0 h 12"/>
              <a:gd name="T14" fmla="*/ 6 w 6"/>
              <a:gd name="T15" fmla="*/ 2 h 12"/>
              <a:gd name="T16" fmla="*/ 5 w 6"/>
              <a:gd name="T17" fmla="*/ 2 h 12"/>
              <a:gd name="T18" fmla="*/ 2 w 6"/>
              <a:gd name="T19" fmla="*/ 5 h 12"/>
              <a:gd name="T20" fmla="*/ 2 w 6"/>
              <a:gd name="T21" fmla="*/ 6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3"/>
                  <a:pt x="0" y="2"/>
                  <a:pt x="0" y="0"/>
                </a:cubicBezTo>
                <a:cubicBezTo>
                  <a:pt x="2" y="0"/>
                  <a:pt x="2" y="0"/>
                  <a:pt x="2" y="0"/>
                </a:cubicBezTo>
                <a:cubicBezTo>
                  <a:pt x="2" y="3"/>
                  <a:pt x="2" y="3"/>
                  <a:pt x="2" y="3"/>
                </a:cubicBezTo>
                <a:cubicBezTo>
                  <a:pt x="2" y="3"/>
                  <a:pt x="2" y="3"/>
                  <a:pt x="2" y="3"/>
                </a:cubicBezTo>
                <a:cubicBezTo>
                  <a:pt x="2" y="1"/>
                  <a:pt x="4" y="0"/>
                  <a:pt x="5" y="0"/>
                </a:cubicBezTo>
                <a:cubicBezTo>
                  <a:pt x="5" y="0"/>
                  <a:pt x="6" y="0"/>
                  <a:pt x="6" y="0"/>
                </a:cubicBezTo>
                <a:cubicBezTo>
                  <a:pt x="6" y="2"/>
                  <a:pt x="6" y="2"/>
                  <a:pt x="6" y="2"/>
                </a:cubicBezTo>
                <a:cubicBezTo>
                  <a:pt x="6" y="2"/>
                  <a:pt x="5" y="2"/>
                  <a:pt x="5" y="2"/>
                </a:cubicBezTo>
                <a:cubicBezTo>
                  <a:pt x="4" y="2"/>
                  <a:pt x="2" y="3"/>
                  <a:pt x="2" y="5"/>
                </a:cubicBezTo>
                <a:cubicBezTo>
                  <a:pt x="2" y="5"/>
                  <a:pt x="2" y="6"/>
                  <a:pt x="2" y="6"/>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29" name="Freeform 2879"/>
          <p:cNvSpPr/>
          <p:nvPr/>
        </p:nvSpPr>
        <p:spPr bwMode="auto">
          <a:xfrm>
            <a:off x="10128688" y="1986634"/>
            <a:ext cx="11027" cy="24059"/>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5 w 7"/>
              <a:gd name="T13" fmla="*/ 14 h 15"/>
              <a:gd name="T14" fmla="*/ 6 w 7"/>
              <a:gd name="T15" fmla="*/ 13 h 15"/>
              <a:gd name="T16" fmla="*/ 7 w 7"/>
              <a:gd name="T17" fmla="*/ 15 h 15"/>
              <a:gd name="T18" fmla="*/ 5 w 7"/>
              <a:gd name="T19" fmla="*/ 15 h 15"/>
              <a:gd name="T20" fmla="*/ 2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1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4" y="14"/>
                  <a:pt x="5" y="14"/>
                </a:cubicBezTo>
                <a:cubicBezTo>
                  <a:pt x="6" y="14"/>
                  <a:pt x="6" y="14"/>
                  <a:pt x="6" y="13"/>
                </a:cubicBezTo>
                <a:cubicBezTo>
                  <a:pt x="7" y="15"/>
                  <a:pt x="7" y="15"/>
                  <a:pt x="7" y="15"/>
                </a:cubicBezTo>
                <a:cubicBezTo>
                  <a:pt x="6" y="15"/>
                  <a:pt x="6" y="15"/>
                  <a:pt x="5" y="15"/>
                </a:cubicBezTo>
                <a:cubicBezTo>
                  <a:pt x="4" y="15"/>
                  <a:pt x="3" y="15"/>
                  <a:pt x="2"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1"/>
                  <a:pt x="2" y="1"/>
                  <a:pt x="2"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30" name="Freeform 2880"/>
          <p:cNvSpPr>
            <a:spLocks noEditPoints="1"/>
          </p:cNvSpPr>
          <p:nvPr/>
        </p:nvSpPr>
        <p:spPr bwMode="auto">
          <a:xfrm>
            <a:off x="10143725" y="1991647"/>
            <a:ext cx="17042" cy="19047"/>
          </a:xfrm>
          <a:custGeom>
            <a:avLst/>
            <a:gdLst>
              <a:gd name="T0" fmla="*/ 11 w 11"/>
              <a:gd name="T1" fmla="*/ 6 h 12"/>
              <a:gd name="T2" fmla="*/ 5 w 11"/>
              <a:gd name="T3" fmla="*/ 12 h 12"/>
              <a:gd name="T4" fmla="*/ 0 w 11"/>
              <a:gd name="T5" fmla="*/ 6 h 12"/>
              <a:gd name="T6" fmla="*/ 6 w 11"/>
              <a:gd name="T7" fmla="*/ 0 h 12"/>
              <a:gd name="T8" fmla="*/ 11 w 11"/>
              <a:gd name="T9" fmla="*/ 6 h 12"/>
              <a:gd name="T10" fmla="*/ 2 w 11"/>
              <a:gd name="T11" fmla="*/ 6 h 12"/>
              <a:gd name="T12" fmla="*/ 5 w 11"/>
              <a:gd name="T13" fmla="*/ 11 h 12"/>
              <a:gd name="T14" fmla="*/ 9 w 11"/>
              <a:gd name="T15" fmla="*/ 6 h 12"/>
              <a:gd name="T16" fmla="*/ 6 w 11"/>
              <a:gd name="T17" fmla="*/ 2 h 12"/>
              <a:gd name="T18" fmla="*/ 2 w 11"/>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2">
                <a:moveTo>
                  <a:pt x="11" y="6"/>
                </a:moveTo>
                <a:cubicBezTo>
                  <a:pt x="11" y="10"/>
                  <a:pt x="8" y="12"/>
                  <a:pt x="5" y="12"/>
                </a:cubicBezTo>
                <a:cubicBezTo>
                  <a:pt x="2" y="12"/>
                  <a:pt x="0" y="10"/>
                  <a:pt x="0" y="6"/>
                </a:cubicBezTo>
                <a:cubicBezTo>
                  <a:pt x="0" y="2"/>
                  <a:pt x="2" y="0"/>
                  <a:pt x="6" y="0"/>
                </a:cubicBezTo>
                <a:cubicBezTo>
                  <a:pt x="9" y="0"/>
                  <a:pt x="11" y="3"/>
                  <a:pt x="11" y="6"/>
                </a:cubicBezTo>
                <a:close/>
                <a:moveTo>
                  <a:pt x="2" y="6"/>
                </a:moveTo>
                <a:cubicBezTo>
                  <a:pt x="2" y="9"/>
                  <a:pt x="3" y="11"/>
                  <a:pt x="5" y="11"/>
                </a:cubicBezTo>
                <a:cubicBezTo>
                  <a:pt x="7" y="11"/>
                  <a:pt x="9" y="9"/>
                  <a:pt x="9" y="6"/>
                </a:cubicBezTo>
                <a:cubicBezTo>
                  <a:pt x="9" y="4"/>
                  <a:pt x="8" y="2"/>
                  <a:pt x="6"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31" name="Freeform 2881"/>
          <p:cNvSpPr/>
          <p:nvPr/>
        </p:nvSpPr>
        <p:spPr bwMode="auto">
          <a:xfrm>
            <a:off x="10165779" y="1991647"/>
            <a:ext cx="9022" cy="19047"/>
          </a:xfrm>
          <a:custGeom>
            <a:avLst/>
            <a:gdLst>
              <a:gd name="T0" fmla="*/ 1 w 6"/>
              <a:gd name="T1" fmla="*/ 4 h 12"/>
              <a:gd name="T2" fmla="*/ 0 w 6"/>
              <a:gd name="T3" fmla="*/ 0 h 12"/>
              <a:gd name="T4" fmla="*/ 2 w 6"/>
              <a:gd name="T5" fmla="*/ 0 h 12"/>
              <a:gd name="T6" fmla="*/ 2 w 6"/>
              <a:gd name="T7" fmla="*/ 3 h 12"/>
              <a:gd name="T8" fmla="*/ 2 w 6"/>
              <a:gd name="T9" fmla="*/ 3 h 12"/>
              <a:gd name="T10" fmla="*/ 6 w 6"/>
              <a:gd name="T11" fmla="*/ 0 h 12"/>
              <a:gd name="T12" fmla="*/ 6 w 6"/>
              <a:gd name="T13" fmla="*/ 0 h 12"/>
              <a:gd name="T14" fmla="*/ 6 w 6"/>
              <a:gd name="T15" fmla="*/ 2 h 12"/>
              <a:gd name="T16" fmla="*/ 6 w 6"/>
              <a:gd name="T17" fmla="*/ 2 h 12"/>
              <a:gd name="T18" fmla="*/ 3 w 6"/>
              <a:gd name="T19" fmla="*/ 5 h 12"/>
              <a:gd name="T20" fmla="*/ 3 w 6"/>
              <a:gd name="T21" fmla="*/ 6 h 12"/>
              <a:gd name="T22" fmla="*/ 3 w 6"/>
              <a:gd name="T23" fmla="*/ 12 h 12"/>
              <a:gd name="T24" fmla="*/ 1 w 6"/>
              <a:gd name="T25" fmla="*/ 12 h 12"/>
              <a:gd name="T26" fmla="*/ 1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1" y="4"/>
                </a:moveTo>
                <a:cubicBezTo>
                  <a:pt x="1" y="3"/>
                  <a:pt x="1" y="2"/>
                  <a:pt x="0" y="0"/>
                </a:cubicBezTo>
                <a:cubicBezTo>
                  <a:pt x="2" y="0"/>
                  <a:pt x="2" y="0"/>
                  <a:pt x="2" y="0"/>
                </a:cubicBezTo>
                <a:cubicBezTo>
                  <a:pt x="2" y="3"/>
                  <a:pt x="2" y="3"/>
                  <a:pt x="2" y="3"/>
                </a:cubicBezTo>
                <a:cubicBezTo>
                  <a:pt x="2" y="3"/>
                  <a:pt x="2" y="3"/>
                  <a:pt x="2" y="3"/>
                </a:cubicBezTo>
                <a:cubicBezTo>
                  <a:pt x="3" y="1"/>
                  <a:pt x="4" y="0"/>
                  <a:pt x="6" y="0"/>
                </a:cubicBezTo>
                <a:cubicBezTo>
                  <a:pt x="6" y="0"/>
                  <a:pt x="6" y="0"/>
                  <a:pt x="6" y="0"/>
                </a:cubicBezTo>
                <a:cubicBezTo>
                  <a:pt x="6" y="2"/>
                  <a:pt x="6" y="2"/>
                  <a:pt x="6" y="2"/>
                </a:cubicBezTo>
                <a:cubicBezTo>
                  <a:pt x="6" y="2"/>
                  <a:pt x="6" y="2"/>
                  <a:pt x="6" y="2"/>
                </a:cubicBezTo>
                <a:cubicBezTo>
                  <a:pt x="4" y="2"/>
                  <a:pt x="3" y="3"/>
                  <a:pt x="3" y="5"/>
                </a:cubicBezTo>
                <a:cubicBezTo>
                  <a:pt x="3" y="5"/>
                  <a:pt x="3" y="6"/>
                  <a:pt x="3" y="6"/>
                </a:cubicBezTo>
                <a:cubicBezTo>
                  <a:pt x="3" y="12"/>
                  <a:pt x="3" y="12"/>
                  <a:pt x="3" y="12"/>
                </a:cubicBezTo>
                <a:cubicBezTo>
                  <a:pt x="1" y="12"/>
                  <a:pt x="1" y="12"/>
                  <a:pt x="1" y="12"/>
                </a:cubicBezTo>
                <a:lnTo>
                  <a:pt x="1"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32" name="Freeform 2882"/>
          <p:cNvSpPr>
            <a:spLocks noEditPoints="1"/>
          </p:cNvSpPr>
          <p:nvPr/>
        </p:nvSpPr>
        <p:spPr bwMode="auto">
          <a:xfrm>
            <a:off x="10186831" y="1991647"/>
            <a:ext cx="16040" cy="19047"/>
          </a:xfrm>
          <a:custGeom>
            <a:avLst/>
            <a:gdLst>
              <a:gd name="T0" fmla="*/ 2 w 10"/>
              <a:gd name="T1" fmla="*/ 7 h 12"/>
              <a:gd name="T2" fmla="*/ 6 w 10"/>
              <a:gd name="T3" fmla="*/ 11 h 12"/>
              <a:gd name="T4" fmla="*/ 9 w 10"/>
              <a:gd name="T5" fmla="*/ 10 h 12"/>
              <a:gd name="T6" fmla="*/ 10 w 10"/>
              <a:gd name="T7" fmla="*/ 12 h 12"/>
              <a:gd name="T8" fmla="*/ 6 w 10"/>
              <a:gd name="T9" fmla="*/ 12 h 12"/>
              <a:gd name="T10" fmla="*/ 0 w 10"/>
              <a:gd name="T11" fmla="*/ 6 h 12"/>
              <a:gd name="T12" fmla="*/ 6 w 10"/>
              <a:gd name="T13" fmla="*/ 0 h 12"/>
              <a:gd name="T14" fmla="*/ 10 w 10"/>
              <a:gd name="T15" fmla="*/ 6 h 12"/>
              <a:gd name="T16" fmla="*/ 10 w 10"/>
              <a:gd name="T17" fmla="*/ 7 h 12"/>
              <a:gd name="T18" fmla="*/ 2 w 10"/>
              <a:gd name="T19" fmla="*/ 7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7"/>
                </a:moveTo>
                <a:cubicBezTo>
                  <a:pt x="2" y="9"/>
                  <a:pt x="4" y="11"/>
                  <a:pt x="6" y="11"/>
                </a:cubicBezTo>
                <a:cubicBezTo>
                  <a:pt x="8" y="11"/>
                  <a:pt x="9" y="10"/>
                  <a:pt x="9" y="10"/>
                </a:cubicBezTo>
                <a:cubicBezTo>
                  <a:pt x="10" y="12"/>
                  <a:pt x="10" y="12"/>
                  <a:pt x="10" y="12"/>
                </a:cubicBezTo>
                <a:cubicBezTo>
                  <a:pt x="9" y="12"/>
                  <a:pt x="8" y="12"/>
                  <a:pt x="6" y="12"/>
                </a:cubicBezTo>
                <a:cubicBezTo>
                  <a:pt x="2" y="12"/>
                  <a:pt x="0" y="10"/>
                  <a:pt x="0" y="6"/>
                </a:cubicBezTo>
                <a:cubicBezTo>
                  <a:pt x="0" y="3"/>
                  <a:pt x="2" y="0"/>
                  <a:pt x="6" y="0"/>
                </a:cubicBezTo>
                <a:cubicBezTo>
                  <a:pt x="9" y="0"/>
                  <a:pt x="10" y="4"/>
                  <a:pt x="10" y="6"/>
                </a:cubicBezTo>
                <a:cubicBezTo>
                  <a:pt x="10" y="6"/>
                  <a:pt x="10" y="6"/>
                  <a:pt x="10" y="7"/>
                </a:cubicBezTo>
                <a:lnTo>
                  <a:pt x="2" y="7"/>
                </a:lnTo>
                <a:close/>
                <a:moveTo>
                  <a:pt x="8" y="5"/>
                </a:moveTo>
                <a:cubicBezTo>
                  <a:pt x="8" y="4"/>
                  <a:pt x="8" y="2"/>
                  <a:pt x="5" y="2"/>
                </a:cubicBezTo>
                <a:cubicBezTo>
                  <a:pt x="3" y="2"/>
                  <a:pt x="2" y="4"/>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33" name="Freeform 2883"/>
          <p:cNvSpPr/>
          <p:nvPr/>
        </p:nvSpPr>
        <p:spPr bwMode="auto">
          <a:xfrm>
            <a:off x="10208886" y="1991647"/>
            <a:ext cx="15037" cy="19047"/>
          </a:xfrm>
          <a:custGeom>
            <a:avLst/>
            <a:gdLst>
              <a:gd name="T0" fmla="*/ 9 w 9"/>
              <a:gd name="T1" fmla="*/ 9 h 12"/>
              <a:gd name="T2" fmla="*/ 9 w 9"/>
              <a:gd name="T3" fmla="*/ 12 h 12"/>
              <a:gd name="T4" fmla="*/ 8 w 9"/>
              <a:gd name="T5" fmla="*/ 12 h 12"/>
              <a:gd name="T6" fmla="*/ 7 w 9"/>
              <a:gd name="T7" fmla="*/ 10 h 12"/>
              <a:gd name="T8" fmla="*/ 7 w 9"/>
              <a:gd name="T9" fmla="*/ 10 h 12"/>
              <a:gd name="T10" fmla="*/ 4 w 9"/>
              <a:gd name="T11" fmla="*/ 12 h 12"/>
              <a:gd name="T12" fmla="*/ 0 w 9"/>
              <a:gd name="T13" fmla="*/ 7 h 12"/>
              <a:gd name="T14" fmla="*/ 0 w 9"/>
              <a:gd name="T15" fmla="*/ 0 h 12"/>
              <a:gd name="T16" fmla="*/ 2 w 9"/>
              <a:gd name="T17" fmla="*/ 0 h 12"/>
              <a:gd name="T18" fmla="*/ 2 w 9"/>
              <a:gd name="T19" fmla="*/ 7 h 12"/>
              <a:gd name="T20" fmla="*/ 4 w 9"/>
              <a:gd name="T21" fmla="*/ 11 h 12"/>
              <a:gd name="T22" fmla="*/ 7 w 9"/>
              <a:gd name="T23" fmla="*/ 9 h 12"/>
              <a:gd name="T24" fmla="*/ 7 w 9"/>
              <a:gd name="T25" fmla="*/ 8 h 12"/>
              <a:gd name="T26" fmla="*/ 7 w 9"/>
              <a:gd name="T27" fmla="*/ 0 h 12"/>
              <a:gd name="T28" fmla="*/ 9 w 9"/>
              <a:gd name="T29" fmla="*/ 0 h 12"/>
              <a:gd name="T30" fmla="*/ 9 w 9"/>
              <a:gd name="T31"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 h="12">
                <a:moveTo>
                  <a:pt x="9" y="9"/>
                </a:moveTo>
                <a:cubicBezTo>
                  <a:pt x="9" y="10"/>
                  <a:pt x="9" y="11"/>
                  <a:pt x="9" y="12"/>
                </a:cubicBezTo>
                <a:cubicBezTo>
                  <a:pt x="8" y="12"/>
                  <a:pt x="8" y="12"/>
                  <a:pt x="8" y="12"/>
                </a:cubicBezTo>
                <a:cubicBezTo>
                  <a:pt x="7" y="10"/>
                  <a:pt x="7" y="10"/>
                  <a:pt x="7" y="10"/>
                </a:cubicBezTo>
                <a:cubicBezTo>
                  <a:pt x="7" y="10"/>
                  <a:pt x="7" y="10"/>
                  <a:pt x="7" y="10"/>
                </a:cubicBezTo>
                <a:cubicBezTo>
                  <a:pt x="7" y="11"/>
                  <a:pt x="6" y="12"/>
                  <a:pt x="4" y="12"/>
                </a:cubicBezTo>
                <a:cubicBezTo>
                  <a:pt x="2" y="12"/>
                  <a:pt x="0" y="11"/>
                  <a:pt x="0" y="7"/>
                </a:cubicBezTo>
                <a:cubicBezTo>
                  <a:pt x="0" y="0"/>
                  <a:pt x="0" y="0"/>
                  <a:pt x="0" y="0"/>
                </a:cubicBezTo>
                <a:cubicBezTo>
                  <a:pt x="2" y="0"/>
                  <a:pt x="2" y="0"/>
                  <a:pt x="2" y="0"/>
                </a:cubicBezTo>
                <a:cubicBezTo>
                  <a:pt x="2" y="7"/>
                  <a:pt x="2" y="7"/>
                  <a:pt x="2" y="7"/>
                </a:cubicBezTo>
                <a:cubicBezTo>
                  <a:pt x="2" y="9"/>
                  <a:pt x="2" y="11"/>
                  <a:pt x="4" y="11"/>
                </a:cubicBezTo>
                <a:cubicBezTo>
                  <a:pt x="6" y="11"/>
                  <a:pt x="7" y="10"/>
                  <a:pt x="7" y="9"/>
                </a:cubicBezTo>
                <a:cubicBezTo>
                  <a:pt x="7" y="8"/>
                  <a:pt x="7" y="8"/>
                  <a:pt x="7" y="8"/>
                </a:cubicBezTo>
                <a:cubicBezTo>
                  <a:pt x="7" y="0"/>
                  <a:pt x="7" y="0"/>
                  <a:pt x="7" y="0"/>
                </a:cubicBezTo>
                <a:cubicBezTo>
                  <a:pt x="9" y="0"/>
                  <a:pt x="9" y="0"/>
                  <a:pt x="9" y="0"/>
                </a:cubicBezTo>
                <a:lnTo>
                  <a:pt x="9"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34" name="Freeform 2884"/>
          <p:cNvSpPr/>
          <p:nvPr/>
        </p:nvSpPr>
        <p:spPr bwMode="auto">
          <a:xfrm>
            <a:off x="10238960" y="1991647"/>
            <a:ext cx="16040" cy="19047"/>
          </a:xfrm>
          <a:custGeom>
            <a:avLst/>
            <a:gdLst>
              <a:gd name="T0" fmla="*/ 0 w 10"/>
              <a:gd name="T1" fmla="*/ 4 h 12"/>
              <a:gd name="T2" fmla="*/ 0 w 10"/>
              <a:gd name="T3" fmla="*/ 0 h 12"/>
              <a:gd name="T4" fmla="*/ 2 w 10"/>
              <a:gd name="T5" fmla="*/ 0 h 12"/>
              <a:gd name="T6" fmla="*/ 2 w 10"/>
              <a:gd name="T7" fmla="*/ 2 h 12"/>
              <a:gd name="T8" fmla="*/ 2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6 w 10"/>
              <a:gd name="T21" fmla="*/ 2 h 12"/>
              <a:gd name="T22" fmla="*/ 3 w 10"/>
              <a:gd name="T23" fmla="*/ 4 h 12"/>
              <a:gd name="T24" fmla="*/ 3 w 10"/>
              <a:gd name="T25" fmla="*/ 5 h 12"/>
              <a:gd name="T26" fmla="*/ 3 w 10"/>
              <a:gd name="T27" fmla="*/ 12 h 12"/>
              <a:gd name="T28" fmla="*/ 0 w 10"/>
              <a:gd name="T29" fmla="*/ 12 h 12"/>
              <a:gd name="T30" fmla="*/ 0 w 10"/>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4"/>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8" y="0"/>
                  <a:pt x="10" y="1"/>
                  <a:pt x="10" y="5"/>
                </a:cubicBezTo>
                <a:cubicBezTo>
                  <a:pt x="10" y="12"/>
                  <a:pt x="10" y="12"/>
                  <a:pt x="10" y="12"/>
                </a:cubicBezTo>
                <a:cubicBezTo>
                  <a:pt x="8" y="12"/>
                  <a:pt x="8" y="12"/>
                  <a:pt x="8" y="12"/>
                </a:cubicBezTo>
                <a:cubicBezTo>
                  <a:pt x="8" y="5"/>
                  <a:pt x="8" y="5"/>
                  <a:pt x="8" y="5"/>
                </a:cubicBezTo>
                <a:cubicBezTo>
                  <a:pt x="8" y="4"/>
                  <a:pt x="7" y="2"/>
                  <a:pt x="6" y="2"/>
                </a:cubicBezTo>
                <a:cubicBezTo>
                  <a:pt x="4" y="2"/>
                  <a:pt x="3" y="3"/>
                  <a:pt x="3" y="4"/>
                </a:cubicBezTo>
                <a:cubicBezTo>
                  <a:pt x="3" y="4"/>
                  <a:pt x="3" y="5"/>
                  <a:pt x="3" y="5"/>
                </a:cubicBezTo>
                <a:cubicBezTo>
                  <a:pt x="3" y="12"/>
                  <a:pt x="3" y="12"/>
                  <a:pt x="3"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35" name="Freeform 2885"/>
          <p:cNvSpPr>
            <a:spLocks noEditPoints="1"/>
          </p:cNvSpPr>
          <p:nvPr/>
        </p:nvSpPr>
        <p:spPr bwMode="auto">
          <a:xfrm>
            <a:off x="10261014" y="1984629"/>
            <a:ext cx="5012" cy="26064"/>
          </a:xfrm>
          <a:custGeom>
            <a:avLst/>
            <a:gdLst>
              <a:gd name="T0" fmla="*/ 3 w 3"/>
              <a:gd name="T1" fmla="*/ 1 h 16"/>
              <a:gd name="T2" fmla="*/ 1 w 3"/>
              <a:gd name="T3" fmla="*/ 2 h 16"/>
              <a:gd name="T4" fmla="*/ 0 w 3"/>
              <a:gd name="T5" fmla="*/ 1 h 16"/>
              <a:gd name="T6" fmla="*/ 2 w 3"/>
              <a:gd name="T7" fmla="*/ 0 h 16"/>
              <a:gd name="T8" fmla="*/ 3 w 3"/>
              <a:gd name="T9" fmla="*/ 1 h 16"/>
              <a:gd name="T10" fmla="*/ 0 w 3"/>
              <a:gd name="T11" fmla="*/ 16 h 16"/>
              <a:gd name="T12" fmla="*/ 0 w 3"/>
              <a:gd name="T13" fmla="*/ 4 h 16"/>
              <a:gd name="T14" fmla="*/ 3 w 3"/>
              <a:gd name="T15" fmla="*/ 4 h 16"/>
              <a:gd name="T16" fmla="*/ 3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2"/>
                  <a:pt x="1" y="2"/>
                </a:cubicBezTo>
                <a:cubicBezTo>
                  <a:pt x="1" y="2"/>
                  <a:pt x="0" y="2"/>
                  <a:pt x="0" y="1"/>
                </a:cubicBezTo>
                <a:cubicBezTo>
                  <a:pt x="0" y="0"/>
                  <a:pt x="1" y="0"/>
                  <a:pt x="2" y="0"/>
                </a:cubicBezTo>
                <a:cubicBezTo>
                  <a:pt x="2" y="0"/>
                  <a:pt x="3" y="0"/>
                  <a:pt x="3" y="1"/>
                </a:cubicBezTo>
                <a:close/>
                <a:moveTo>
                  <a:pt x="0" y="16"/>
                </a:moveTo>
                <a:cubicBezTo>
                  <a:pt x="0" y="4"/>
                  <a:pt x="0" y="4"/>
                  <a:pt x="0" y="4"/>
                </a:cubicBezTo>
                <a:cubicBezTo>
                  <a:pt x="3" y="4"/>
                  <a:pt x="3" y="4"/>
                  <a:pt x="3" y="4"/>
                </a:cubicBezTo>
                <a:cubicBezTo>
                  <a:pt x="3" y="16"/>
                  <a:pt x="3" y="16"/>
                  <a:pt x="3"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36" name="Freeform 2886"/>
          <p:cNvSpPr>
            <a:spLocks noEditPoints="1"/>
          </p:cNvSpPr>
          <p:nvPr/>
        </p:nvSpPr>
        <p:spPr bwMode="auto">
          <a:xfrm>
            <a:off x="10272042" y="1983627"/>
            <a:ext cx="17042" cy="27067"/>
          </a:xfrm>
          <a:custGeom>
            <a:avLst/>
            <a:gdLst>
              <a:gd name="T0" fmla="*/ 0 w 11"/>
              <a:gd name="T1" fmla="*/ 17 h 17"/>
              <a:gd name="T2" fmla="*/ 0 w 11"/>
              <a:gd name="T3" fmla="*/ 14 h 17"/>
              <a:gd name="T4" fmla="*/ 0 w 11"/>
              <a:gd name="T5" fmla="*/ 0 h 17"/>
              <a:gd name="T6" fmla="*/ 2 w 11"/>
              <a:gd name="T7" fmla="*/ 0 h 17"/>
              <a:gd name="T8" fmla="*/ 2 w 11"/>
              <a:gd name="T9" fmla="*/ 7 h 17"/>
              <a:gd name="T10" fmla="*/ 2 w 11"/>
              <a:gd name="T11" fmla="*/ 7 h 17"/>
              <a:gd name="T12" fmla="*/ 6 w 11"/>
              <a:gd name="T13" fmla="*/ 5 h 17"/>
              <a:gd name="T14" fmla="*/ 11 w 11"/>
              <a:gd name="T15" fmla="*/ 11 h 17"/>
              <a:gd name="T16" fmla="*/ 6 w 11"/>
              <a:gd name="T17" fmla="*/ 17 h 17"/>
              <a:gd name="T18" fmla="*/ 2 w 11"/>
              <a:gd name="T19" fmla="*/ 15 h 17"/>
              <a:gd name="T20" fmla="*/ 2 w 11"/>
              <a:gd name="T21" fmla="*/ 15 h 17"/>
              <a:gd name="T22" fmla="*/ 2 w 11"/>
              <a:gd name="T23" fmla="*/ 17 h 17"/>
              <a:gd name="T24" fmla="*/ 0 w 11"/>
              <a:gd name="T25" fmla="*/ 17 h 17"/>
              <a:gd name="T26" fmla="*/ 2 w 11"/>
              <a:gd name="T27" fmla="*/ 12 h 17"/>
              <a:gd name="T28" fmla="*/ 2 w 11"/>
              <a:gd name="T29" fmla="*/ 13 h 17"/>
              <a:gd name="T30" fmla="*/ 5 w 11"/>
              <a:gd name="T31" fmla="*/ 16 h 17"/>
              <a:gd name="T32" fmla="*/ 9 w 11"/>
              <a:gd name="T33" fmla="*/ 11 h 17"/>
              <a:gd name="T34" fmla="*/ 5 w 11"/>
              <a:gd name="T35" fmla="*/ 7 h 17"/>
              <a:gd name="T36" fmla="*/ 2 w 11"/>
              <a:gd name="T37" fmla="*/ 9 h 17"/>
              <a:gd name="T38" fmla="*/ 2 w 11"/>
              <a:gd name="T39" fmla="*/ 10 h 17"/>
              <a:gd name="T40" fmla="*/ 2 w 11"/>
              <a:gd name="T41"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0" y="17"/>
                </a:moveTo>
                <a:cubicBezTo>
                  <a:pt x="0" y="16"/>
                  <a:pt x="0" y="15"/>
                  <a:pt x="0" y="14"/>
                </a:cubicBezTo>
                <a:cubicBezTo>
                  <a:pt x="0" y="0"/>
                  <a:pt x="0" y="0"/>
                  <a:pt x="0" y="0"/>
                </a:cubicBezTo>
                <a:cubicBezTo>
                  <a:pt x="2" y="0"/>
                  <a:pt x="2" y="0"/>
                  <a:pt x="2" y="0"/>
                </a:cubicBezTo>
                <a:cubicBezTo>
                  <a:pt x="2" y="7"/>
                  <a:pt x="2" y="7"/>
                  <a:pt x="2" y="7"/>
                </a:cubicBezTo>
                <a:cubicBezTo>
                  <a:pt x="2" y="7"/>
                  <a:pt x="2" y="7"/>
                  <a:pt x="2" y="7"/>
                </a:cubicBezTo>
                <a:cubicBezTo>
                  <a:pt x="3" y="6"/>
                  <a:pt x="4" y="5"/>
                  <a:pt x="6" y="5"/>
                </a:cubicBezTo>
                <a:cubicBezTo>
                  <a:pt x="9" y="5"/>
                  <a:pt x="11" y="8"/>
                  <a:pt x="11" y="11"/>
                </a:cubicBezTo>
                <a:cubicBezTo>
                  <a:pt x="11" y="15"/>
                  <a:pt x="8" y="17"/>
                  <a:pt x="6" y="17"/>
                </a:cubicBezTo>
                <a:cubicBezTo>
                  <a:pt x="4" y="17"/>
                  <a:pt x="3" y="17"/>
                  <a:pt x="2" y="15"/>
                </a:cubicBezTo>
                <a:cubicBezTo>
                  <a:pt x="2" y="15"/>
                  <a:pt x="2" y="15"/>
                  <a:pt x="2" y="15"/>
                </a:cubicBezTo>
                <a:cubicBezTo>
                  <a:pt x="2" y="17"/>
                  <a:pt x="2" y="17"/>
                  <a:pt x="2" y="17"/>
                </a:cubicBezTo>
                <a:lnTo>
                  <a:pt x="0" y="17"/>
                </a:lnTo>
                <a:close/>
                <a:moveTo>
                  <a:pt x="2" y="12"/>
                </a:moveTo>
                <a:cubicBezTo>
                  <a:pt x="2" y="13"/>
                  <a:pt x="2" y="13"/>
                  <a:pt x="2" y="13"/>
                </a:cubicBezTo>
                <a:cubicBezTo>
                  <a:pt x="2" y="15"/>
                  <a:pt x="4" y="16"/>
                  <a:pt x="5" y="16"/>
                </a:cubicBezTo>
                <a:cubicBezTo>
                  <a:pt x="7" y="16"/>
                  <a:pt x="9" y="14"/>
                  <a:pt x="9" y="11"/>
                </a:cubicBezTo>
                <a:cubicBezTo>
                  <a:pt x="9" y="9"/>
                  <a:pt x="7" y="7"/>
                  <a:pt x="5" y="7"/>
                </a:cubicBezTo>
                <a:cubicBezTo>
                  <a:pt x="4" y="7"/>
                  <a:pt x="2" y="8"/>
                  <a:pt x="2" y="9"/>
                </a:cubicBezTo>
                <a:cubicBezTo>
                  <a:pt x="2" y="10"/>
                  <a:pt x="2" y="10"/>
                  <a:pt x="2" y="10"/>
                </a:cubicBezTo>
                <a:lnTo>
                  <a:pt x="2" y="1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37" name="Freeform 2887"/>
          <p:cNvSpPr/>
          <p:nvPr/>
        </p:nvSpPr>
        <p:spPr bwMode="auto">
          <a:xfrm>
            <a:off x="10294096" y="1983627"/>
            <a:ext cx="16040" cy="27067"/>
          </a:xfrm>
          <a:custGeom>
            <a:avLst/>
            <a:gdLst>
              <a:gd name="T0" fmla="*/ 0 w 10"/>
              <a:gd name="T1" fmla="*/ 0 h 17"/>
              <a:gd name="T2" fmla="*/ 2 w 10"/>
              <a:gd name="T3" fmla="*/ 0 h 17"/>
              <a:gd name="T4" fmla="*/ 2 w 10"/>
              <a:gd name="T5" fmla="*/ 7 h 17"/>
              <a:gd name="T6" fmla="*/ 2 w 10"/>
              <a:gd name="T7" fmla="*/ 7 h 17"/>
              <a:gd name="T8" fmla="*/ 4 w 10"/>
              <a:gd name="T9" fmla="*/ 6 h 17"/>
              <a:gd name="T10" fmla="*/ 6 w 10"/>
              <a:gd name="T11" fmla="*/ 5 h 17"/>
              <a:gd name="T12" fmla="*/ 10 w 10"/>
              <a:gd name="T13" fmla="*/ 10 h 17"/>
              <a:gd name="T14" fmla="*/ 10 w 10"/>
              <a:gd name="T15" fmla="*/ 17 h 17"/>
              <a:gd name="T16" fmla="*/ 8 w 10"/>
              <a:gd name="T17" fmla="*/ 17 h 17"/>
              <a:gd name="T18" fmla="*/ 8 w 10"/>
              <a:gd name="T19" fmla="*/ 10 h 17"/>
              <a:gd name="T20" fmla="*/ 5 w 10"/>
              <a:gd name="T21" fmla="*/ 7 h 17"/>
              <a:gd name="T22" fmla="*/ 2 w 10"/>
              <a:gd name="T23" fmla="*/ 9 h 17"/>
              <a:gd name="T24" fmla="*/ 2 w 10"/>
              <a:gd name="T25" fmla="*/ 10 h 17"/>
              <a:gd name="T26" fmla="*/ 2 w 10"/>
              <a:gd name="T27" fmla="*/ 17 h 17"/>
              <a:gd name="T28" fmla="*/ 0 w 10"/>
              <a:gd name="T29" fmla="*/ 17 h 17"/>
              <a:gd name="T30" fmla="*/ 0 w 10"/>
              <a:gd name="T3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7">
                <a:moveTo>
                  <a:pt x="0" y="0"/>
                </a:moveTo>
                <a:cubicBezTo>
                  <a:pt x="2" y="0"/>
                  <a:pt x="2" y="0"/>
                  <a:pt x="2" y="0"/>
                </a:cubicBezTo>
                <a:cubicBezTo>
                  <a:pt x="2" y="7"/>
                  <a:pt x="2" y="7"/>
                  <a:pt x="2" y="7"/>
                </a:cubicBezTo>
                <a:cubicBezTo>
                  <a:pt x="2" y="7"/>
                  <a:pt x="2" y="7"/>
                  <a:pt x="2" y="7"/>
                </a:cubicBezTo>
                <a:cubicBezTo>
                  <a:pt x="3" y="7"/>
                  <a:pt x="3" y="6"/>
                  <a:pt x="4" y="6"/>
                </a:cubicBezTo>
                <a:cubicBezTo>
                  <a:pt x="4" y="5"/>
                  <a:pt x="5" y="5"/>
                  <a:pt x="6" y="5"/>
                </a:cubicBezTo>
                <a:cubicBezTo>
                  <a:pt x="8" y="5"/>
                  <a:pt x="10" y="6"/>
                  <a:pt x="10" y="10"/>
                </a:cubicBezTo>
                <a:cubicBezTo>
                  <a:pt x="10" y="17"/>
                  <a:pt x="10" y="17"/>
                  <a:pt x="10" y="17"/>
                </a:cubicBezTo>
                <a:cubicBezTo>
                  <a:pt x="8" y="17"/>
                  <a:pt x="8" y="17"/>
                  <a:pt x="8" y="17"/>
                </a:cubicBezTo>
                <a:cubicBezTo>
                  <a:pt x="8" y="10"/>
                  <a:pt x="8" y="10"/>
                  <a:pt x="8" y="10"/>
                </a:cubicBezTo>
                <a:cubicBezTo>
                  <a:pt x="8" y="9"/>
                  <a:pt x="7" y="7"/>
                  <a:pt x="5" y="7"/>
                </a:cubicBezTo>
                <a:cubicBezTo>
                  <a:pt x="4" y="7"/>
                  <a:pt x="3" y="8"/>
                  <a:pt x="2" y="9"/>
                </a:cubicBezTo>
                <a:cubicBezTo>
                  <a:pt x="2" y="9"/>
                  <a:pt x="2" y="10"/>
                  <a:pt x="2" y="10"/>
                </a:cubicBezTo>
                <a:cubicBezTo>
                  <a:pt x="2" y="17"/>
                  <a:pt x="2" y="17"/>
                  <a:pt x="2" y="17"/>
                </a:cubicBezTo>
                <a:cubicBezTo>
                  <a:pt x="0" y="17"/>
                  <a:pt x="0" y="17"/>
                  <a:pt x="0" y="17"/>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38" name="Oval 2888"/>
          <p:cNvSpPr>
            <a:spLocks noChangeArrowheads="1"/>
          </p:cNvSpPr>
          <p:nvPr/>
        </p:nvSpPr>
        <p:spPr bwMode="auto">
          <a:xfrm>
            <a:off x="10316151" y="2005681"/>
            <a:ext cx="5012" cy="5012"/>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39" name="Freeform 2889"/>
          <p:cNvSpPr/>
          <p:nvPr/>
        </p:nvSpPr>
        <p:spPr bwMode="auto">
          <a:xfrm>
            <a:off x="10335198" y="1984629"/>
            <a:ext cx="19047" cy="26064"/>
          </a:xfrm>
          <a:custGeom>
            <a:avLst/>
            <a:gdLst>
              <a:gd name="T0" fmla="*/ 0 w 12"/>
              <a:gd name="T1" fmla="*/ 16 h 16"/>
              <a:gd name="T2" fmla="*/ 0 w 12"/>
              <a:gd name="T3" fmla="*/ 0 h 16"/>
              <a:gd name="T4" fmla="*/ 2 w 12"/>
              <a:gd name="T5" fmla="*/ 0 h 16"/>
              <a:gd name="T6" fmla="*/ 7 w 12"/>
              <a:gd name="T7" fmla="*/ 8 h 16"/>
              <a:gd name="T8" fmla="*/ 10 w 12"/>
              <a:gd name="T9" fmla="*/ 13 h 16"/>
              <a:gd name="T10" fmla="*/ 10 w 12"/>
              <a:gd name="T11" fmla="*/ 13 h 16"/>
              <a:gd name="T12" fmla="*/ 10 w 12"/>
              <a:gd name="T13" fmla="*/ 7 h 16"/>
              <a:gd name="T14" fmla="*/ 10 w 12"/>
              <a:gd name="T15" fmla="*/ 0 h 16"/>
              <a:gd name="T16" fmla="*/ 12 w 12"/>
              <a:gd name="T17" fmla="*/ 0 h 16"/>
              <a:gd name="T18" fmla="*/ 12 w 12"/>
              <a:gd name="T19" fmla="*/ 16 h 16"/>
              <a:gd name="T20" fmla="*/ 10 w 12"/>
              <a:gd name="T21" fmla="*/ 16 h 16"/>
              <a:gd name="T22" fmla="*/ 5 w 12"/>
              <a:gd name="T23" fmla="*/ 8 h 16"/>
              <a:gd name="T24" fmla="*/ 2 w 12"/>
              <a:gd name="T25" fmla="*/ 2 h 16"/>
              <a:gd name="T26" fmla="*/ 2 w 12"/>
              <a:gd name="T27" fmla="*/ 2 h 16"/>
              <a:gd name="T28" fmla="*/ 2 w 12"/>
              <a:gd name="T29" fmla="*/ 9 h 16"/>
              <a:gd name="T30" fmla="*/ 2 w 12"/>
              <a:gd name="T31" fmla="*/ 16 h 16"/>
              <a:gd name="T32" fmla="*/ 0 w 12"/>
              <a:gd name="T33"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 h="16">
                <a:moveTo>
                  <a:pt x="0" y="16"/>
                </a:moveTo>
                <a:cubicBezTo>
                  <a:pt x="0" y="0"/>
                  <a:pt x="0" y="0"/>
                  <a:pt x="0" y="0"/>
                </a:cubicBezTo>
                <a:cubicBezTo>
                  <a:pt x="2" y="0"/>
                  <a:pt x="2" y="0"/>
                  <a:pt x="2" y="0"/>
                </a:cubicBezTo>
                <a:cubicBezTo>
                  <a:pt x="7" y="8"/>
                  <a:pt x="7" y="8"/>
                  <a:pt x="7" y="8"/>
                </a:cubicBezTo>
                <a:cubicBezTo>
                  <a:pt x="8" y="10"/>
                  <a:pt x="9" y="12"/>
                  <a:pt x="10" y="13"/>
                </a:cubicBezTo>
                <a:cubicBezTo>
                  <a:pt x="10" y="13"/>
                  <a:pt x="10" y="13"/>
                  <a:pt x="10" y="13"/>
                </a:cubicBezTo>
                <a:cubicBezTo>
                  <a:pt x="10" y="11"/>
                  <a:pt x="10" y="9"/>
                  <a:pt x="10" y="7"/>
                </a:cubicBezTo>
                <a:cubicBezTo>
                  <a:pt x="10" y="0"/>
                  <a:pt x="10" y="0"/>
                  <a:pt x="10" y="0"/>
                </a:cubicBezTo>
                <a:cubicBezTo>
                  <a:pt x="12" y="0"/>
                  <a:pt x="12" y="0"/>
                  <a:pt x="12" y="0"/>
                </a:cubicBezTo>
                <a:cubicBezTo>
                  <a:pt x="12" y="16"/>
                  <a:pt x="12" y="16"/>
                  <a:pt x="12" y="16"/>
                </a:cubicBezTo>
                <a:cubicBezTo>
                  <a:pt x="10" y="16"/>
                  <a:pt x="10" y="16"/>
                  <a:pt x="10" y="16"/>
                </a:cubicBezTo>
                <a:cubicBezTo>
                  <a:pt x="5" y="8"/>
                  <a:pt x="5" y="8"/>
                  <a:pt x="5" y="8"/>
                </a:cubicBezTo>
                <a:cubicBezTo>
                  <a:pt x="4" y="6"/>
                  <a:pt x="2" y="4"/>
                  <a:pt x="2" y="2"/>
                </a:cubicBezTo>
                <a:cubicBezTo>
                  <a:pt x="2" y="2"/>
                  <a:pt x="2" y="2"/>
                  <a:pt x="2" y="2"/>
                </a:cubicBezTo>
                <a:cubicBezTo>
                  <a:pt x="2" y="5"/>
                  <a:pt x="2" y="6"/>
                  <a:pt x="2" y="9"/>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40" name="Freeform 2890"/>
          <p:cNvSpPr/>
          <p:nvPr/>
        </p:nvSpPr>
        <p:spPr bwMode="auto">
          <a:xfrm>
            <a:off x="10360260" y="1991647"/>
            <a:ext cx="16040" cy="19047"/>
          </a:xfrm>
          <a:custGeom>
            <a:avLst/>
            <a:gdLst>
              <a:gd name="T0" fmla="*/ 10 w 10"/>
              <a:gd name="T1" fmla="*/ 9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7 h 12"/>
              <a:gd name="T20" fmla="*/ 5 w 10"/>
              <a:gd name="T21" fmla="*/ 11 h 12"/>
              <a:gd name="T22" fmla="*/ 8 w 10"/>
              <a:gd name="T23" fmla="*/ 9 h 12"/>
              <a:gd name="T24" fmla="*/ 8 w 10"/>
              <a:gd name="T25" fmla="*/ 8 h 12"/>
              <a:gd name="T26" fmla="*/ 8 w 10"/>
              <a:gd name="T27" fmla="*/ 0 h 12"/>
              <a:gd name="T28" fmla="*/ 10 w 10"/>
              <a:gd name="T29" fmla="*/ 0 h 12"/>
              <a:gd name="T30" fmla="*/ 10 w 10"/>
              <a:gd name="T31"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9"/>
                </a:moveTo>
                <a:cubicBezTo>
                  <a:pt x="10" y="10"/>
                  <a:pt x="10" y="11"/>
                  <a:pt x="10" y="12"/>
                </a:cubicBezTo>
                <a:cubicBezTo>
                  <a:pt x="8" y="12"/>
                  <a:pt x="8" y="12"/>
                  <a:pt x="8" y="12"/>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7"/>
                  <a:pt x="2" y="7"/>
                  <a:pt x="2" y="7"/>
                </a:cubicBezTo>
                <a:cubicBezTo>
                  <a:pt x="2" y="9"/>
                  <a:pt x="3" y="11"/>
                  <a:pt x="5" y="11"/>
                </a:cubicBezTo>
                <a:cubicBezTo>
                  <a:pt x="6" y="11"/>
                  <a:pt x="7" y="10"/>
                  <a:pt x="8" y="9"/>
                </a:cubicBezTo>
                <a:cubicBezTo>
                  <a:pt x="8" y="8"/>
                  <a:pt x="8" y="8"/>
                  <a:pt x="8" y="8"/>
                </a:cubicBezTo>
                <a:cubicBezTo>
                  <a:pt x="8" y="0"/>
                  <a:pt x="8" y="0"/>
                  <a:pt x="8" y="0"/>
                </a:cubicBezTo>
                <a:cubicBezTo>
                  <a:pt x="10" y="0"/>
                  <a:pt x="10" y="0"/>
                  <a:pt x="10" y="0"/>
                </a:cubicBezTo>
                <a:lnTo>
                  <a:pt x="10"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41" name="Rectangle 2891"/>
          <p:cNvSpPr>
            <a:spLocks noChangeArrowheads="1"/>
          </p:cNvSpPr>
          <p:nvPr/>
        </p:nvSpPr>
        <p:spPr bwMode="auto">
          <a:xfrm>
            <a:off x="10382314" y="1983627"/>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142" name="Rectangle 2892"/>
          <p:cNvSpPr>
            <a:spLocks noChangeArrowheads="1"/>
          </p:cNvSpPr>
          <p:nvPr/>
        </p:nvSpPr>
        <p:spPr bwMode="auto">
          <a:xfrm>
            <a:off x="10393341" y="1983627"/>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143" name="Freeform 2893"/>
          <p:cNvSpPr>
            <a:spLocks noEditPoints="1"/>
          </p:cNvSpPr>
          <p:nvPr/>
        </p:nvSpPr>
        <p:spPr bwMode="auto">
          <a:xfrm>
            <a:off x="10401361" y="1991647"/>
            <a:ext cx="14035" cy="19047"/>
          </a:xfrm>
          <a:custGeom>
            <a:avLst/>
            <a:gdLst>
              <a:gd name="T0" fmla="*/ 7 w 9"/>
              <a:gd name="T1" fmla="*/ 12 h 12"/>
              <a:gd name="T2" fmla="*/ 7 w 9"/>
              <a:gd name="T3" fmla="*/ 11 h 12"/>
              <a:gd name="T4" fmla="*/ 7 w 9"/>
              <a:gd name="T5" fmla="*/ 11 h 12"/>
              <a:gd name="T6" fmla="*/ 4 w 9"/>
              <a:gd name="T7" fmla="*/ 12 h 12"/>
              <a:gd name="T8" fmla="*/ 0 w 9"/>
              <a:gd name="T9" fmla="*/ 9 h 12"/>
              <a:gd name="T10" fmla="*/ 7 w 9"/>
              <a:gd name="T11" fmla="*/ 5 h 12"/>
              <a:gd name="T12" fmla="*/ 7 w 9"/>
              <a:gd name="T13" fmla="*/ 4 h 12"/>
              <a:gd name="T14" fmla="*/ 4 w 9"/>
              <a:gd name="T15" fmla="*/ 2 h 12"/>
              <a:gd name="T16" fmla="*/ 1 w 9"/>
              <a:gd name="T17" fmla="*/ 3 h 12"/>
              <a:gd name="T18" fmla="*/ 1 w 9"/>
              <a:gd name="T19" fmla="*/ 1 h 12"/>
              <a:gd name="T20" fmla="*/ 5 w 9"/>
              <a:gd name="T21" fmla="*/ 0 h 12"/>
              <a:gd name="T22" fmla="*/ 9 w 9"/>
              <a:gd name="T23" fmla="*/ 5 h 12"/>
              <a:gd name="T24" fmla="*/ 9 w 9"/>
              <a:gd name="T25" fmla="*/ 9 h 12"/>
              <a:gd name="T26" fmla="*/ 9 w 9"/>
              <a:gd name="T27" fmla="*/ 12 h 12"/>
              <a:gd name="T28" fmla="*/ 7 w 9"/>
              <a:gd name="T29" fmla="*/ 12 h 12"/>
              <a:gd name="T30" fmla="*/ 7 w 9"/>
              <a:gd name="T31" fmla="*/ 6 h 12"/>
              <a:gd name="T32" fmla="*/ 2 w 9"/>
              <a:gd name="T33" fmla="*/ 9 h 12"/>
              <a:gd name="T34" fmla="*/ 4 w 9"/>
              <a:gd name="T35" fmla="*/ 11 h 12"/>
              <a:gd name="T36" fmla="*/ 7 w 9"/>
              <a:gd name="T37" fmla="*/ 9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7" y="12"/>
                </a:moveTo>
                <a:cubicBezTo>
                  <a:pt x="7" y="11"/>
                  <a:pt x="7" y="11"/>
                  <a:pt x="7" y="11"/>
                </a:cubicBezTo>
                <a:cubicBezTo>
                  <a:pt x="7" y="11"/>
                  <a:pt x="7" y="11"/>
                  <a:pt x="7" y="11"/>
                </a:cubicBezTo>
                <a:cubicBezTo>
                  <a:pt x="6" y="12"/>
                  <a:pt x="5" y="12"/>
                  <a:pt x="4" y="12"/>
                </a:cubicBezTo>
                <a:cubicBezTo>
                  <a:pt x="1" y="12"/>
                  <a:pt x="0" y="11"/>
                  <a:pt x="0" y="9"/>
                </a:cubicBezTo>
                <a:cubicBezTo>
                  <a:pt x="0" y="6"/>
                  <a:pt x="3" y="5"/>
                  <a:pt x="7" y="5"/>
                </a:cubicBezTo>
                <a:cubicBezTo>
                  <a:pt x="7" y="4"/>
                  <a:pt x="7" y="4"/>
                  <a:pt x="7" y="4"/>
                </a:cubicBezTo>
                <a:cubicBezTo>
                  <a:pt x="7" y="3"/>
                  <a:pt x="7" y="2"/>
                  <a:pt x="4" y="2"/>
                </a:cubicBezTo>
                <a:cubicBezTo>
                  <a:pt x="3" y="2"/>
                  <a:pt x="2" y="2"/>
                  <a:pt x="1" y="3"/>
                </a:cubicBezTo>
                <a:cubicBezTo>
                  <a:pt x="1" y="1"/>
                  <a:pt x="1" y="1"/>
                  <a:pt x="1" y="1"/>
                </a:cubicBezTo>
                <a:cubicBezTo>
                  <a:pt x="2" y="1"/>
                  <a:pt x="3" y="0"/>
                  <a:pt x="5" y="0"/>
                </a:cubicBezTo>
                <a:cubicBezTo>
                  <a:pt x="8" y="0"/>
                  <a:pt x="9" y="3"/>
                  <a:pt x="9" y="5"/>
                </a:cubicBezTo>
                <a:cubicBezTo>
                  <a:pt x="9" y="9"/>
                  <a:pt x="9" y="9"/>
                  <a:pt x="9" y="9"/>
                </a:cubicBezTo>
                <a:cubicBezTo>
                  <a:pt x="9" y="10"/>
                  <a:pt x="9" y="11"/>
                  <a:pt x="9" y="12"/>
                </a:cubicBezTo>
                <a:lnTo>
                  <a:pt x="7" y="12"/>
                </a:lnTo>
                <a:close/>
                <a:moveTo>
                  <a:pt x="7" y="6"/>
                </a:moveTo>
                <a:cubicBezTo>
                  <a:pt x="5" y="6"/>
                  <a:pt x="2" y="6"/>
                  <a:pt x="2" y="9"/>
                </a:cubicBezTo>
                <a:cubicBezTo>
                  <a:pt x="2" y="10"/>
                  <a:pt x="3" y="11"/>
                  <a:pt x="4" y="11"/>
                </a:cubicBezTo>
                <a:cubicBezTo>
                  <a:pt x="6" y="11"/>
                  <a:pt x="7" y="10"/>
                  <a:pt x="7" y="9"/>
                </a:cubicBezTo>
                <a:cubicBezTo>
                  <a:pt x="7" y="9"/>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44" name="Freeform 2894"/>
          <p:cNvSpPr/>
          <p:nvPr/>
        </p:nvSpPr>
        <p:spPr bwMode="auto">
          <a:xfrm>
            <a:off x="10421411" y="1991647"/>
            <a:ext cx="27067" cy="19047"/>
          </a:xfrm>
          <a:custGeom>
            <a:avLst/>
            <a:gdLst>
              <a:gd name="T0" fmla="*/ 0 w 17"/>
              <a:gd name="T1" fmla="*/ 4 h 12"/>
              <a:gd name="T2" fmla="*/ 0 w 17"/>
              <a:gd name="T3" fmla="*/ 0 h 12"/>
              <a:gd name="T4" fmla="*/ 2 w 17"/>
              <a:gd name="T5" fmla="*/ 0 h 12"/>
              <a:gd name="T6" fmla="*/ 2 w 17"/>
              <a:gd name="T7" fmla="*/ 2 h 12"/>
              <a:gd name="T8" fmla="*/ 2 w 17"/>
              <a:gd name="T9" fmla="*/ 2 h 12"/>
              <a:gd name="T10" fmla="*/ 6 w 17"/>
              <a:gd name="T11" fmla="*/ 0 h 12"/>
              <a:gd name="T12" fmla="*/ 9 w 17"/>
              <a:gd name="T13" fmla="*/ 3 h 12"/>
              <a:gd name="T14" fmla="*/ 9 w 17"/>
              <a:gd name="T15" fmla="*/ 3 h 12"/>
              <a:gd name="T16" fmla="*/ 10 w 17"/>
              <a:gd name="T17" fmla="*/ 1 h 12"/>
              <a:gd name="T18" fmla="*/ 13 w 17"/>
              <a:gd name="T19" fmla="*/ 0 h 12"/>
              <a:gd name="T20" fmla="*/ 17 w 17"/>
              <a:gd name="T21" fmla="*/ 5 h 12"/>
              <a:gd name="T22" fmla="*/ 17 w 17"/>
              <a:gd name="T23" fmla="*/ 12 h 12"/>
              <a:gd name="T24" fmla="*/ 15 w 17"/>
              <a:gd name="T25" fmla="*/ 12 h 12"/>
              <a:gd name="T26" fmla="*/ 15 w 17"/>
              <a:gd name="T27" fmla="*/ 5 h 12"/>
              <a:gd name="T28" fmla="*/ 12 w 17"/>
              <a:gd name="T29" fmla="*/ 2 h 12"/>
              <a:gd name="T30" fmla="*/ 10 w 17"/>
              <a:gd name="T31" fmla="*/ 4 h 12"/>
              <a:gd name="T32" fmla="*/ 10 w 17"/>
              <a:gd name="T33" fmla="*/ 5 h 12"/>
              <a:gd name="T34" fmla="*/ 10 w 17"/>
              <a:gd name="T35" fmla="*/ 12 h 12"/>
              <a:gd name="T36" fmla="*/ 7 w 17"/>
              <a:gd name="T37" fmla="*/ 12 h 12"/>
              <a:gd name="T38" fmla="*/ 7 w 17"/>
              <a:gd name="T39" fmla="*/ 5 h 12"/>
              <a:gd name="T40" fmla="*/ 5 w 17"/>
              <a:gd name="T41" fmla="*/ 2 h 12"/>
              <a:gd name="T42" fmla="*/ 2 w 17"/>
              <a:gd name="T43" fmla="*/ 4 h 12"/>
              <a:gd name="T44" fmla="*/ 2 w 17"/>
              <a:gd name="T45" fmla="*/ 5 h 12"/>
              <a:gd name="T46" fmla="*/ 2 w 17"/>
              <a:gd name="T47" fmla="*/ 12 h 12"/>
              <a:gd name="T48" fmla="*/ 0 w 17"/>
              <a:gd name="T49" fmla="*/ 12 h 12"/>
              <a:gd name="T50" fmla="*/ 0 w 17"/>
              <a:gd name="T5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 h="12">
                <a:moveTo>
                  <a:pt x="0" y="4"/>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7" y="0"/>
                  <a:pt x="9" y="1"/>
                  <a:pt x="9" y="3"/>
                </a:cubicBezTo>
                <a:cubicBezTo>
                  <a:pt x="9" y="3"/>
                  <a:pt x="9" y="3"/>
                  <a:pt x="9" y="3"/>
                </a:cubicBezTo>
                <a:cubicBezTo>
                  <a:pt x="9" y="2"/>
                  <a:pt x="10" y="1"/>
                  <a:pt x="10" y="1"/>
                </a:cubicBezTo>
                <a:cubicBezTo>
                  <a:pt x="11" y="0"/>
                  <a:pt x="12" y="0"/>
                  <a:pt x="13" y="0"/>
                </a:cubicBezTo>
                <a:cubicBezTo>
                  <a:pt x="15" y="0"/>
                  <a:pt x="17" y="1"/>
                  <a:pt x="17" y="5"/>
                </a:cubicBezTo>
                <a:cubicBezTo>
                  <a:pt x="17" y="12"/>
                  <a:pt x="17" y="12"/>
                  <a:pt x="17" y="12"/>
                </a:cubicBezTo>
                <a:cubicBezTo>
                  <a:pt x="15" y="12"/>
                  <a:pt x="15" y="12"/>
                  <a:pt x="15" y="12"/>
                </a:cubicBezTo>
                <a:cubicBezTo>
                  <a:pt x="15" y="5"/>
                  <a:pt x="15" y="5"/>
                  <a:pt x="15" y="5"/>
                </a:cubicBezTo>
                <a:cubicBezTo>
                  <a:pt x="15" y="3"/>
                  <a:pt x="14" y="2"/>
                  <a:pt x="12" y="2"/>
                </a:cubicBezTo>
                <a:cubicBezTo>
                  <a:pt x="11" y="2"/>
                  <a:pt x="10" y="3"/>
                  <a:pt x="10" y="4"/>
                </a:cubicBezTo>
                <a:cubicBezTo>
                  <a:pt x="10" y="4"/>
                  <a:pt x="10" y="5"/>
                  <a:pt x="10" y="5"/>
                </a:cubicBezTo>
                <a:cubicBezTo>
                  <a:pt x="10" y="12"/>
                  <a:pt x="10" y="12"/>
                  <a:pt x="10" y="12"/>
                </a:cubicBezTo>
                <a:cubicBezTo>
                  <a:pt x="7" y="12"/>
                  <a:pt x="7" y="12"/>
                  <a:pt x="7" y="12"/>
                </a:cubicBezTo>
                <a:cubicBezTo>
                  <a:pt x="7" y="5"/>
                  <a:pt x="7" y="5"/>
                  <a:pt x="7" y="5"/>
                </a:cubicBezTo>
                <a:cubicBezTo>
                  <a:pt x="7" y="3"/>
                  <a:pt x="7" y="2"/>
                  <a:pt x="5" y="2"/>
                </a:cubicBezTo>
                <a:cubicBezTo>
                  <a:pt x="4" y="2"/>
                  <a:pt x="3" y="3"/>
                  <a:pt x="2" y="4"/>
                </a:cubicBezTo>
                <a:cubicBezTo>
                  <a:pt x="2" y="4"/>
                  <a:pt x="2" y="5"/>
                  <a:pt x="2" y="5"/>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45" name="Freeform 2895"/>
          <p:cNvSpPr/>
          <p:nvPr/>
        </p:nvSpPr>
        <p:spPr bwMode="auto">
          <a:xfrm>
            <a:off x="9569306" y="2036758"/>
            <a:ext cx="27067" cy="19047"/>
          </a:xfrm>
          <a:custGeom>
            <a:avLst/>
            <a:gdLst>
              <a:gd name="T0" fmla="*/ 0 w 17"/>
              <a:gd name="T1" fmla="*/ 3 h 12"/>
              <a:gd name="T2" fmla="*/ 0 w 17"/>
              <a:gd name="T3" fmla="*/ 0 h 12"/>
              <a:gd name="T4" fmla="*/ 2 w 17"/>
              <a:gd name="T5" fmla="*/ 0 h 12"/>
              <a:gd name="T6" fmla="*/ 2 w 17"/>
              <a:gd name="T7" fmla="*/ 2 h 12"/>
              <a:gd name="T8" fmla="*/ 2 w 17"/>
              <a:gd name="T9" fmla="*/ 2 h 12"/>
              <a:gd name="T10" fmla="*/ 6 w 17"/>
              <a:gd name="T11" fmla="*/ 0 h 12"/>
              <a:gd name="T12" fmla="*/ 9 w 17"/>
              <a:gd name="T13" fmla="*/ 2 h 12"/>
              <a:gd name="T14" fmla="*/ 9 w 17"/>
              <a:gd name="T15" fmla="*/ 2 h 12"/>
              <a:gd name="T16" fmla="*/ 10 w 17"/>
              <a:gd name="T17" fmla="*/ 1 h 12"/>
              <a:gd name="T18" fmla="*/ 13 w 17"/>
              <a:gd name="T19" fmla="*/ 0 h 12"/>
              <a:gd name="T20" fmla="*/ 17 w 17"/>
              <a:gd name="T21" fmla="*/ 5 h 12"/>
              <a:gd name="T22" fmla="*/ 17 w 17"/>
              <a:gd name="T23" fmla="*/ 12 h 12"/>
              <a:gd name="T24" fmla="*/ 15 w 17"/>
              <a:gd name="T25" fmla="*/ 12 h 12"/>
              <a:gd name="T26" fmla="*/ 15 w 17"/>
              <a:gd name="T27" fmla="*/ 5 h 12"/>
              <a:gd name="T28" fmla="*/ 12 w 17"/>
              <a:gd name="T29" fmla="*/ 2 h 12"/>
              <a:gd name="T30" fmla="*/ 10 w 17"/>
              <a:gd name="T31" fmla="*/ 4 h 12"/>
              <a:gd name="T32" fmla="*/ 10 w 17"/>
              <a:gd name="T33" fmla="*/ 5 h 12"/>
              <a:gd name="T34" fmla="*/ 10 w 17"/>
              <a:gd name="T35" fmla="*/ 12 h 12"/>
              <a:gd name="T36" fmla="*/ 8 w 17"/>
              <a:gd name="T37" fmla="*/ 12 h 12"/>
              <a:gd name="T38" fmla="*/ 8 w 17"/>
              <a:gd name="T39" fmla="*/ 5 h 12"/>
              <a:gd name="T40" fmla="*/ 5 w 17"/>
              <a:gd name="T41" fmla="*/ 2 h 12"/>
              <a:gd name="T42" fmla="*/ 2 w 17"/>
              <a:gd name="T43" fmla="*/ 4 h 12"/>
              <a:gd name="T44" fmla="*/ 2 w 17"/>
              <a:gd name="T45" fmla="*/ 5 h 12"/>
              <a:gd name="T46" fmla="*/ 2 w 17"/>
              <a:gd name="T47" fmla="*/ 12 h 12"/>
              <a:gd name="T48" fmla="*/ 0 w 17"/>
              <a:gd name="T49" fmla="*/ 12 h 12"/>
              <a:gd name="T50" fmla="*/ 0 w 17"/>
              <a:gd name="T5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 h="12">
                <a:moveTo>
                  <a:pt x="0" y="3"/>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7" y="0"/>
                  <a:pt x="9" y="1"/>
                  <a:pt x="9" y="2"/>
                </a:cubicBezTo>
                <a:cubicBezTo>
                  <a:pt x="9" y="2"/>
                  <a:pt x="9" y="2"/>
                  <a:pt x="9" y="2"/>
                </a:cubicBezTo>
                <a:cubicBezTo>
                  <a:pt x="10" y="2"/>
                  <a:pt x="10" y="1"/>
                  <a:pt x="10" y="1"/>
                </a:cubicBezTo>
                <a:cubicBezTo>
                  <a:pt x="11" y="0"/>
                  <a:pt x="12" y="0"/>
                  <a:pt x="13" y="0"/>
                </a:cubicBezTo>
                <a:cubicBezTo>
                  <a:pt x="15" y="0"/>
                  <a:pt x="17" y="1"/>
                  <a:pt x="17" y="5"/>
                </a:cubicBezTo>
                <a:cubicBezTo>
                  <a:pt x="17" y="12"/>
                  <a:pt x="17" y="12"/>
                  <a:pt x="17" y="12"/>
                </a:cubicBezTo>
                <a:cubicBezTo>
                  <a:pt x="15" y="12"/>
                  <a:pt x="15" y="12"/>
                  <a:pt x="15" y="12"/>
                </a:cubicBezTo>
                <a:cubicBezTo>
                  <a:pt x="15" y="5"/>
                  <a:pt x="15" y="5"/>
                  <a:pt x="15" y="5"/>
                </a:cubicBezTo>
                <a:cubicBezTo>
                  <a:pt x="15" y="3"/>
                  <a:pt x="14" y="2"/>
                  <a:pt x="12" y="2"/>
                </a:cubicBezTo>
                <a:cubicBezTo>
                  <a:pt x="11" y="2"/>
                  <a:pt x="10" y="3"/>
                  <a:pt x="10" y="4"/>
                </a:cubicBezTo>
                <a:cubicBezTo>
                  <a:pt x="10" y="4"/>
                  <a:pt x="10" y="4"/>
                  <a:pt x="10" y="5"/>
                </a:cubicBezTo>
                <a:cubicBezTo>
                  <a:pt x="10" y="12"/>
                  <a:pt x="10" y="12"/>
                  <a:pt x="10" y="12"/>
                </a:cubicBezTo>
                <a:cubicBezTo>
                  <a:pt x="8" y="12"/>
                  <a:pt x="8" y="12"/>
                  <a:pt x="8" y="12"/>
                </a:cubicBezTo>
                <a:cubicBezTo>
                  <a:pt x="8" y="5"/>
                  <a:pt x="8" y="5"/>
                  <a:pt x="8" y="5"/>
                </a:cubicBezTo>
                <a:cubicBezTo>
                  <a:pt x="8" y="3"/>
                  <a:pt x="7" y="2"/>
                  <a:pt x="5" y="2"/>
                </a:cubicBezTo>
                <a:cubicBezTo>
                  <a:pt x="4" y="2"/>
                  <a:pt x="3" y="3"/>
                  <a:pt x="2" y="4"/>
                </a:cubicBezTo>
                <a:cubicBezTo>
                  <a:pt x="2" y="4"/>
                  <a:pt x="2" y="5"/>
                  <a:pt x="2" y="5"/>
                </a:cubicBezTo>
                <a:cubicBezTo>
                  <a:pt x="2" y="12"/>
                  <a:pt x="2" y="12"/>
                  <a:pt x="2"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46" name="Freeform 2896"/>
          <p:cNvSpPr>
            <a:spLocks noEditPoints="1"/>
          </p:cNvSpPr>
          <p:nvPr/>
        </p:nvSpPr>
        <p:spPr bwMode="auto">
          <a:xfrm>
            <a:off x="9599380" y="2036758"/>
            <a:ext cx="19047" cy="19047"/>
          </a:xfrm>
          <a:custGeom>
            <a:avLst/>
            <a:gdLst>
              <a:gd name="T0" fmla="*/ 12 w 12"/>
              <a:gd name="T1" fmla="*/ 6 h 12"/>
              <a:gd name="T2" fmla="*/ 6 w 12"/>
              <a:gd name="T3" fmla="*/ 12 h 12"/>
              <a:gd name="T4" fmla="*/ 0 w 12"/>
              <a:gd name="T5" fmla="*/ 6 h 12"/>
              <a:gd name="T6" fmla="*/ 6 w 12"/>
              <a:gd name="T7" fmla="*/ 0 h 12"/>
              <a:gd name="T8" fmla="*/ 12 w 12"/>
              <a:gd name="T9" fmla="*/ 6 h 12"/>
              <a:gd name="T10" fmla="*/ 3 w 12"/>
              <a:gd name="T11" fmla="*/ 6 h 12"/>
              <a:gd name="T12" fmla="*/ 6 w 12"/>
              <a:gd name="T13" fmla="*/ 11 h 12"/>
              <a:gd name="T14" fmla="*/ 10 w 12"/>
              <a:gd name="T15" fmla="*/ 6 h 12"/>
              <a:gd name="T16" fmla="*/ 6 w 12"/>
              <a:gd name="T17" fmla="*/ 2 h 12"/>
              <a:gd name="T18" fmla="*/ 3 w 12"/>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12" y="6"/>
                </a:moveTo>
                <a:cubicBezTo>
                  <a:pt x="12" y="10"/>
                  <a:pt x="9" y="12"/>
                  <a:pt x="6" y="12"/>
                </a:cubicBezTo>
                <a:cubicBezTo>
                  <a:pt x="3" y="12"/>
                  <a:pt x="0" y="10"/>
                  <a:pt x="0" y="6"/>
                </a:cubicBezTo>
                <a:cubicBezTo>
                  <a:pt x="0" y="2"/>
                  <a:pt x="3" y="0"/>
                  <a:pt x="6" y="0"/>
                </a:cubicBezTo>
                <a:cubicBezTo>
                  <a:pt x="10" y="0"/>
                  <a:pt x="12" y="2"/>
                  <a:pt x="12" y="6"/>
                </a:cubicBezTo>
                <a:close/>
                <a:moveTo>
                  <a:pt x="3" y="6"/>
                </a:moveTo>
                <a:cubicBezTo>
                  <a:pt x="3" y="9"/>
                  <a:pt x="4" y="11"/>
                  <a:pt x="6" y="11"/>
                </a:cubicBezTo>
                <a:cubicBezTo>
                  <a:pt x="8" y="11"/>
                  <a:pt x="10" y="9"/>
                  <a:pt x="10" y="6"/>
                </a:cubicBezTo>
                <a:cubicBezTo>
                  <a:pt x="10" y="4"/>
                  <a:pt x="9" y="2"/>
                  <a:pt x="6" y="2"/>
                </a:cubicBezTo>
                <a:cubicBezTo>
                  <a:pt x="4" y="2"/>
                  <a:pt x="3" y="4"/>
                  <a:pt x="3"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47" name="Rectangle 2897"/>
          <p:cNvSpPr>
            <a:spLocks noChangeArrowheads="1"/>
          </p:cNvSpPr>
          <p:nvPr/>
        </p:nvSpPr>
        <p:spPr bwMode="auto">
          <a:xfrm>
            <a:off x="9621434" y="2028738"/>
            <a:ext cx="5012"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148" name="Rectangle 2898"/>
          <p:cNvSpPr>
            <a:spLocks noChangeArrowheads="1"/>
          </p:cNvSpPr>
          <p:nvPr/>
        </p:nvSpPr>
        <p:spPr bwMode="auto">
          <a:xfrm>
            <a:off x="9630457" y="2028738"/>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149" name="Freeform 2899"/>
          <p:cNvSpPr>
            <a:spLocks noEditPoints="1"/>
          </p:cNvSpPr>
          <p:nvPr/>
        </p:nvSpPr>
        <p:spPr bwMode="auto">
          <a:xfrm>
            <a:off x="9640481" y="2030743"/>
            <a:ext cx="3007" cy="25062"/>
          </a:xfrm>
          <a:custGeom>
            <a:avLst/>
            <a:gdLst>
              <a:gd name="T0" fmla="*/ 2 w 2"/>
              <a:gd name="T1" fmla="*/ 1 h 16"/>
              <a:gd name="T2" fmla="*/ 1 w 2"/>
              <a:gd name="T3" fmla="*/ 2 h 16"/>
              <a:gd name="T4" fmla="*/ 0 w 2"/>
              <a:gd name="T5" fmla="*/ 1 h 16"/>
              <a:gd name="T6" fmla="*/ 1 w 2"/>
              <a:gd name="T7" fmla="*/ 0 h 16"/>
              <a:gd name="T8" fmla="*/ 2 w 2"/>
              <a:gd name="T9" fmla="*/ 1 h 16"/>
              <a:gd name="T10" fmla="*/ 0 w 2"/>
              <a:gd name="T11" fmla="*/ 16 h 16"/>
              <a:gd name="T12" fmla="*/ 0 w 2"/>
              <a:gd name="T13" fmla="*/ 4 h 16"/>
              <a:gd name="T14" fmla="*/ 2 w 2"/>
              <a:gd name="T15" fmla="*/ 4 h 16"/>
              <a:gd name="T16" fmla="*/ 2 w 2"/>
              <a:gd name="T17" fmla="*/ 16 h 16"/>
              <a:gd name="T18" fmla="*/ 0 w 2"/>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6">
                <a:moveTo>
                  <a:pt x="2" y="1"/>
                </a:moveTo>
                <a:cubicBezTo>
                  <a:pt x="2" y="2"/>
                  <a:pt x="2" y="2"/>
                  <a:pt x="1" y="2"/>
                </a:cubicBezTo>
                <a:cubicBezTo>
                  <a:pt x="0" y="2"/>
                  <a:pt x="0" y="2"/>
                  <a:pt x="0" y="1"/>
                </a:cubicBezTo>
                <a:cubicBezTo>
                  <a:pt x="0" y="0"/>
                  <a:pt x="0" y="0"/>
                  <a:pt x="1" y="0"/>
                </a:cubicBezTo>
                <a:cubicBezTo>
                  <a:pt x="2" y="0"/>
                  <a:pt x="2" y="0"/>
                  <a:pt x="2" y="1"/>
                </a:cubicBezTo>
                <a:close/>
                <a:moveTo>
                  <a:pt x="0" y="16"/>
                </a:moveTo>
                <a:cubicBezTo>
                  <a:pt x="0" y="4"/>
                  <a:pt x="0" y="4"/>
                  <a:pt x="0" y="4"/>
                </a:cubicBezTo>
                <a:cubicBezTo>
                  <a:pt x="2" y="4"/>
                  <a:pt x="2" y="4"/>
                  <a:pt x="2" y="4"/>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50" name="Freeform 2900"/>
          <p:cNvSpPr/>
          <p:nvPr/>
        </p:nvSpPr>
        <p:spPr bwMode="auto">
          <a:xfrm>
            <a:off x="9648501" y="2036758"/>
            <a:ext cx="11027" cy="19047"/>
          </a:xfrm>
          <a:custGeom>
            <a:avLst/>
            <a:gdLst>
              <a:gd name="T0" fmla="*/ 0 w 7"/>
              <a:gd name="T1" fmla="*/ 10 h 12"/>
              <a:gd name="T2" fmla="*/ 3 w 7"/>
              <a:gd name="T3" fmla="*/ 11 h 12"/>
              <a:gd name="T4" fmla="*/ 5 w 7"/>
              <a:gd name="T5" fmla="*/ 9 h 12"/>
              <a:gd name="T6" fmla="*/ 3 w 7"/>
              <a:gd name="T7" fmla="*/ 7 h 12"/>
              <a:gd name="T8" fmla="*/ 0 w 7"/>
              <a:gd name="T9" fmla="*/ 3 h 12"/>
              <a:gd name="T10" fmla="*/ 4 w 7"/>
              <a:gd name="T11" fmla="*/ 0 h 12"/>
              <a:gd name="T12" fmla="*/ 7 w 7"/>
              <a:gd name="T13" fmla="*/ 1 h 12"/>
              <a:gd name="T14" fmla="*/ 6 w 7"/>
              <a:gd name="T15" fmla="*/ 2 h 12"/>
              <a:gd name="T16" fmla="*/ 4 w 7"/>
              <a:gd name="T17" fmla="*/ 2 h 12"/>
              <a:gd name="T18" fmla="*/ 2 w 7"/>
              <a:gd name="T19" fmla="*/ 3 h 12"/>
              <a:gd name="T20" fmla="*/ 4 w 7"/>
              <a:gd name="T21" fmla="*/ 5 h 12"/>
              <a:gd name="T22" fmla="*/ 7 w 7"/>
              <a:gd name="T23" fmla="*/ 9 h 12"/>
              <a:gd name="T24" fmla="*/ 3 w 7"/>
              <a:gd name="T25" fmla="*/ 12 h 12"/>
              <a:gd name="T26" fmla="*/ 0 w 7"/>
              <a:gd name="T27" fmla="*/ 11 h 12"/>
              <a:gd name="T28" fmla="*/ 0 w 7"/>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2">
                <a:moveTo>
                  <a:pt x="0" y="10"/>
                </a:moveTo>
                <a:cubicBezTo>
                  <a:pt x="1" y="10"/>
                  <a:pt x="2" y="11"/>
                  <a:pt x="3" y="11"/>
                </a:cubicBezTo>
                <a:cubicBezTo>
                  <a:pt x="4" y="11"/>
                  <a:pt x="5" y="10"/>
                  <a:pt x="5" y="9"/>
                </a:cubicBezTo>
                <a:cubicBezTo>
                  <a:pt x="5" y="8"/>
                  <a:pt x="5" y="7"/>
                  <a:pt x="3" y="7"/>
                </a:cubicBezTo>
                <a:cubicBezTo>
                  <a:pt x="1" y="6"/>
                  <a:pt x="0" y="5"/>
                  <a:pt x="0" y="3"/>
                </a:cubicBezTo>
                <a:cubicBezTo>
                  <a:pt x="0" y="2"/>
                  <a:pt x="1" y="0"/>
                  <a:pt x="4" y="0"/>
                </a:cubicBezTo>
                <a:cubicBezTo>
                  <a:pt x="5" y="0"/>
                  <a:pt x="6" y="0"/>
                  <a:pt x="7" y="1"/>
                </a:cubicBezTo>
                <a:cubicBezTo>
                  <a:pt x="6" y="2"/>
                  <a:pt x="6" y="2"/>
                  <a:pt x="6" y="2"/>
                </a:cubicBezTo>
                <a:cubicBezTo>
                  <a:pt x="6" y="2"/>
                  <a:pt x="5" y="2"/>
                  <a:pt x="4" y="2"/>
                </a:cubicBezTo>
                <a:cubicBezTo>
                  <a:pt x="3" y="2"/>
                  <a:pt x="2" y="2"/>
                  <a:pt x="2" y="3"/>
                </a:cubicBezTo>
                <a:cubicBezTo>
                  <a:pt x="2" y="4"/>
                  <a:pt x="3" y="5"/>
                  <a:pt x="4" y="5"/>
                </a:cubicBezTo>
                <a:cubicBezTo>
                  <a:pt x="6" y="6"/>
                  <a:pt x="7" y="7"/>
                  <a:pt x="7" y="9"/>
                </a:cubicBezTo>
                <a:cubicBezTo>
                  <a:pt x="7" y="11"/>
                  <a:pt x="6" y="12"/>
                  <a:pt x="3" y="12"/>
                </a:cubicBezTo>
                <a:cubicBezTo>
                  <a:pt x="2" y="12"/>
                  <a:pt x="0" y="12"/>
                  <a:pt x="0" y="11"/>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51" name="Oval 2901"/>
          <p:cNvSpPr>
            <a:spLocks noChangeArrowheads="1"/>
          </p:cNvSpPr>
          <p:nvPr/>
        </p:nvSpPr>
        <p:spPr bwMode="auto">
          <a:xfrm>
            <a:off x="9662536" y="2050793"/>
            <a:ext cx="4010" cy="5012"/>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52" name="Freeform 2902"/>
          <p:cNvSpPr/>
          <p:nvPr/>
        </p:nvSpPr>
        <p:spPr bwMode="auto">
          <a:xfrm>
            <a:off x="9679578" y="2030743"/>
            <a:ext cx="19047" cy="25062"/>
          </a:xfrm>
          <a:custGeom>
            <a:avLst/>
            <a:gdLst>
              <a:gd name="T0" fmla="*/ 2 w 12"/>
              <a:gd name="T1" fmla="*/ 0 h 16"/>
              <a:gd name="T2" fmla="*/ 2 w 12"/>
              <a:gd name="T3" fmla="*/ 9 h 16"/>
              <a:gd name="T4" fmla="*/ 6 w 12"/>
              <a:gd name="T5" fmla="*/ 14 h 16"/>
              <a:gd name="T6" fmla="*/ 10 w 12"/>
              <a:gd name="T7" fmla="*/ 9 h 16"/>
              <a:gd name="T8" fmla="*/ 10 w 12"/>
              <a:gd name="T9" fmla="*/ 0 h 16"/>
              <a:gd name="T10" fmla="*/ 12 w 12"/>
              <a:gd name="T11" fmla="*/ 0 h 16"/>
              <a:gd name="T12" fmla="*/ 12 w 12"/>
              <a:gd name="T13" fmla="*/ 9 h 16"/>
              <a:gd name="T14" fmla="*/ 6 w 12"/>
              <a:gd name="T15" fmla="*/ 16 h 16"/>
              <a:gd name="T16" fmla="*/ 0 w 12"/>
              <a:gd name="T17" fmla="*/ 9 h 16"/>
              <a:gd name="T18" fmla="*/ 0 w 12"/>
              <a:gd name="T19" fmla="*/ 0 h 16"/>
              <a:gd name="T20" fmla="*/ 2 w 12"/>
              <a:gd name="T2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 h="16">
                <a:moveTo>
                  <a:pt x="2" y="0"/>
                </a:moveTo>
                <a:cubicBezTo>
                  <a:pt x="2" y="9"/>
                  <a:pt x="2" y="9"/>
                  <a:pt x="2" y="9"/>
                </a:cubicBezTo>
                <a:cubicBezTo>
                  <a:pt x="2" y="13"/>
                  <a:pt x="3" y="14"/>
                  <a:pt x="6" y="14"/>
                </a:cubicBezTo>
                <a:cubicBezTo>
                  <a:pt x="8" y="14"/>
                  <a:pt x="10" y="13"/>
                  <a:pt x="10" y="9"/>
                </a:cubicBezTo>
                <a:cubicBezTo>
                  <a:pt x="10" y="0"/>
                  <a:pt x="10" y="0"/>
                  <a:pt x="10" y="0"/>
                </a:cubicBezTo>
                <a:cubicBezTo>
                  <a:pt x="12" y="0"/>
                  <a:pt x="12" y="0"/>
                  <a:pt x="12" y="0"/>
                </a:cubicBezTo>
                <a:cubicBezTo>
                  <a:pt x="12" y="9"/>
                  <a:pt x="12" y="9"/>
                  <a:pt x="12" y="9"/>
                </a:cubicBezTo>
                <a:cubicBezTo>
                  <a:pt x="12" y="14"/>
                  <a:pt x="9" y="16"/>
                  <a:pt x="6" y="16"/>
                </a:cubicBezTo>
                <a:cubicBezTo>
                  <a:pt x="2" y="16"/>
                  <a:pt x="0" y="14"/>
                  <a:pt x="0" y="9"/>
                </a:cubicBezTo>
                <a:cubicBezTo>
                  <a:pt x="0" y="0"/>
                  <a:pt x="0" y="0"/>
                  <a:pt x="0" y="0"/>
                </a:cubicBez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53" name="Freeform 2903"/>
          <p:cNvSpPr/>
          <p:nvPr/>
        </p:nvSpPr>
        <p:spPr bwMode="auto">
          <a:xfrm>
            <a:off x="9701632" y="2032748"/>
            <a:ext cx="11027" cy="23057"/>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5 w 7"/>
              <a:gd name="T13" fmla="*/ 13 h 15"/>
              <a:gd name="T14" fmla="*/ 7 w 7"/>
              <a:gd name="T15" fmla="*/ 13 h 15"/>
              <a:gd name="T16" fmla="*/ 7 w 7"/>
              <a:gd name="T17" fmla="*/ 15 h 15"/>
              <a:gd name="T18" fmla="*/ 5 w 7"/>
              <a:gd name="T19" fmla="*/ 15 h 15"/>
              <a:gd name="T20" fmla="*/ 3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4" y="13"/>
                  <a:pt x="5" y="13"/>
                </a:cubicBezTo>
                <a:cubicBezTo>
                  <a:pt x="6" y="13"/>
                  <a:pt x="6" y="13"/>
                  <a:pt x="7" y="13"/>
                </a:cubicBezTo>
                <a:cubicBezTo>
                  <a:pt x="7" y="15"/>
                  <a:pt x="7" y="15"/>
                  <a:pt x="7" y="15"/>
                </a:cubicBezTo>
                <a:cubicBezTo>
                  <a:pt x="6" y="15"/>
                  <a:pt x="6" y="15"/>
                  <a:pt x="5" y="15"/>
                </a:cubicBezTo>
                <a:cubicBezTo>
                  <a:pt x="4" y="15"/>
                  <a:pt x="3" y="15"/>
                  <a:pt x="3"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54" name="Freeform 2904"/>
          <p:cNvSpPr>
            <a:spLocks noEditPoints="1"/>
          </p:cNvSpPr>
          <p:nvPr/>
        </p:nvSpPr>
        <p:spPr bwMode="auto">
          <a:xfrm>
            <a:off x="9720680" y="2030743"/>
            <a:ext cx="8020" cy="33082"/>
          </a:xfrm>
          <a:custGeom>
            <a:avLst/>
            <a:gdLst>
              <a:gd name="T0" fmla="*/ 0 w 5"/>
              <a:gd name="T1" fmla="*/ 19 h 21"/>
              <a:gd name="T2" fmla="*/ 2 w 5"/>
              <a:gd name="T3" fmla="*/ 18 h 21"/>
              <a:gd name="T4" fmla="*/ 3 w 5"/>
              <a:gd name="T5" fmla="*/ 14 h 21"/>
              <a:gd name="T6" fmla="*/ 3 w 5"/>
              <a:gd name="T7" fmla="*/ 4 h 21"/>
              <a:gd name="T8" fmla="*/ 5 w 5"/>
              <a:gd name="T9" fmla="*/ 4 h 21"/>
              <a:gd name="T10" fmla="*/ 5 w 5"/>
              <a:gd name="T11" fmla="*/ 15 h 21"/>
              <a:gd name="T12" fmla="*/ 3 w 5"/>
              <a:gd name="T13" fmla="*/ 20 h 21"/>
              <a:gd name="T14" fmla="*/ 0 w 5"/>
              <a:gd name="T15" fmla="*/ 21 h 21"/>
              <a:gd name="T16" fmla="*/ 0 w 5"/>
              <a:gd name="T17" fmla="*/ 19 h 21"/>
              <a:gd name="T18" fmla="*/ 5 w 5"/>
              <a:gd name="T19" fmla="*/ 1 h 21"/>
              <a:gd name="T20" fmla="*/ 4 w 5"/>
              <a:gd name="T21" fmla="*/ 2 h 21"/>
              <a:gd name="T22" fmla="*/ 2 w 5"/>
              <a:gd name="T23" fmla="*/ 1 h 21"/>
              <a:gd name="T24" fmla="*/ 4 w 5"/>
              <a:gd name="T25" fmla="*/ 0 h 21"/>
              <a:gd name="T26" fmla="*/ 5 w 5"/>
              <a:gd name="T27"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21">
                <a:moveTo>
                  <a:pt x="0" y="19"/>
                </a:moveTo>
                <a:cubicBezTo>
                  <a:pt x="0" y="19"/>
                  <a:pt x="1" y="19"/>
                  <a:pt x="2" y="18"/>
                </a:cubicBezTo>
                <a:cubicBezTo>
                  <a:pt x="2" y="18"/>
                  <a:pt x="3" y="17"/>
                  <a:pt x="3" y="14"/>
                </a:cubicBezTo>
                <a:cubicBezTo>
                  <a:pt x="3" y="4"/>
                  <a:pt x="3" y="4"/>
                  <a:pt x="3" y="4"/>
                </a:cubicBezTo>
                <a:cubicBezTo>
                  <a:pt x="5" y="4"/>
                  <a:pt x="5" y="4"/>
                  <a:pt x="5" y="4"/>
                </a:cubicBezTo>
                <a:cubicBezTo>
                  <a:pt x="5" y="15"/>
                  <a:pt x="5" y="15"/>
                  <a:pt x="5" y="15"/>
                </a:cubicBezTo>
                <a:cubicBezTo>
                  <a:pt x="5" y="17"/>
                  <a:pt x="4" y="19"/>
                  <a:pt x="3" y="20"/>
                </a:cubicBezTo>
                <a:cubicBezTo>
                  <a:pt x="2" y="20"/>
                  <a:pt x="1" y="21"/>
                  <a:pt x="0" y="21"/>
                </a:cubicBezTo>
                <a:lnTo>
                  <a:pt x="0" y="19"/>
                </a:lnTo>
                <a:close/>
                <a:moveTo>
                  <a:pt x="5" y="1"/>
                </a:moveTo>
                <a:cubicBezTo>
                  <a:pt x="5" y="2"/>
                  <a:pt x="4" y="2"/>
                  <a:pt x="4" y="2"/>
                </a:cubicBezTo>
                <a:cubicBezTo>
                  <a:pt x="3" y="2"/>
                  <a:pt x="2" y="2"/>
                  <a:pt x="2" y="1"/>
                </a:cubicBezTo>
                <a:cubicBezTo>
                  <a:pt x="2" y="0"/>
                  <a:pt x="3" y="0"/>
                  <a:pt x="4" y="0"/>
                </a:cubicBezTo>
                <a:cubicBezTo>
                  <a:pt x="4" y="0"/>
                  <a:pt x="5" y="0"/>
                  <a:pt x="5"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55" name="Freeform 2905"/>
          <p:cNvSpPr/>
          <p:nvPr/>
        </p:nvSpPr>
        <p:spPr bwMode="auto">
          <a:xfrm>
            <a:off x="9732709" y="2036758"/>
            <a:ext cx="16040" cy="19047"/>
          </a:xfrm>
          <a:custGeom>
            <a:avLst/>
            <a:gdLst>
              <a:gd name="T0" fmla="*/ 10 w 10"/>
              <a:gd name="T1" fmla="*/ 9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7 h 12"/>
              <a:gd name="T20" fmla="*/ 5 w 10"/>
              <a:gd name="T21" fmla="*/ 10 h 12"/>
              <a:gd name="T22" fmla="*/ 8 w 10"/>
              <a:gd name="T23" fmla="*/ 8 h 12"/>
              <a:gd name="T24" fmla="*/ 8 w 10"/>
              <a:gd name="T25" fmla="*/ 7 h 12"/>
              <a:gd name="T26" fmla="*/ 8 w 10"/>
              <a:gd name="T27" fmla="*/ 0 h 12"/>
              <a:gd name="T28" fmla="*/ 10 w 10"/>
              <a:gd name="T29" fmla="*/ 0 h 12"/>
              <a:gd name="T30" fmla="*/ 10 w 10"/>
              <a:gd name="T31"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9"/>
                </a:moveTo>
                <a:cubicBezTo>
                  <a:pt x="10" y="10"/>
                  <a:pt x="10" y="11"/>
                  <a:pt x="10" y="12"/>
                </a:cubicBezTo>
                <a:cubicBezTo>
                  <a:pt x="8" y="12"/>
                  <a:pt x="8" y="12"/>
                  <a:pt x="8" y="12"/>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7"/>
                  <a:pt x="2" y="7"/>
                  <a:pt x="2" y="7"/>
                </a:cubicBezTo>
                <a:cubicBezTo>
                  <a:pt x="2" y="9"/>
                  <a:pt x="3" y="10"/>
                  <a:pt x="5" y="10"/>
                </a:cubicBezTo>
                <a:cubicBezTo>
                  <a:pt x="6" y="10"/>
                  <a:pt x="7" y="9"/>
                  <a:pt x="8" y="8"/>
                </a:cubicBezTo>
                <a:cubicBezTo>
                  <a:pt x="8" y="8"/>
                  <a:pt x="8" y="8"/>
                  <a:pt x="8" y="7"/>
                </a:cubicBezTo>
                <a:cubicBezTo>
                  <a:pt x="8" y="0"/>
                  <a:pt x="8" y="0"/>
                  <a:pt x="8" y="0"/>
                </a:cubicBezTo>
                <a:cubicBezTo>
                  <a:pt x="10" y="0"/>
                  <a:pt x="10" y="0"/>
                  <a:pt x="10" y="0"/>
                </a:cubicBezTo>
                <a:lnTo>
                  <a:pt x="10"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56" name="Freeform 2906"/>
          <p:cNvSpPr/>
          <p:nvPr/>
        </p:nvSpPr>
        <p:spPr bwMode="auto">
          <a:xfrm>
            <a:off x="9753761" y="2036758"/>
            <a:ext cx="11027" cy="19047"/>
          </a:xfrm>
          <a:custGeom>
            <a:avLst/>
            <a:gdLst>
              <a:gd name="T0" fmla="*/ 0 w 7"/>
              <a:gd name="T1" fmla="*/ 10 h 12"/>
              <a:gd name="T2" fmla="*/ 3 w 7"/>
              <a:gd name="T3" fmla="*/ 11 h 12"/>
              <a:gd name="T4" fmla="*/ 5 w 7"/>
              <a:gd name="T5" fmla="*/ 9 h 12"/>
              <a:gd name="T6" fmla="*/ 3 w 7"/>
              <a:gd name="T7" fmla="*/ 7 h 12"/>
              <a:gd name="T8" fmla="*/ 0 w 7"/>
              <a:gd name="T9" fmla="*/ 3 h 12"/>
              <a:gd name="T10" fmla="*/ 4 w 7"/>
              <a:gd name="T11" fmla="*/ 0 h 12"/>
              <a:gd name="T12" fmla="*/ 7 w 7"/>
              <a:gd name="T13" fmla="*/ 1 h 12"/>
              <a:gd name="T14" fmla="*/ 6 w 7"/>
              <a:gd name="T15" fmla="*/ 2 h 12"/>
              <a:gd name="T16" fmla="*/ 4 w 7"/>
              <a:gd name="T17" fmla="*/ 2 h 12"/>
              <a:gd name="T18" fmla="*/ 2 w 7"/>
              <a:gd name="T19" fmla="*/ 3 h 12"/>
              <a:gd name="T20" fmla="*/ 4 w 7"/>
              <a:gd name="T21" fmla="*/ 5 h 12"/>
              <a:gd name="T22" fmla="*/ 7 w 7"/>
              <a:gd name="T23" fmla="*/ 9 h 12"/>
              <a:gd name="T24" fmla="*/ 3 w 7"/>
              <a:gd name="T25" fmla="*/ 12 h 12"/>
              <a:gd name="T26" fmla="*/ 0 w 7"/>
              <a:gd name="T27" fmla="*/ 11 h 12"/>
              <a:gd name="T28" fmla="*/ 0 w 7"/>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2">
                <a:moveTo>
                  <a:pt x="0" y="10"/>
                </a:moveTo>
                <a:cubicBezTo>
                  <a:pt x="1" y="10"/>
                  <a:pt x="2" y="11"/>
                  <a:pt x="3" y="11"/>
                </a:cubicBezTo>
                <a:cubicBezTo>
                  <a:pt x="4" y="11"/>
                  <a:pt x="5" y="10"/>
                  <a:pt x="5" y="9"/>
                </a:cubicBezTo>
                <a:cubicBezTo>
                  <a:pt x="5" y="8"/>
                  <a:pt x="5" y="7"/>
                  <a:pt x="3" y="7"/>
                </a:cubicBezTo>
                <a:cubicBezTo>
                  <a:pt x="1" y="6"/>
                  <a:pt x="0" y="5"/>
                  <a:pt x="0" y="3"/>
                </a:cubicBezTo>
                <a:cubicBezTo>
                  <a:pt x="0" y="2"/>
                  <a:pt x="1" y="0"/>
                  <a:pt x="4" y="0"/>
                </a:cubicBezTo>
                <a:cubicBezTo>
                  <a:pt x="5" y="0"/>
                  <a:pt x="6" y="0"/>
                  <a:pt x="7" y="1"/>
                </a:cubicBezTo>
                <a:cubicBezTo>
                  <a:pt x="6" y="2"/>
                  <a:pt x="6" y="2"/>
                  <a:pt x="6" y="2"/>
                </a:cubicBezTo>
                <a:cubicBezTo>
                  <a:pt x="6" y="2"/>
                  <a:pt x="5" y="2"/>
                  <a:pt x="4" y="2"/>
                </a:cubicBezTo>
                <a:cubicBezTo>
                  <a:pt x="3" y="2"/>
                  <a:pt x="2" y="2"/>
                  <a:pt x="2" y="3"/>
                </a:cubicBezTo>
                <a:cubicBezTo>
                  <a:pt x="2" y="4"/>
                  <a:pt x="3" y="5"/>
                  <a:pt x="4" y="5"/>
                </a:cubicBezTo>
                <a:cubicBezTo>
                  <a:pt x="6" y="6"/>
                  <a:pt x="7" y="7"/>
                  <a:pt x="7" y="9"/>
                </a:cubicBezTo>
                <a:cubicBezTo>
                  <a:pt x="7" y="11"/>
                  <a:pt x="6" y="12"/>
                  <a:pt x="3" y="12"/>
                </a:cubicBezTo>
                <a:cubicBezTo>
                  <a:pt x="2" y="12"/>
                  <a:pt x="0" y="12"/>
                  <a:pt x="0" y="11"/>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57" name="Freeform 2907"/>
          <p:cNvSpPr/>
          <p:nvPr/>
        </p:nvSpPr>
        <p:spPr bwMode="auto">
          <a:xfrm>
            <a:off x="9767796" y="2032748"/>
            <a:ext cx="9022" cy="23057"/>
          </a:xfrm>
          <a:custGeom>
            <a:avLst/>
            <a:gdLst>
              <a:gd name="T0" fmla="*/ 3 w 6"/>
              <a:gd name="T1" fmla="*/ 0 h 15"/>
              <a:gd name="T2" fmla="*/ 3 w 6"/>
              <a:gd name="T3" fmla="*/ 3 h 15"/>
              <a:gd name="T4" fmla="*/ 6 w 6"/>
              <a:gd name="T5" fmla="*/ 3 h 15"/>
              <a:gd name="T6" fmla="*/ 6 w 6"/>
              <a:gd name="T7" fmla="*/ 5 h 15"/>
              <a:gd name="T8" fmla="*/ 3 w 6"/>
              <a:gd name="T9" fmla="*/ 5 h 15"/>
              <a:gd name="T10" fmla="*/ 3 w 6"/>
              <a:gd name="T11" fmla="*/ 11 h 15"/>
              <a:gd name="T12" fmla="*/ 5 w 6"/>
              <a:gd name="T13" fmla="*/ 13 h 15"/>
              <a:gd name="T14" fmla="*/ 6 w 6"/>
              <a:gd name="T15" fmla="*/ 13 h 15"/>
              <a:gd name="T16" fmla="*/ 6 w 6"/>
              <a:gd name="T17" fmla="*/ 15 h 15"/>
              <a:gd name="T18" fmla="*/ 4 w 6"/>
              <a:gd name="T19" fmla="*/ 15 h 15"/>
              <a:gd name="T20" fmla="*/ 2 w 6"/>
              <a:gd name="T21" fmla="*/ 14 h 15"/>
              <a:gd name="T22" fmla="*/ 1 w 6"/>
              <a:gd name="T23" fmla="*/ 11 h 15"/>
              <a:gd name="T24" fmla="*/ 1 w 6"/>
              <a:gd name="T25" fmla="*/ 5 h 15"/>
              <a:gd name="T26" fmla="*/ 0 w 6"/>
              <a:gd name="T27" fmla="*/ 5 h 15"/>
              <a:gd name="T28" fmla="*/ 0 w 6"/>
              <a:gd name="T29" fmla="*/ 3 h 15"/>
              <a:gd name="T30" fmla="*/ 1 w 6"/>
              <a:gd name="T31" fmla="*/ 3 h 15"/>
              <a:gd name="T32" fmla="*/ 1 w 6"/>
              <a:gd name="T33" fmla="*/ 0 h 15"/>
              <a:gd name="T34" fmla="*/ 3 w 6"/>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 h="15">
                <a:moveTo>
                  <a:pt x="3" y="0"/>
                </a:moveTo>
                <a:cubicBezTo>
                  <a:pt x="3" y="3"/>
                  <a:pt x="3" y="3"/>
                  <a:pt x="3" y="3"/>
                </a:cubicBezTo>
                <a:cubicBezTo>
                  <a:pt x="6" y="3"/>
                  <a:pt x="6" y="3"/>
                  <a:pt x="6" y="3"/>
                </a:cubicBezTo>
                <a:cubicBezTo>
                  <a:pt x="6" y="5"/>
                  <a:pt x="6" y="5"/>
                  <a:pt x="6" y="5"/>
                </a:cubicBezTo>
                <a:cubicBezTo>
                  <a:pt x="3" y="5"/>
                  <a:pt x="3" y="5"/>
                  <a:pt x="3" y="5"/>
                </a:cubicBezTo>
                <a:cubicBezTo>
                  <a:pt x="3" y="11"/>
                  <a:pt x="3" y="11"/>
                  <a:pt x="3" y="11"/>
                </a:cubicBezTo>
                <a:cubicBezTo>
                  <a:pt x="3" y="13"/>
                  <a:pt x="4" y="13"/>
                  <a:pt x="5" y="13"/>
                </a:cubicBezTo>
                <a:cubicBezTo>
                  <a:pt x="6" y="13"/>
                  <a:pt x="6" y="13"/>
                  <a:pt x="6" y="13"/>
                </a:cubicBezTo>
                <a:cubicBezTo>
                  <a:pt x="6" y="15"/>
                  <a:pt x="6" y="15"/>
                  <a:pt x="6" y="15"/>
                </a:cubicBezTo>
                <a:cubicBezTo>
                  <a:pt x="6" y="15"/>
                  <a:pt x="5" y="15"/>
                  <a:pt x="4" y="15"/>
                </a:cubicBezTo>
                <a:cubicBezTo>
                  <a:pt x="3" y="15"/>
                  <a:pt x="3" y="15"/>
                  <a:pt x="2" y="14"/>
                </a:cubicBezTo>
                <a:cubicBezTo>
                  <a:pt x="2" y="14"/>
                  <a:pt x="1" y="13"/>
                  <a:pt x="1" y="11"/>
                </a:cubicBezTo>
                <a:cubicBezTo>
                  <a:pt x="1" y="5"/>
                  <a:pt x="1" y="5"/>
                  <a:pt x="1" y="5"/>
                </a:cubicBezTo>
                <a:cubicBezTo>
                  <a:pt x="0" y="5"/>
                  <a:pt x="0" y="5"/>
                  <a:pt x="0" y="5"/>
                </a:cubicBezTo>
                <a:cubicBezTo>
                  <a:pt x="0" y="3"/>
                  <a:pt x="0" y="3"/>
                  <a:pt x="0" y="3"/>
                </a:cubicBezTo>
                <a:cubicBezTo>
                  <a:pt x="1" y="3"/>
                  <a:pt x="1" y="3"/>
                  <a:pt x="1" y="3"/>
                </a:cubicBezTo>
                <a:cubicBezTo>
                  <a:pt x="1" y="0"/>
                  <a:pt x="1" y="0"/>
                  <a:pt x="1" y="0"/>
                </a:cubicBezTo>
                <a:lnTo>
                  <a:pt x="3"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58" name="Freeform 2908"/>
          <p:cNvSpPr>
            <a:spLocks noEditPoints="1"/>
          </p:cNvSpPr>
          <p:nvPr/>
        </p:nvSpPr>
        <p:spPr bwMode="auto">
          <a:xfrm>
            <a:off x="9779826" y="2036758"/>
            <a:ext cx="18045" cy="19047"/>
          </a:xfrm>
          <a:custGeom>
            <a:avLst/>
            <a:gdLst>
              <a:gd name="T0" fmla="*/ 11 w 11"/>
              <a:gd name="T1" fmla="*/ 6 h 12"/>
              <a:gd name="T2" fmla="*/ 5 w 11"/>
              <a:gd name="T3" fmla="*/ 12 h 12"/>
              <a:gd name="T4" fmla="*/ 0 w 11"/>
              <a:gd name="T5" fmla="*/ 6 h 12"/>
              <a:gd name="T6" fmla="*/ 6 w 11"/>
              <a:gd name="T7" fmla="*/ 0 h 12"/>
              <a:gd name="T8" fmla="*/ 11 w 11"/>
              <a:gd name="T9" fmla="*/ 6 h 12"/>
              <a:gd name="T10" fmla="*/ 2 w 11"/>
              <a:gd name="T11" fmla="*/ 6 h 12"/>
              <a:gd name="T12" fmla="*/ 6 w 11"/>
              <a:gd name="T13" fmla="*/ 11 h 12"/>
              <a:gd name="T14" fmla="*/ 9 w 11"/>
              <a:gd name="T15" fmla="*/ 6 h 12"/>
              <a:gd name="T16" fmla="*/ 6 w 11"/>
              <a:gd name="T17" fmla="*/ 2 h 12"/>
              <a:gd name="T18" fmla="*/ 2 w 11"/>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2">
                <a:moveTo>
                  <a:pt x="11" y="6"/>
                </a:moveTo>
                <a:cubicBezTo>
                  <a:pt x="11" y="10"/>
                  <a:pt x="8" y="12"/>
                  <a:pt x="5" y="12"/>
                </a:cubicBezTo>
                <a:cubicBezTo>
                  <a:pt x="2" y="12"/>
                  <a:pt x="0" y="10"/>
                  <a:pt x="0" y="6"/>
                </a:cubicBezTo>
                <a:cubicBezTo>
                  <a:pt x="0" y="2"/>
                  <a:pt x="2" y="0"/>
                  <a:pt x="6" y="0"/>
                </a:cubicBezTo>
                <a:cubicBezTo>
                  <a:pt x="9" y="0"/>
                  <a:pt x="11" y="2"/>
                  <a:pt x="11" y="6"/>
                </a:cubicBezTo>
                <a:close/>
                <a:moveTo>
                  <a:pt x="2" y="6"/>
                </a:moveTo>
                <a:cubicBezTo>
                  <a:pt x="2" y="9"/>
                  <a:pt x="3" y="11"/>
                  <a:pt x="6" y="11"/>
                </a:cubicBezTo>
                <a:cubicBezTo>
                  <a:pt x="8" y="11"/>
                  <a:pt x="9" y="9"/>
                  <a:pt x="9" y="6"/>
                </a:cubicBezTo>
                <a:cubicBezTo>
                  <a:pt x="9" y="4"/>
                  <a:pt x="8" y="2"/>
                  <a:pt x="6"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59" name="Oval 2909"/>
          <p:cNvSpPr>
            <a:spLocks noChangeArrowheads="1"/>
          </p:cNvSpPr>
          <p:nvPr/>
        </p:nvSpPr>
        <p:spPr bwMode="auto">
          <a:xfrm>
            <a:off x="9800878" y="2050793"/>
            <a:ext cx="4010" cy="5012"/>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60" name="Freeform 2910"/>
          <p:cNvSpPr/>
          <p:nvPr/>
        </p:nvSpPr>
        <p:spPr bwMode="auto">
          <a:xfrm>
            <a:off x="9815915" y="2028738"/>
            <a:ext cx="15037" cy="27067"/>
          </a:xfrm>
          <a:custGeom>
            <a:avLst/>
            <a:gdLst>
              <a:gd name="T0" fmla="*/ 0 w 9"/>
              <a:gd name="T1" fmla="*/ 14 h 17"/>
              <a:gd name="T2" fmla="*/ 4 w 9"/>
              <a:gd name="T3" fmla="*/ 15 h 17"/>
              <a:gd name="T4" fmla="*/ 7 w 9"/>
              <a:gd name="T5" fmla="*/ 13 h 17"/>
              <a:gd name="T6" fmla="*/ 4 w 9"/>
              <a:gd name="T7" fmla="*/ 9 h 17"/>
              <a:gd name="T8" fmla="*/ 0 w 9"/>
              <a:gd name="T9" fmla="*/ 5 h 17"/>
              <a:gd name="T10" fmla="*/ 5 w 9"/>
              <a:gd name="T11" fmla="*/ 0 h 17"/>
              <a:gd name="T12" fmla="*/ 9 w 9"/>
              <a:gd name="T13" fmla="*/ 1 h 17"/>
              <a:gd name="T14" fmla="*/ 8 w 9"/>
              <a:gd name="T15" fmla="*/ 3 h 17"/>
              <a:gd name="T16" fmla="*/ 5 w 9"/>
              <a:gd name="T17" fmla="*/ 2 h 17"/>
              <a:gd name="T18" fmla="*/ 2 w 9"/>
              <a:gd name="T19" fmla="*/ 5 h 17"/>
              <a:gd name="T20" fmla="*/ 5 w 9"/>
              <a:gd name="T21" fmla="*/ 8 h 17"/>
              <a:gd name="T22" fmla="*/ 9 w 9"/>
              <a:gd name="T23" fmla="*/ 12 h 17"/>
              <a:gd name="T24" fmla="*/ 4 w 9"/>
              <a:gd name="T25" fmla="*/ 17 h 17"/>
              <a:gd name="T26" fmla="*/ 0 w 9"/>
              <a:gd name="T27" fmla="*/ 16 h 17"/>
              <a:gd name="T28" fmla="*/ 0 w 9"/>
              <a:gd name="T29" fmla="*/ 14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17">
                <a:moveTo>
                  <a:pt x="0" y="14"/>
                </a:moveTo>
                <a:cubicBezTo>
                  <a:pt x="1" y="15"/>
                  <a:pt x="2" y="15"/>
                  <a:pt x="4" y="15"/>
                </a:cubicBezTo>
                <a:cubicBezTo>
                  <a:pt x="6" y="15"/>
                  <a:pt x="7" y="14"/>
                  <a:pt x="7" y="13"/>
                </a:cubicBezTo>
                <a:cubicBezTo>
                  <a:pt x="7" y="11"/>
                  <a:pt x="6" y="10"/>
                  <a:pt x="4" y="9"/>
                </a:cubicBezTo>
                <a:cubicBezTo>
                  <a:pt x="2" y="8"/>
                  <a:pt x="0" y="7"/>
                  <a:pt x="0" y="5"/>
                </a:cubicBezTo>
                <a:cubicBezTo>
                  <a:pt x="0" y="2"/>
                  <a:pt x="2" y="0"/>
                  <a:pt x="5" y="0"/>
                </a:cubicBezTo>
                <a:cubicBezTo>
                  <a:pt x="7" y="0"/>
                  <a:pt x="8" y="1"/>
                  <a:pt x="9" y="1"/>
                </a:cubicBezTo>
                <a:cubicBezTo>
                  <a:pt x="8" y="3"/>
                  <a:pt x="8" y="3"/>
                  <a:pt x="8" y="3"/>
                </a:cubicBezTo>
                <a:cubicBezTo>
                  <a:pt x="8" y="3"/>
                  <a:pt x="7" y="2"/>
                  <a:pt x="5" y="2"/>
                </a:cubicBezTo>
                <a:cubicBezTo>
                  <a:pt x="3" y="2"/>
                  <a:pt x="2" y="3"/>
                  <a:pt x="2" y="5"/>
                </a:cubicBezTo>
                <a:cubicBezTo>
                  <a:pt x="2" y="6"/>
                  <a:pt x="3" y="7"/>
                  <a:pt x="5" y="8"/>
                </a:cubicBezTo>
                <a:cubicBezTo>
                  <a:pt x="8" y="9"/>
                  <a:pt x="9" y="10"/>
                  <a:pt x="9" y="12"/>
                </a:cubicBezTo>
                <a:cubicBezTo>
                  <a:pt x="9" y="15"/>
                  <a:pt x="8" y="17"/>
                  <a:pt x="4" y="17"/>
                </a:cubicBezTo>
                <a:cubicBezTo>
                  <a:pt x="2" y="17"/>
                  <a:pt x="0" y="17"/>
                  <a:pt x="0" y="16"/>
                </a:cubicBezTo>
                <a:lnTo>
                  <a:pt x="0" y="1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61" name="Freeform 2911"/>
          <p:cNvSpPr/>
          <p:nvPr/>
        </p:nvSpPr>
        <p:spPr bwMode="auto">
          <a:xfrm>
            <a:off x="9834962" y="2036758"/>
            <a:ext cx="16040" cy="19047"/>
          </a:xfrm>
          <a:custGeom>
            <a:avLst/>
            <a:gdLst>
              <a:gd name="T0" fmla="*/ 10 w 10"/>
              <a:gd name="T1" fmla="*/ 9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7 h 12"/>
              <a:gd name="T20" fmla="*/ 5 w 10"/>
              <a:gd name="T21" fmla="*/ 10 h 12"/>
              <a:gd name="T22" fmla="*/ 8 w 10"/>
              <a:gd name="T23" fmla="*/ 8 h 12"/>
              <a:gd name="T24" fmla="*/ 8 w 10"/>
              <a:gd name="T25" fmla="*/ 7 h 12"/>
              <a:gd name="T26" fmla="*/ 8 w 10"/>
              <a:gd name="T27" fmla="*/ 0 h 12"/>
              <a:gd name="T28" fmla="*/ 10 w 10"/>
              <a:gd name="T29" fmla="*/ 0 h 12"/>
              <a:gd name="T30" fmla="*/ 10 w 10"/>
              <a:gd name="T31"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9"/>
                </a:moveTo>
                <a:cubicBezTo>
                  <a:pt x="10" y="10"/>
                  <a:pt x="10" y="11"/>
                  <a:pt x="10" y="12"/>
                </a:cubicBezTo>
                <a:cubicBezTo>
                  <a:pt x="8" y="12"/>
                  <a:pt x="8" y="12"/>
                  <a:pt x="8" y="12"/>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7"/>
                  <a:pt x="2" y="7"/>
                  <a:pt x="2" y="7"/>
                </a:cubicBezTo>
                <a:cubicBezTo>
                  <a:pt x="2" y="9"/>
                  <a:pt x="3" y="10"/>
                  <a:pt x="5" y="10"/>
                </a:cubicBezTo>
                <a:cubicBezTo>
                  <a:pt x="6" y="10"/>
                  <a:pt x="7" y="9"/>
                  <a:pt x="8" y="8"/>
                </a:cubicBezTo>
                <a:cubicBezTo>
                  <a:pt x="8" y="8"/>
                  <a:pt x="8" y="8"/>
                  <a:pt x="8" y="7"/>
                </a:cubicBezTo>
                <a:cubicBezTo>
                  <a:pt x="8" y="0"/>
                  <a:pt x="8" y="0"/>
                  <a:pt x="8" y="0"/>
                </a:cubicBezTo>
                <a:cubicBezTo>
                  <a:pt x="10" y="0"/>
                  <a:pt x="10" y="0"/>
                  <a:pt x="10" y="0"/>
                </a:cubicBezTo>
                <a:lnTo>
                  <a:pt x="10"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62" name="Freeform 2912"/>
          <p:cNvSpPr/>
          <p:nvPr/>
        </p:nvSpPr>
        <p:spPr bwMode="auto">
          <a:xfrm>
            <a:off x="9856014" y="2036758"/>
            <a:ext cx="11027" cy="19047"/>
          </a:xfrm>
          <a:custGeom>
            <a:avLst/>
            <a:gdLst>
              <a:gd name="T0" fmla="*/ 0 w 7"/>
              <a:gd name="T1" fmla="*/ 10 h 12"/>
              <a:gd name="T2" fmla="*/ 3 w 7"/>
              <a:gd name="T3" fmla="*/ 11 h 12"/>
              <a:gd name="T4" fmla="*/ 5 w 7"/>
              <a:gd name="T5" fmla="*/ 9 h 12"/>
              <a:gd name="T6" fmla="*/ 3 w 7"/>
              <a:gd name="T7" fmla="*/ 7 h 12"/>
              <a:gd name="T8" fmla="*/ 0 w 7"/>
              <a:gd name="T9" fmla="*/ 3 h 12"/>
              <a:gd name="T10" fmla="*/ 4 w 7"/>
              <a:gd name="T11" fmla="*/ 0 h 12"/>
              <a:gd name="T12" fmla="*/ 7 w 7"/>
              <a:gd name="T13" fmla="*/ 1 h 12"/>
              <a:gd name="T14" fmla="*/ 6 w 7"/>
              <a:gd name="T15" fmla="*/ 2 h 12"/>
              <a:gd name="T16" fmla="*/ 4 w 7"/>
              <a:gd name="T17" fmla="*/ 2 h 12"/>
              <a:gd name="T18" fmla="*/ 2 w 7"/>
              <a:gd name="T19" fmla="*/ 3 h 12"/>
              <a:gd name="T20" fmla="*/ 4 w 7"/>
              <a:gd name="T21" fmla="*/ 5 h 12"/>
              <a:gd name="T22" fmla="*/ 7 w 7"/>
              <a:gd name="T23" fmla="*/ 9 h 12"/>
              <a:gd name="T24" fmla="*/ 3 w 7"/>
              <a:gd name="T25" fmla="*/ 12 h 12"/>
              <a:gd name="T26" fmla="*/ 0 w 7"/>
              <a:gd name="T27" fmla="*/ 11 h 12"/>
              <a:gd name="T28" fmla="*/ 0 w 7"/>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2">
                <a:moveTo>
                  <a:pt x="0" y="10"/>
                </a:moveTo>
                <a:cubicBezTo>
                  <a:pt x="1" y="10"/>
                  <a:pt x="2" y="11"/>
                  <a:pt x="3" y="11"/>
                </a:cubicBezTo>
                <a:cubicBezTo>
                  <a:pt x="4" y="11"/>
                  <a:pt x="5" y="10"/>
                  <a:pt x="5" y="9"/>
                </a:cubicBezTo>
                <a:cubicBezTo>
                  <a:pt x="5" y="8"/>
                  <a:pt x="5" y="7"/>
                  <a:pt x="3" y="7"/>
                </a:cubicBezTo>
                <a:cubicBezTo>
                  <a:pt x="1" y="6"/>
                  <a:pt x="0" y="5"/>
                  <a:pt x="0" y="3"/>
                </a:cubicBezTo>
                <a:cubicBezTo>
                  <a:pt x="0" y="2"/>
                  <a:pt x="1" y="0"/>
                  <a:pt x="4" y="0"/>
                </a:cubicBezTo>
                <a:cubicBezTo>
                  <a:pt x="5" y="0"/>
                  <a:pt x="6" y="0"/>
                  <a:pt x="7" y="1"/>
                </a:cubicBezTo>
                <a:cubicBezTo>
                  <a:pt x="6" y="2"/>
                  <a:pt x="6" y="2"/>
                  <a:pt x="6" y="2"/>
                </a:cubicBezTo>
                <a:cubicBezTo>
                  <a:pt x="6" y="2"/>
                  <a:pt x="5" y="2"/>
                  <a:pt x="4" y="2"/>
                </a:cubicBezTo>
                <a:cubicBezTo>
                  <a:pt x="3" y="2"/>
                  <a:pt x="2" y="2"/>
                  <a:pt x="2" y="3"/>
                </a:cubicBezTo>
                <a:cubicBezTo>
                  <a:pt x="2" y="4"/>
                  <a:pt x="3" y="5"/>
                  <a:pt x="4" y="5"/>
                </a:cubicBezTo>
                <a:cubicBezTo>
                  <a:pt x="6" y="6"/>
                  <a:pt x="7" y="7"/>
                  <a:pt x="7" y="9"/>
                </a:cubicBezTo>
                <a:cubicBezTo>
                  <a:pt x="7" y="11"/>
                  <a:pt x="6" y="12"/>
                  <a:pt x="3" y="12"/>
                </a:cubicBezTo>
                <a:cubicBezTo>
                  <a:pt x="2" y="12"/>
                  <a:pt x="0" y="12"/>
                  <a:pt x="0" y="11"/>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63" name="Freeform 2913"/>
          <p:cNvSpPr>
            <a:spLocks noEditPoints="1"/>
          </p:cNvSpPr>
          <p:nvPr/>
        </p:nvSpPr>
        <p:spPr bwMode="auto">
          <a:xfrm>
            <a:off x="9871051" y="2036758"/>
            <a:ext cx="18045" cy="27067"/>
          </a:xfrm>
          <a:custGeom>
            <a:avLst/>
            <a:gdLst>
              <a:gd name="T0" fmla="*/ 0 w 11"/>
              <a:gd name="T1" fmla="*/ 4 h 17"/>
              <a:gd name="T2" fmla="*/ 0 w 11"/>
              <a:gd name="T3" fmla="*/ 0 h 17"/>
              <a:gd name="T4" fmla="*/ 2 w 11"/>
              <a:gd name="T5" fmla="*/ 0 h 17"/>
              <a:gd name="T6" fmla="*/ 2 w 11"/>
              <a:gd name="T7" fmla="*/ 2 h 17"/>
              <a:gd name="T8" fmla="*/ 2 w 11"/>
              <a:gd name="T9" fmla="*/ 2 h 17"/>
              <a:gd name="T10" fmla="*/ 6 w 11"/>
              <a:gd name="T11" fmla="*/ 0 h 17"/>
              <a:gd name="T12" fmla="*/ 11 w 11"/>
              <a:gd name="T13" fmla="*/ 6 h 17"/>
              <a:gd name="T14" fmla="*/ 6 w 11"/>
              <a:gd name="T15" fmla="*/ 12 h 17"/>
              <a:gd name="T16" fmla="*/ 2 w 11"/>
              <a:gd name="T17" fmla="*/ 10 h 17"/>
              <a:gd name="T18" fmla="*/ 2 w 11"/>
              <a:gd name="T19" fmla="*/ 10 h 17"/>
              <a:gd name="T20" fmla="*/ 2 w 11"/>
              <a:gd name="T21" fmla="*/ 17 h 17"/>
              <a:gd name="T22" fmla="*/ 0 w 11"/>
              <a:gd name="T23" fmla="*/ 17 h 17"/>
              <a:gd name="T24" fmla="*/ 0 w 11"/>
              <a:gd name="T25" fmla="*/ 4 h 17"/>
              <a:gd name="T26" fmla="*/ 2 w 11"/>
              <a:gd name="T27" fmla="*/ 7 h 17"/>
              <a:gd name="T28" fmla="*/ 2 w 11"/>
              <a:gd name="T29" fmla="*/ 8 h 17"/>
              <a:gd name="T30" fmla="*/ 5 w 11"/>
              <a:gd name="T31" fmla="*/ 10 h 17"/>
              <a:gd name="T32" fmla="*/ 9 w 11"/>
              <a:gd name="T33" fmla="*/ 6 h 17"/>
              <a:gd name="T34" fmla="*/ 5 w 11"/>
              <a:gd name="T35" fmla="*/ 2 h 17"/>
              <a:gd name="T36" fmla="*/ 2 w 11"/>
              <a:gd name="T37" fmla="*/ 4 h 17"/>
              <a:gd name="T38" fmla="*/ 2 w 11"/>
              <a:gd name="T39" fmla="*/ 5 h 17"/>
              <a:gd name="T40" fmla="*/ 2 w 11"/>
              <a:gd name="T41" fmla="*/ 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0" y="4"/>
                </a:moveTo>
                <a:cubicBezTo>
                  <a:pt x="0" y="3"/>
                  <a:pt x="0" y="1"/>
                  <a:pt x="0" y="0"/>
                </a:cubicBezTo>
                <a:cubicBezTo>
                  <a:pt x="2" y="0"/>
                  <a:pt x="2" y="0"/>
                  <a:pt x="2" y="0"/>
                </a:cubicBezTo>
                <a:cubicBezTo>
                  <a:pt x="2" y="2"/>
                  <a:pt x="2" y="2"/>
                  <a:pt x="2" y="2"/>
                </a:cubicBezTo>
                <a:cubicBezTo>
                  <a:pt x="2" y="2"/>
                  <a:pt x="2" y="2"/>
                  <a:pt x="2" y="2"/>
                </a:cubicBezTo>
                <a:cubicBezTo>
                  <a:pt x="3" y="1"/>
                  <a:pt x="4" y="0"/>
                  <a:pt x="6" y="0"/>
                </a:cubicBezTo>
                <a:cubicBezTo>
                  <a:pt x="9" y="0"/>
                  <a:pt x="11" y="2"/>
                  <a:pt x="11" y="6"/>
                </a:cubicBezTo>
                <a:cubicBezTo>
                  <a:pt x="11" y="10"/>
                  <a:pt x="8" y="12"/>
                  <a:pt x="6" y="12"/>
                </a:cubicBezTo>
                <a:cubicBezTo>
                  <a:pt x="4" y="12"/>
                  <a:pt x="3" y="11"/>
                  <a:pt x="2" y="10"/>
                </a:cubicBezTo>
                <a:cubicBezTo>
                  <a:pt x="2" y="10"/>
                  <a:pt x="2" y="10"/>
                  <a:pt x="2" y="10"/>
                </a:cubicBezTo>
                <a:cubicBezTo>
                  <a:pt x="2" y="17"/>
                  <a:pt x="2" y="17"/>
                  <a:pt x="2" y="17"/>
                </a:cubicBezTo>
                <a:cubicBezTo>
                  <a:pt x="0" y="17"/>
                  <a:pt x="0" y="17"/>
                  <a:pt x="0" y="17"/>
                </a:cubicBezTo>
                <a:lnTo>
                  <a:pt x="0" y="4"/>
                </a:lnTo>
                <a:close/>
                <a:moveTo>
                  <a:pt x="2" y="7"/>
                </a:moveTo>
                <a:cubicBezTo>
                  <a:pt x="2" y="7"/>
                  <a:pt x="2" y="8"/>
                  <a:pt x="2" y="8"/>
                </a:cubicBezTo>
                <a:cubicBezTo>
                  <a:pt x="2" y="9"/>
                  <a:pt x="4" y="10"/>
                  <a:pt x="5" y="10"/>
                </a:cubicBezTo>
                <a:cubicBezTo>
                  <a:pt x="8" y="10"/>
                  <a:pt x="9" y="9"/>
                  <a:pt x="9" y="6"/>
                </a:cubicBezTo>
                <a:cubicBezTo>
                  <a:pt x="9" y="4"/>
                  <a:pt x="8" y="2"/>
                  <a:pt x="5" y="2"/>
                </a:cubicBezTo>
                <a:cubicBezTo>
                  <a:pt x="4" y="2"/>
                  <a:pt x="3" y="3"/>
                  <a:pt x="2" y="4"/>
                </a:cubicBezTo>
                <a:cubicBezTo>
                  <a:pt x="2" y="5"/>
                  <a:pt x="2" y="5"/>
                  <a:pt x="2" y="5"/>
                </a:cubicBezTo>
                <a:lnTo>
                  <a:pt x="2" y="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64" name="Freeform 2914"/>
          <p:cNvSpPr>
            <a:spLocks noEditPoints="1"/>
          </p:cNvSpPr>
          <p:nvPr/>
        </p:nvSpPr>
        <p:spPr bwMode="auto">
          <a:xfrm>
            <a:off x="9892103" y="2036758"/>
            <a:ext cx="15037" cy="19047"/>
          </a:xfrm>
          <a:custGeom>
            <a:avLst/>
            <a:gdLst>
              <a:gd name="T0" fmla="*/ 2 w 10"/>
              <a:gd name="T1" fmla="*/ 6 h 12"/>
              <a:gd name="T2" fmla="*/ 6 w 10"/>
              <a:gd name="T3" fmla="*/ 10 h 12"/>
              <a:gd name="T4" fmla="*/ 9 w 10"/>
              <a:gd name="T5" fmla="*/ 10 h 12"/>
              <a:gd name="T6" fmla="*/ 9 w 10"/>
              <a:gd name="T7" fmla="*/ 11 h 12"/>
              <a:gd name="T8" fmla="*/ 5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7" y="10"/>
                  <a:pt x="8" y="10"/>
                  <a:pt x="9" y="10"/>
                </a:cubicBezTo>
                <a:cubicBezTo>
                  <a:pt x="9" y="11"/>
                  <a:pt x="9" y="11"/>
                  <a:pt x="9" y="11"/>
                </a:cubicBezTo>
                <a:cubicBezTo>
                  <a:pt x="9" y="12"/>
                  <a:pt x="7" y="12"/>
                  <a:pt x="5" y="12"/>
                </a:cubicBezTo>
                <a:cubicBezTo>
                  <a:pt x="2" y="12"/>
                  <a:pt x="0" y="10"/>
                  <a:pt x="0" y="6"/>
                </a:cubicBezTo>
                <a:cubicBezTo>
                  <a:pt x="0" y="3"/>
                  <a:pt x="2" y="0"/>
                  <a:pt x="5" y="0"/>
                </a:cubicBezTo>
                <a:cubicBezTo>
                  <a:pt x="9" y="0"/>
                  <a:pt x="10" y="3"/>
                  <a:pt x="10" y="5"/>
                </a:cubicBezTo>
                <a:cubicBezTo>
                  <a:pt x="10" y="6"/>
                  <a:pt x="10" y="6"/>
                  <a:pt x="10" y="6"/>
                </a:cubicBezTo>
                <a:lnTo>
                  <a:pt x="2" y="6"/>
                </a:lnTo>
                <a:close/>
                <a:moveTo>
                  <a:pt x="8" y="5"/>
                </a:moveTo>
                <a:cubicBezTo>
                  <a:pt x="8" y="4"/>
                  <a:pt x="7" y="2"/>
                  <a:pt x="5" y="2"/>
                </a:cubicBezTo>
                <a:cubicBezTo>
                  <a:pt x="3" y="2"/>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65" name="Freeform 2915"/>
          <p:cNvSpPr/>
          <p:nvPr/>
        </p:nvSpPr>
        <p:spPr bwMode="auto">
          <a:xfrm>
            <a:off x="9912153" y="2036758"/>
            <a:ext cx="14035" cy="19047"/>
          </a:xfrm>
          <a:custGeom>
            <a:avLst/>
            <a:gdLst>
              <a:gd name="T0" fmla="*/ 0 w 9"/>
              <a:gd name="T1" fmla="*/ 3 h 12"/>
              <a:gd name="T2" fmla="*/ 0 w 9"/>
              <a:gd name="T3" fmla="*/ 0 h 12"/>
              <a:gd name="T4" fmla="*/ 1 w 9"/>
              <a:gd name="T5" fmla="*/ 0 h 12"/>
              <a:gd name="T6" fmla="*/ 1 w 9"/>
              <a:gd name="T7" fmla="*/ 2 h 12"/>
              <a:gd name="T8" fmla="*/ 2 w 9"/>
              <a:gd name="T9" fmla="*/ 2 h 12"/>
              <a:gd name="T10" fmla="*/ 5 w 9"/>
              <a:gd name="T11" fmla="*/ 0 h 12"/>
              <a:gd name="T12" fmla="*/ 9 w 9"/>
              <a:gd name="T13" fmla="*/ 5 h 12"/>
              <a:gd name="T14" fmla="*/ 9 w 9"/>
              <a:gd name="T15" fmla="*/ 12 h 12"/>
              <a:gd name="T16" fmla="*/ 7 w 9"/>
              <a:gd name="T17" fmla="*/ 12 h 12"/>
              <a:gd name="T18" fmla="*/ 7 w 9"/>
              <a:gd name="T19" fmla="*/ 5 h 12"/>
              <a:gd name="T20" fmla="*/ 5 w 9"/>
              <a:gd name="T21" fmla="*/ 2 h 12"/>
              <a:gd name="T22" fmla="*/ 2 w 9"/>
              <a:gd name="T23" fmla="*/ 4 h 12"/>
              <a:gd name="T24" fmla="*/ 2 w 9"/>
              <a:gd name="T25" fmla="*/ 5 h 12"/>
              <a:gd name="T26" fmla="*/ 2 w 9"/>
              <a:gd name="T27" fmla="*/ 12 h 12"/>
              <a:gd name="T28" fmla="*/ 0 w 9"/>
              <a:gd name="T29" fmla="*/ 12 h 12"/>
              <a:gd name="T30" fmla="*/ 0 w 9"/>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 h="12">
                <a:moveTo>
                  <a:pt x="0" y="3"/>
                </a:moveTo>
                <a:cubicBezTo>
                  <a:pt x="0" y="2"/>
                  <a:pt x="0" y="1"/>
                  <a:pt x="0" y="0"/>
                </a:cubicBezTo>
                <a:cubicBezTo>
                  <a:pt x="1" y="0"/>
                  <a:pt x="1" y="0"/>
                  <a:pt x="1" y="0"/>
                </a:cubicBezTo>
                <a:cubicBezTo>
                  <a:pt x="1" y="2"/>
                  <a:pt x="1" y="2"/>
                  <a:pt x="1" y="2"/>
                </a:cubicBezTo>
                <a:cubicBezTo>
                  <a:pt x="2" y="2"/>
                  <a:pt x="2" y="2"/>
                  <a:pt x="2" y="2"/>
                </a:cubicBezTo>
                <a:cubicBezTo>
                  <a:pt x="2" y="1"/>
                  <a:pt x="3" y="0"/>
                  <a:pt x="5" y="0"/>
                </a:cubicBezTo>
                <a:cubicBezTo>
                  <a:pt x="7" y="0"/>
                  <a:pt x="9" y="1"/>
                  <a:pt x="9" y="5"/>
                </a:cubicBezTo>
                <a:cubicBezTo>
                  <a:pt x="9" y="12"/>
                  <a:pt x="9" y="12"/>
                  <a:pt x="9" y="12"/>
                </a:cubicBezTo>
                <a:cubicBezTo>
                  <a:pt x="7" y="12"/>
                  <a:pt x="7" y="12"/>
                  <a:pt x="7" y="12"/>
                </a:cubicBezTo>
                <a:cubicBezTo>
                  <a:pt x="7" y="5"/>
                  <a:pt x="7" y="5"/>
                  <a:pt x="7" y="5"/>
                </a:cubicBezTo>
                <a:cubicBezTo>
                  <a:pt x="7" y="3"/>
                  <a:pt x="7" y="2"/>
                  <a:pt x="5" y="2"/>
                </a:cubicBezTo>
                <a:cubicBezTo>
                  <a:pt x="3" y="2"/>
                  <a:pt x="2" y="3"/>
                  <a:pt x="2" y="4"/>
                </a:cubicBezTo>
                <a:cubicBezTo>
                  <a:pt x="2" y="4"/>
                  <a:pt x="2" y="5"/>
                  <a:pt x="2" y="5"/>
                </a:cubicBezTo>
                <a:cubicBezTo>
                  <a:pt x="2" y="12"/>
                  <a:pt x="2" y="12"/>
                  <a:pt x="2"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66" name="Freeform 2916"/>
          <p:cNvSpPr>
            <a:spLocks noEditPoints="1"/>
          </p:cNvSpPr>
          <p:nvPr/>
        </p:nvSpPr>
        <p:spPr bwMode="auto">
          <a:xfrm>
            <a:off x="9931200" y="2028738"/>
            <a:ext cx="17042" cy="27067"/>
          </a:xfrm>
          <a:custGeom>
            <a:avLst/>
            <a:gdLst>
              <a:gd name="T0" fmla="*/ 11 w 11"/>
              <a:gd name="T1" fmla="*/ 0 h 17"/>
              <a:gd name="T2" fmla="*/ 11 w 11"/>
              <a:gd name="T3" fmla="*/ 14 h 17"/>
              <a:gd name="T4" fmla="*/ 11 w 11"/>
              <a:gd name="T5" fmla="*/ 17 h 17"/>
              <a:gd name="T6" fmla="*/ 9 w 11"/>
              <a:gd name="T7" fmla="*/ 17 h 17"/>
              <a:gd name="T8" fmla="*/ 9 w 11"/>
              <a:gd name="T9" fmla="*/ 15 h 17"/>
              <a:gd name="T10" fmla="*/ 9 w 11"/>
              <a:gd name="T11" fmla="*/ 15 h 17"/>
              <a:gd name="T12" fmla="*/ 5 w 11"/>
              <a:gd name="T13" fmla="*/ 17 h 17"/>
              <a:gd name="T14" fmla="*/ 0 w 11"/>
              <a:gd name="T15" fmla="*/ 11 h 17"/>
              <a:gd name="T16" fmla="*/ 5 w 11"/>
              <a:gd name="T17" fmla="*/ 5 h 17"/>
              <a:gd name="T18" fmla="*/ 9 w 11"/>
              <a:gd name="T19" fmla="*/ 7 h 17"/>
              <a:gd name="T20" fmla="*/ 9 w 11"/>
              <a:gd name="T21" fmla="*/ 7 h 17"/>
              <a:gd name="T22" fmla="*/ 9 w 11"/>
              <a:gd name="T23" fmla="*/ 0 h 17"/>
              <a:gd name="T24" fmla="*/ 11 w 11"/>
              <a:gd name="T25" fmla="*/ 0 h 17"/>
              <a:gd name="T26" fmla="*/ 9 w 11"/>
              <a:gd name="T27" fmla="*/ 10 h 17"/>
              <a:gd name="T28" fmla="*/ 9 w 11"/>
              <a:gd name="T29" fmla="*/ 9 h 17"/>
              <a:gd name="T30" fmla="*/ 6 w 11"/>
              <a:gd name="T31" fmla="*/ 7 h 17"/>
              <a:gd name="T32" fmla="*/ 2 w 11"/>
              <a:gd name="T33" fmla="*/ 11 h 17"/>
              <a:gd name="T34" fmla="*/ 6 w 11"/>
              <a:gd name="T35" fmla="*/ 15 h 17"/>
              <a:gd name="T36" fmla="*/ 9 w 11"/>
              <a:gd name="T37" fmla="*/ 13 h 17"/>
              <a:gd name="T38" fmla="*/ 9 w 11"/>
              <a:gd name="T39" fmla="*/ 12 h 17"/>
              <a:gd name="T40" fmla="*/ 9 w 11"/>
              <a:gd name="T41" fmla="*/ 1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11" y="0"/>
                </a:moveTo>
                <a:cubicBezTo>
                  <a:pt x="11" y="14"/>
                  <a:pt x="11" y="14"/>
                  <a:pt x="11" y="14"/>
                </a:cubicBezTo>
                <a:cubicBezTo>
                  <a:pt x="11" y="15"/>
                  <a:pt x="11" y="16"/>
                  <a:pt x="11" y="17"/>
                </a:cubicBezTo>
                <a:cubicBezTo>
                  <a:pt x="9" y="17"/>
                  <a:pt x="9" y="17"/>
                  <a:pt x="9" y="17"/>
                </a:cubicBezTo>
                <a:cubicBezTo>
                  <a:pt x="9" y="15"/>
                  <a:pt x="9" y="15"/>
                  <a:pt x="9" y="15"/>
                </a:cubicBezTo>
                <a:cubicBezTo>
                  <a:pt x="9" y="15"/>
                  <a:pt x="9" y="15"/>
                  <a:pt x="9" y="15"/>
                </a:cubicBezTo>
                <a:cubicBezTo>
                  <a:pt x="8" y="16"/>
                  <a:pt x="7" y="17"/>
                  <a:pt x="5" y="17"/>
                </a:cubicBezTo>
                <a:cubicBezTo>
                  <a:pt x="2" y="17"/>
                  <a:pt x="0" y="15"/>
                  <a:pt x="0" y="11"/>
                </a:cubicBezTo>
                <a:cubicBezTo>
                  <a:pt x="0" y="7"/>
                  <a:pt x="2" y="5"/>
                  <a:pt x="5" y="5"/>
                </a:cubicBezTo>
                <a:cubicBezTo>
                  <a:pt x="7" y="5"/>
                  <a:pt x="8" y="6"/>
                  <a:pt x="9" y="7"/>
                </a:cubicBezTo>
                <a:cubicBezTo>
                  <a:pt x="9" y="7"/>
                  <a:pt x="9" y="7"/>
                  <a:pt x="9" y="7"/>
                </a:cubicBezTo>
                <a:cubicBezTo>
                  <a:pt x="9" y="0"/>
                  <a:pt x="9" y="0"/>
                  <a:pt x="9" y="0"/>
                </a:cubicBezTo>
                <a:lnTo>
                  <a:pt x="11" y="0"/>
                </a:lnTo>
                <a:close/>
                <a:moveTo>
                  <a:pt x="9" y="10"/>
                </a:moveTo>
                <a:cubicBezTo>
                  <a:pt x="9" y="10"/>
                  <a:pt x="9" y="9"/>
                  <a:pt x="9" y="9"/>
                </a:cubicBezTo>
                <a:cubicBezTo>
                  <a:pt x="8" y="8"/>
                  <a:pt x="7" y="7"/>
                  <a:pt x="6" y="7"/>
                </a:cubicBezTo>
                <a:cubicBezTo>
                  <a:pt x="4" y="7"/>
                  <a:pt x="2" y="9"/>
                  <a:pt x="2" y="11"/>
                </a:cubicBezTo>
                <a:cubicBezTo>
                  <a:pt x="2" y="13"/>
                  <a:pt x="3" y="15"/>
                  <a:pt x="6" y="15"/>
                </a:cubicBezTo>
                <a:cubicBezTo>
                  <a:pt x="7" y="15"/>
                  <a:pt x="8" y="14"/>
                  <a:pt x="9" y="13"/>
                </a:cubicBezTo>
                <a:cubicBezTo>
                  <a:pt x="9" y="13"/>
                  <a:pt x="9" y="12"/>
                  <a:pt x="9" y="12"/>
                </a:cubicBezTo>
                <a:lnTo>
                  <a:pt x="9"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67" name="Freeform 2917"/>
          <p:cNvSpPr>
            <a:spLocks noEditPoints="1"/>
          </p:cNvSpPr>
          <p:nvPr/>
        </p:nvSpPr>
        <p:spPr bwMode="auto">
          <a:xfrm>
            <a:off x="9953254" y="2030743"/>
            <a:ext cx="5012" cy="25062"/>
          </a:xfrm>
          <a:custGeom>
            <a:avLst/>
            <a:gdLst>
              <a:gd name="T0" fmla="*/ 3 w 3"/>
              <a:gd name="T1" fmla="*/ 1 h 16"/>
              <a:gd name="T2" fmla="*/ 1 w 3"/>
              <a:gd name="T3" fmla="*/ 2 h 16"/>
              <a:gd name="T4" fmla="*/ 0 w 3"/>
              <a:gd name="T5" fmla="*/ 1 h 16"/>
              <a:gd name="T6" fmla="*/ 2 w 3"/>
              <a:gd name="T7" fmla="*/ 0 h 16"/>
              <a:gd name="T8" fmla="*/ 3 w 3"/>
              <a:gd name="T9" fmla="*/ 1 h 16"/>
              <a:gd name="T10" fmla="*/ 0 w 3"/>
              <a:gd name="T11" fmla="*/ 16 h 16"/>
              <a:gd name="T12" fmla="*/ 0 w 3"/>
              <a:gd name="T13" fmla="*/ 4 h 16"/>
              <a:gd name="T14" fmla="*/ 3 w 3"/>
              <a:gd name="T15" fmla="*/ 4 h 16"/>
              <a:gd name="T16" fmla="*/ 3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2"/>
                  <a:pt x="1" y="2"/>
                </a:cubicBezTo>
                <a:cubicBezTo>
                  <a:pt x="1" y="2"/>
                  <a:pt x="0" y="2"/>
                  <a:pt x="0" y="1"/>
                </a:cubicBezTo>
                <a:cubicBezTo>
                  <a:pt x="0" y="0"/>
                  <a:pt x="1" y="0"/>
                  <a:pt x="2" y="0"/>
                </a:cubicBezTo>
                <a:cubicBezTo>
                  <a:pt x="2" y="0"/>
                  <a:pt x="3" y="0"/>
                  <a:pt x="3" y="1"/>
                </a:cubicBezTo>
                <a:close/>
                <a:moveTo>
                  <a:pt x="0" y="16"/>
                </a:moveTo>
                <a:cubicBezTo>
                  <a:pt x="0" y="4"/>
                  <a:pt x="0" y="4"/>
                  <a:pt x="0" y="4"/>
                </a:cubicBezTo>
                <a:cubicBezTo>
                  <a:pt x="3" y="4"/>
                  <a:pt x="3" y="4"/>
                  <a:pt x="3" y="4"/>
                </a:cubicBezTo>
                <a:cubicBezTo>
                  <a:pt x="3" y="16"/>
                  <a:pt x="3" y="16"/>
                  <a:pt x="3"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68" name="Freeform 2918"/>
          <p:cNvSpPr/>
          <p:nvPr/>
        </p:nvSpPr>
        <p:spPr bwMode="auto">
          <a:xfrm>
            <a:off x="9961274" y="2036758"/>
            <a:ext cx="12030" cy="19047"/>
          </a:xfrm>
          <a:custGeom>
            <a:avLst/>
            <a:gdLst>
              <a:gd name="T0" fmla="*/ 1 w 8"/>
              <a:gd name="T1" fmla="*/ 10 h 12"/>
              <a:gd name="T2" fmla="*/ 4 w 8"/>
              <a:gd name="T3" fmla="*/ 11 h 12"/>
              <a:gd name="T4" fmla="*/ 6 w 8"/>
              <a:gd name="T5" fmla="*/ 9 h 12"/>
              <a:gd name="T6" fmla="*/ 4 w 8"/>
              <a:gd name="T7" fmla="*/ 7 h 12"/>
              <a:gd name="T8" fmla="*/ 1 w 8"/>
              <a:gd name="T9" fmla="*/ 3 h 12"/>
              <a:gd name="T10" fmla="*/ 5 w 8"/>
              <a:gd name="T11" fmla="*/ 0 h 12"/>
              <a:gd name="T12" fmla="*/ 7 w 8"/>
              <a:gd name="T13" fmla="*/ 1 h 12"/>
              <a:gd name="T14" fmla="*/ 7 w 8"/>
              <a:gd name="T15" fmla="*/ 2 h 12"/>
              <a:gd name="T16" fmla="*/ 5 w 8"/>
              <a:gd name="T17" fmla="*/ 2 h 12"/>
              <a:gd name="T18" fmla="*/ 3 w 8"/>
              <a:gd name="T19" fmla="*/ 3 h 12"/>
              <a:gd name="T20" fmla="*/ 5 w 8"/>
              <a:gd name="T21" fmla="*/ 5 h 12"/>
              <a:gd name="T22" fmla="*/ 8 w 8"/>
              <a:gd name="T23" fmla="*/ 9 h 12"/>
              <a:gd name="T24" fmla="*/ 4 w 8"/>
              <a:gd name="T25" fmla="*/ 12 h 12"/>
              <a:gd name="T26" fmla="*/ 0 w 8"/>
              <a:gd name="T27" fmla="*/ 11 h 12"/>
              <a:gd name="T28" fmla="*/ 1 w 8"/>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1" y="10"/>
                </a:moveTo>
                <a:cubicBezTo>
                  <a:pt x="1" y="10"/>
                  <a:pt x="3" y="11"/>
                  <a:pt x="4" y="11"/>
                </a:cubicBezTo>
                <a:cubicBezTo>
                  <a:pt x="5" y="11"/>
                  <a:pt x="6" y="10"/>
                  <a:pt x="6" y="9"/>
                </a:cubicBezTo>
                <a:cubicBezTo>
                  <a:pt x="6" y="8"/>
                  <a:pt x="5" y="7"/>
                  <a:pt x="4" y="7"/>
                </a:cubicBezTo>
                <a:cubicBezTo>
                  <a:pt x="2" y="6"/>
                  <a:pt x="1" y="5"/>
                  <a:pt x="1" y="3"/>
                </a:cubicBezTo>
                <a:cubicBezTo>
                  <a:pt x="1" y="2"/>
                  <a:pt x="2" y="0"/>
                  <a:pt x="5" y="0"/>
                </a:cubicBezTo>
                <a:cubicBezTo>
                  <a:pt x="6" y="0"/>
                  <a:pt x="7" y="0"/>
                  <a:pt x="7" y="1"/>
                </a:cubicBezTo>
                <a:cubicBezTo>
                  <a:pt x="7" y="2"/>
                  <a:pt x="7" y="2"/>
                  <a:pt x="7" y="2"/>
                </a:cubicBezTo>
                <a:cubicBezTo>
                  <a:pt x="6" y="2"/>
                  <a:pt x="6" y="2"/>
                  <a:pt x="5" y="2"/>
                </a:cubicBezTo>
                <a:cubicBezTo>
                  <a:pt x="3" y="2"/>
                  <a:pt x="3" y="2"/>
                  <a:pt x="3" y="3"/>
                </a:cubicBezTo>
                <a:cubicBezTo>
                  <a:pt x="3" y="4"/>
                  <a:pt x="3" y="5"/>
                  <a:pt x="5" y="5"/>
                </a:cubicBezTo>
                <a:cubicBezTo>
                  <a:pt x="7" y="6"/>
                  <a:pt x="8" y="7"/>
                  <a:pt x="8" y="9"/>
                </a:cubicBezTo>
                <a:cubicBezTo>
                  <a:pt x="8" y="11"/>
                  <a:pt x="6" y="12"/>
                  <a:pt x="4" y="12"/>
                </a:cubicBezTo>
                <a:cubicBezTo>
                  <a:pt x="2" y="12"/>
                  <a:pt x="1" y="12"/>
                  <a:pt x="0" y="11"/>
                </a:cubicBezTo>
                <a:lnTo>
                  <a:pt x="1"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69" name="Freeform 2919"/>
          <p:cNvSpPr/>
          <p:nvPr/>
        </p:nvSpPr>
        <p:spPr bwMode="auto">
          <a:xfrm>
            <a:off x="9976311" y="2036758"/>
            <a:ext cx="11027" cy="19047"/>
          </a:xfrm>
          <a:custGeom>
            <a:avLst/>
            <a:gdLst>
              <a:gd name="T0" fmla="*/ 0 w 7"/>
              <a:gd name="T1" fmla="*/ 10 h 12"/>
              <a:gd name="T2" fmla="*/ 3 w 7"/>
              <a:gd name="T3" fmla="*/ 11 h 12"/>
              <a:gd name="T4" fmla="*/ 5 w 7"/>
              <a:gd name="T5" fmla="*/ 9 h 12"/>
              <a:gd name="T6" fmla="*/ 3 w 7"/>
              <a:gd name="T7" fmla="*/ 7 h 12"/>
              <a:gd name="T8" fmla="*/ 0 w 7"/>
              <a:gd name="T9" fmla="*/ 3 h 12"/>
              <a:gd name="T10" fmla="*/ 4 w 7"/>
              <a:gd name="T11" fmla="*/ 0 h 12"/>
              <a:gd name="T12" fmla="*/ 7 w 7"/>
              <a:gd name="T13" fmla="*/ 1 h 12"/>
              <a:gd name="T14" fmla="*/ 6 w 7"/>
              <a:gd name="T15" fmla="*/ 2 h 12"/>
              <a:gd name="T16" fmla="*/ 4 w 7"/>
              <a:gd name="T17" fmla="*/ 2 h 12"/>
              <a:gd name="T18" fmla="*/ 2 w 7"/>
              <a:gd name="T19" fmla="*/ 3 h 12"/>
              <a:gd name="T20" fmla="*/ 4 w 7"/>
              <a:gd name="T21" fmla="*/ 5 h 12"/>
              <a:gd name="T22" fmla="*/ 7 w 7"/>
              <a:gd name="T23" fmla="*/ 9 h 12"/>
              <a:gd name="T24" fmla="*/ 3 w 7"/>
              <a:gd name="T25" fmla="*/ 12 h 12"/>
              <a:gd name="T26" fmla="*/ 0 w 7"/>
              <a:gd name="T27" fmla="*/ 11 h 12"/>
              <a:gd name="T28" fmla="*/ 0 w 7"/>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2">
                <a:moveTo>
                  <a:pt x="0" y="10"/>
                </a:moveTo>
                <a:cubicBezTo>
                  <a:pt x="1" y="10"/>
                  <a:pt x="2" y="11"/>
                  <a:pt x="3" y="11"/>
                </a:cubicBezTo>
                <a:cubicBezTo>
                  <a:pt x="5" y="11"/>
                  <a:pt x="5" y="10"/>
                  <a:pt x="5" y="9"/>
                </a:cubicBezTo>
                <a:cubicBezTo>
                  <a:pt x="5" y="8"/>
                  <a:pt x="5" y="7"/>
                  <a:pt x="3" y="7"/>
                </a:cubicBezTo>
                <a:cubicBezTo>
                  <a:pt x="1" y="6"/>
                  <a:pt x="0" y="5"/>
                  <a:pt x="0" y="3"/>
                </a:cubicBezTo>
                <a:cubicBezTo>
                  <a:pt x="0" y="2"/>
                  <a:pt x="2" y="0"/>
                  <a:pt x="4" y="0"/>
                </a:cubicBezTo>
                <a:cubicBezTo>
                  <a:pt x="5" y="0"/>
                  <a:pt x="6" y="0"/>
                  <a:pt x="7" y="1"/>
                </a:cubicBezTo>
                <a:cubicBezTo>
                  <a:pt x="6" y="2"/>
                  <a:pt x="6" y="2"/>
                  <a:pt x="6" y="2"/>
                </a:cubicBezTo>
                <a:cubicBezTo>
                  <a:pt x="6" y="2"/>
                  <a:pt x="5" y="2"/>
                  <a:pt x="4" y="2"/>
                </a:cubicBezTo>
                <a:cubicBezTo>
                  <a:pt x="3" y="2"/>
                  <a:pt x="2" y="2"/>
                  <a:pt x="2" y="3"/>
                </a:cubicBezTo>
                <a:cubicBezTo>
                  <a:pt x="2" y="4"/>
                  <a:pt x="3" y="5"/>
                  <a:pt x="4" y="5"/>
                </a:cubicBezTo>
                <a:cubicBezTo>
                  <a:pt x="6" y="6"/>
                  <a:pt x="7" y="7"/>
                  <a:pt x="7" y="9"/>
                </a:cubicBezTo>
                <a:cubicBezTo>
                  <a:pt x="7" y="11"/>
                  <a:pt x="6" y="12"/>
                  <a:pt x="3" y="12"/>
                </a:cubicBezTo>
                <a:cubicBezTo>
                  <a:pt x="2" y="12"/>
                  <a:pt x="1" y="12"/>
                  <a:pt x="0" y="11"/>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70" name="Freeform 2920"/>
          <p:cNvSpPr>
            <a:spLocks noEditPoints="1"/>
          </p:cNvSpPr>
          <p:nvPr/>
        </p:nvSpPr>
        <p:spPr bwMode="auto">
          <a:xfrm>
            <a:off x="9990346" y="2036758"/>
            <a:ext cx="16040" cy="19047"/>
          </a:xfrm>
          <a:custGeom>
            <a:avLst/>
            <a:gdLst>
              <a:gd name="T0" fmla="*/ 2 w 10"/>
              <a:gd name="T1" fmla="*/ 6 h 12"/>
              <a:gd name="T2" fmla="*/ 6 w 10"/>
              <a:gd name="T3" fmla="*/ 10 h 12"/>
              <a:gd name="T4" fmla="*/ 9 w 10"/>
              <a:gd name="T5" fmla="*/ 10 h 12"/>
              <a:gd name="T6" fmla="*/ 10 w 10"/>
              <a:gd name="T7" fmla="*/ 11 h 12"/>
              <a:gd name="T8" fmla="*/ 6 w 10"/>
              <a:gd name="T9" fmla="*/ 12 h 12"/>
              <a:gd name="T10" fmla="*/ 0 w 10"/>
              <a:gd name="T11" fmla="*/ 6 h 12"/>
              <a:gd name="T12" fmla="*/ 6 w 10"/>
              <a:gd name="T13" fmla="*/ 0 h 12"/>
              <a:gd name="T14" fmla="*/ 10 w 10"/>
              <a:gd name="T15" fmla="*/ 5 h 12"/>
              <a:gd name="T16" fmla="*/ 10 w 10"/>
              <a:gd name="T17" fmla="*/ 6 h 12"/>
              <a:gd name="T18" fmla="*/ 2 w 10"/>
              <a:gd name="T19" fmla="*/ 6 h 12"/>
              <a:gd name="T20" fmla="*/ 8 w 10"/>
              <a:gd name="T21" fmla="*/ 5 h 12"/>
              <a:gd name="T22" fmla="*/ 6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8" y="10"/>
                  <a:pt x="9" y="10"/>
                  <a:pt x="9" y="10"/>
                </a:cubicBezTo>
                <a:cubicBezTo>
                  <a:pt x="10" y="11"/>
                  <a:pt x="10" y="11"/>
                  <a:pt x="10" y="11"/>
                </a:cubicBezTo>
                <a:cubicBezTo>
                  <a:pt x="9" y="12"/>
                  <a:pt x="8" y="12"/>
                  <a:pt x="6" y="12"/>
                </a:cubicBezTo>
                <a:cubicBezTo>
                  <a:pt x="2" y="12"/>
                  <a:pt x="0" y="10"/>
                  <a:pt x="0" y="6"/>
                </a:cubicBezTo>
                <a:cubicBezTo>
                  <a:pt x="0" y="3"/>
                  <a:pt x="2" y="0"/>
                  <a:pt x="6" y="0"/>
                </a:cubicBezTo>
                <a:cubicBezTo>
                  <a:pt x="9" y="0"/>
                  <a:pt x="10" y="3"/>
                  <a:pt x="10" y="5"/>
                </a:cubicBezTo>
                <a:cubicBezTo>
                  <a:pt x="10" y="6"/>
                  <a:pt x="10" y="6"/>
                  <a:pt x="10" y="6"/>
                </a:cubicBezTo>
                <a:lnTo>
                  <a:pt x="2" y="6"/>
                </a:lnTo>
                <a:close/>
                <a:moveTo>
                  <a:pt x="8" y="5"/>
                </a:moveTo>
                <a:cubicBezTo>
                  <a:pt x="8" y="4"/>
                  <a:pt x="8" y="2"/>
                  <a:pt x="6" y="2"/>
                </a:cubicBezTo>
                <a:cubicBezTo>
                  <a:pt x="3" y="2"/>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71" name="Freeform 2921"/>
          <p:cNvSpPr>
            <a:spLocks noEditPoints="1"/>
          </p:cNvSpPr>
          <p:nvPr/>
        </p:nvSpPr>
        <p:spPr bwMode="auto">
          <a:xfrm>
            <a:off x="10019418" y="2036758"/>
            <a:ext cx="17042" cy="27067"/>
          </a:xfrm>
          <a:custGeom>
            <a:avLst/>
            <a:gdLst>
              <a:gd name="T0" fmla="*/ 0 w 11"/>
              <a:gd name="T1" fmla="*/ 4 h 17"/>
              <a:gd name="T2" fmla="*/ 0 w 11"/>
              <a:gd name="T3" fmla="*/ 0 h 17"/>
              <a:gd name="T4" fmla="*/ 2 w 11"/>
              <a:gd name="T5" fmla="*/ 0 h 17"/>
              <a:gd name="T6" fmla="*/ 2 w 11"/>
              <a:gd name="T7" fmla="*/ 2 h 17"/>
              <a:gd name="T8" fmla="*/ 2 w 11"/>
              <a:gd name="T9" fmla="*/ 2 h 17"/>
              <a:gd name="T10" fmla="*/ 6 w 11"/>
              <a:gd name="T11" fmla="*/ 0 h 17"/>
              <a:gd name="T12" fmla="*/ 11 w 11"/>
              <a:gd name="T13" fmla="*/ 6 h 17"/>
              <a:gd name="T14" fmla="*/ 6 w 11"/>
              <a:gd name="T15" fmla="*/ 12 h 17"/>
              <a:gd name="T16" fmla="*/ 2 w 11"/>
              <a:gd name="T17" fmla="*/ 10 h 17"/>
              <a:gd name="T18" fmla="*/ 2 w 11"/>
              <a:gd name="T19" fmla="*/ 10 h 17"/>
              <a:gd name="T20" fmla="*/ 2 w 11"/>
              <a:gd name="T21" fmla="*/ 17 h 17"/>
              <a:gd name="T22" fmla="*/ 0 w 11"/>
              <a:gd name="T23" fmla="*/ 17 h 17"/>
              <a:gd name="T24" fmla="*/ 0 w 11"/>
              <a:gd name="T25" fmla="*/ 4 h 17"/>
              <a:gd name="T26" fmla="*/ 2 w 11"/>
              <a:gd name="T27" fmla="*/ 7 h 17"/>
              <a:gd name="T28" fmla="*/ 2 w 11"/>
              <a:gd name="T29" fmla="*/ 8 h 17"/>
              <a:gd name="T30" fmla="*/ 6 w 11"/>
              <a:gd name="T31" fmla="*/ 10 h 17"/>
              <a:gd name="T32" fmla="*/ 9 w 11"/>
              <a:gd name="T33" fmla="*/ 6 h 17"/>
              <a:gd name="T34" fmla="*/ 6 w 11"/>
              <a:gd name="T35" fmla="*/ 2 h 17"/>
              <a:gd name="T36" fmla="*/ 2 w 11"/>
              <a:gd name="T37" fmla="*/ 4 h 17"/>
              <a:gd name="T38" fmla="*/ 2 w 11"/>
              <a:gd name="T39" fmla="*/ 5 h 17"/>
              <a:gd name="T40" fmla="*/ 2 w 11"/>
              <a:gd name="T41" fmla="*/ 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0" y="4"/>
                </a:moveTo>
                <a:cubicBezTo>
                  <a:pt x="0" y="3"/>
                  <a:pt x="0" y="1"/>
                  <a:pt x="0" y="0"/>
                </a:cubicBezTo>
                <a:cubicBezTo>
                  <a:pt x="2" y="0"/>
                  <a:pt x="2" y="0"/>
                  <a:pt x="2" y="0"/>
                </a:cubicBezTo>
                <a:cubicBezTo>
                  <a:pt x="2" y="2"/>
                  <a:pt x="2" y="2"/>
                  <a:pt x="2" y="2"/>
                </a:cubicBezTo>
                <a:cubicBezTo>
                  <a:pt x="2" y="2"/>
                  <a:pt x="2" y="2"/>
                  <a:pt x="2" y="2"/>
                </a:cubicBezTo>
                <a:cubicBezTo>
                  <a:pt x="3" y="1"/>
                  <a:pt x="4" y="0"/>
                  <a:pt x="6" y="0"/>
                </a:cubicBezTo>
                <a:cubicBezTo>
                  <a:pt x="9" y="0"/>
                  <a:pt x="11" y="2"/>
                  <a:pt x="11" y="6"/>
                </a:cubicBezTo>
                <a:cubicBezTo>
                  <a:pt x="11" y="10"/>
                  <a:pt x="9" y="12"/>
                  <a:pt x="6" y="12"/>
                </a:cubicBezTo>
                <a:cubicBezTo>
                  <a:pt x="4" y="12"/>
                  <a:pt x="3" y="11"/>
                  <a:pt x="2" y="10"/>
                </a:cubicBezTo>
                <a:cubicBezTo>
                  <a:pt x="2" y="10"/>
                  <a:pt x="2" y="10"/>
                  <a:pt x="2" y="10"/>
                </a:cubicBezTo>
                <a:cubicBezTo>
                  <a:pt x="2" y="17"/>
                  <a:pt x="2" y="17"/>
                  <a:pt x="2" y="17"/>
                </a:cubicBezTo>
                <a:cubicBezTo>
                  <a:pt x="0" y="17"/>
                  <a:pt x="0" y="17"/>
                  <a:pt x="0" y="17"/>
                </a:cubicBezTo>
                <a:lnTo>
                  <a:pt x="0" y="4"/>
                </a:lnTo>
                <a:close/>
                <a:moveTo>
                  <a:pt x="2" y="7"/>
                </a:moveTo>
                <a:cubicBezTo>
                  <a:pt x="2" y="7"/>
                  <a:pt x="2" y="8"/>
                  <a:pt x="2" y="8"/>
                </a:cubicBezTo>
                <a:cubicBezTo>
                  <a:pt x="3" y="9"/>
                  <a:pt x="4" y="10"/>
                  <a:pt x="6" y="10"/>
                </a:cubicBezTo>
                <a:cubicBezTo>
                  <a:pt x="8" y="10"/>
                  <a:pt x="9" y="9"/>
                  <a:pt x="9" y="6"/>
                </a:cubicBezTo>
                <a:cubicBezTo>
                  <a:pt x="9" y="4"/>
                  <a:pt x="8" y="2"/>
                  <a:pt x="6" y="2"/>
                </a:cubicBezTo>
                <a:cubicBezTo>
                  <a:pt x="4" y="2"/>
                  <a:pt x="3" y="3"/>
                  <a:pt x="2" y="4"/>
                </a:cubicBezTo>
                <a:cubicBezTo>
                  <a:pt x="2" y="5"/>
                  <a:pt x="2" y="5"/>
                  <a:pt x="2" y="5"/>
                </a:cubicBezTo>
                <a:lnTo>
                  <a:pt x="2" y="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72" name="Freeform 2922"/>
          <p:cNvSpPr>
            <a:spLocks noEditPoints="1"/>
          </p:cNvSpPr>
          <p:nvPr/>
        </p:nvSpPr>
        <p:spPr bwMode="auto">
          <a:xfrm>
            <a:off x="10039467" y="2036758"/>
            <a:ext cx="17042" cy="19047"/>
          </a:xfrm>
          <a:custGeom>
            <a:avLst/>
            <a:gdLst>
              <a:gd name="T0" fmla="*/ 11 w 11"/>
              <a:gd name="T1" fmla="*/ 6 h 12"/>
              <a:gd name="T2" fmla="*/ 6 w 11"/>
              <a:gd name="T3" fmla="*/ 12 h 12"/>
              <a:gd name="T4" fmla="*/ 0 w 11"/>
              <a:gd name="T5" fmla="*/ 6 h 12"/>
              <a:gd name="T6" fmla="*/ 6 w 11"/>
              <a:gd name="T7" fmla="*/ 0 h 12"/>
              <a:gd name="T8" fmla="*/ 11 w 11"/>
              <a:gd name="T9" fmla="*/ 6 h 12"/>
              <a:gd name="T10" fmla="*/ 2 w 11"/>
              <a:gd name="T11" fmla="*/ 6 h 12"/>
              <a:gd name="T12" fmla="*/ 6 w 11"/>
              <a:gd name="T13" fmla="*/ 11 h 12"/>
              <a:gd name="T14" fmla="*/ 9 w 11"/>
              <a:gd name="T15" fmla="*/ 6 h 12"/>
              <a:gd name="T16" fmla="*/ 6 w 11"/>
              <a:gd name="T17" fmla="*/ 2 h 12"/>
              <a:gd name="T18" fmla="*/ 2 w 11"/>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2">
                <a:moveTo>
                  <a:pt x="11" y="6"/>
                </a:moveTo>
                <a:cubicBezTo>
                  <a:pt x="11" y="10"/>
                  <a:pt x="8" y="12"/>
                  <a:pt x="6" y="12"/>
                </a:cubicBezTo>
                <a:cubicBezTo>
                  <a:pt x="2" y="12"/>
                  <a:pt x="0" y="10"/>
                  <a:pt x="0" y="6"/>
                </a:cubicBezTo>
                <a:cubicBezTo>
                  <a:pt x="0" y="2"/>
                  <a:pt x="3" y="0"/>
                  <a:pt x="6" y="0"/>
                </a:cubicBezTo>
                <a:cubicBezTo>
                  <a:pt x="9" y="0"/>
                  <a:pt x="11" y="2"/>
                  <a:pt x="11" y="6"/>
                </a:cubicBezTo>
                <a:close/>
                <a:moveTo>
                  <a:pt x="2" y="6"/>
                </a:moveTo>
                <a:cubicBezTo>
                  <a:pt x="2" y="9"/>
                  <a:pt x="4" y="11"/>
                  <a:pt x="6" y="11"/>
                </a:cubicBezTo>
                <a:cubicBezTo>
                  <a:pt x="8" y="11"/>
                  <a:pt x="9" y="9"/>
                  <a:pt x="9" y="6"/>
                </a:cubicBezTo>
                <a:cubicBezTo>
                  <a:pt x="9" y="4"/>
                  <a:pt x="8" y="2"/>
                  <a:pt x="6"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73" name="Freeform 2923"/>
          <p:cNvSpPr/>
          <p:nvPr/>
        </p:nvSpPr>
        <p:spPr bwMode="auto">
          <a:xfrm>
            <a:off x="10059517" y="2032748"/>
            <a:ext cx="11027" cy="23057"/>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5 w 7"/>
              <a:gd name="T13" fmla="*/ 13 h 15"/>
              <a:gd name="T14" fmla="*/ 6 w 7"/>
              <a:gd name="T15" fmla="*/ 13 h 15"/>
              <a:gd name="T16" fmla="*/ 6 w 7"/>
              <a:gd name="T17" fmla="*/ 15 h 15"/>
              <a:gd name="T18" fmla="*/ 5 w 7"/>
              <a:gd name="T19" fmla="*/ 15 h 15"/>
              <a:gd name="T20" fmla="*/ 2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4" y="13"/>
                  <a:pt x="5" y="13"/>
                </a:cubicBezTo>
                <a:cubicBezTo>
                  <a:pt x="6" y="13"/>
                  <a:pt x="6" y="13"/>
                  <a:pt x="6" y="13"/>
                </a:cubicBezTo>
                <a:cubicBezTo>
                  <a:pt x="6" y="15"/>
                  <a:pt x="6" y="15"/>
                  <a:pt x="6" y="15"/>
                </a:cubicBezTo>
                <a:cubicBezTo>
                  <a:pt x="6" y="15"/>
                  <a:pt x="5" y="15"/>
                  <a:pt x="5" y="15"/>
                </a:cubicBezTo>
                <a:cubicBezTo>
                  <a:pt x="4" y="15"/>
                  <a:pt x="3" y="15"/>
                  <a:pt x="2"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74" name="Freeform 2924"/>
          <p:cNvSpPr>
            <a:spLocks noEditPoints="1"/>
          </p:cNvSpPr>
          <p:nvPr/>
        </p:nvSpPr>
        <p:spPr bwMode="auto">
          <a:xfrm>
            <a:off x="10072549" y="2036758"/>
            <a:ext cx="16040" cy="19047"/>
          </a:xfrm>
          <a:custGeom>
            <a:avLst/>
            <a:gdLst>
              <a:gd name="T0" fmla="*/ 2 w 10"/>
              <a:gd name="T1" fmla="*/ 6 h 12"/>
              <a:gd name="T2" fmla="*/ 6 w 10"/>
              <a:gd name="T3" fmla="*/ 10 h 12"/>
              <a:gd name="T4" fmla="*/ 9 w 10"/>
              <a:gd name="T5" fmla="*/ 10 h 12"/>
              <a:gd name="T6" fmla="*/ 10 w 10"/>
              <a:gd name="T7" fmla="*/ 11 h 12"/>
              <a:gd name="T8" fmla="*/ 6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7" y="10"/>
                  <a:pt x="8" y="10"/>
                  <a:pt x="9" y="10"/>
                </a:cubicBezTo>
                <a:cubicBezTo>
                  <a:pt x="10" y="11"/>
                  <a:pt x="10" y="11"/>
                  <a:pt x="10" y="11"/>
                </a:cubicBezTo>
                <a:cubicBezTo>
                  <a:pt x="9" y="12"/>
                  <a:pt x="8" y="12"/>
                  <a:pt x="6" y="12"/>
                </a:cubicBezTo>
                <a:cubicBezTo>
                  <a:pt x="2" y="12"/>
                  <a:pt x="0" y="10"/>
                  <a:pt x="0" y="6"/>
                </a:cubicBezTo>
                <a:cubicBezTo>
                  <a:pt x="0" y="3"/>
                  <a:pt x="2" y="0"/>
                  <a:pt x="5" y="0"/>
                </a:cubicBezTo>
                <a:cubicBezTo>
                  <a:pt x="9" y="0"/>
                  <a:pt x="10" y="3"/>
                  <a:pt x="10" y="5"/>
                </a:cubicBezTo>
                <a:cubicBezTo>
                  <a:pt x="10" y="6"/>
                  <a:pt x="10" y="6"/>
                  <a:pt x="10" y="6"/>
                </a:cubicBezTo>
                <a:lnTo>
                  <a:pt x="2" y="6"/>
                </a:lnTo>
                <a:close/>
                <a:moveTo>
                  <a:pt x="8" y="5"/>
                </a:moveTo>
                <a:cubicBezTo>
                  <a:pt x="8" y="4"/>
                  <a:pt x="8" y="2"/>
                  <a:pt x="5" y="2"/>
                </a:cubicBezTo>
                <a:cubicBezTo>
                  <a:pt x="3" y="2"/>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75" name="Freeform 2925"/>
          <p:cNvSpPr/>
          <p:nvPr/>
        </p:nvSpPr>
        <p:spPr bwMode="auto">
          <a:xfrm>
            <a:off x="10092598" y="2036758"/>
            <a:ext cx="16040" cy="19047"/>
          </a:xfrm>
          <a:custGeom>
            <a:avLst/>
            <a:gdLst>
              <a:gd name="T0" fmla="*/ 0 w 10"/>
              <a:gd name="T1" fmla="*/ 3 h 12"/>
              <a:gd name="T2" fmla="*/ 0 w 10"/>
              <a:gd name="T3" fmla="*/ 0 h 12"/>
              <a:gd name="T4" fmla="*/ 2 w 10"/>
              <a:gd name="T5" fmla="*/ 0 h 12"/>
              <a:gd name="T6" fmla="*/ 2 w 10"/>
              <a:gd name="T7" fmla="*/ 2 h 12"/>
              <a:gd name="T8" fmla="*/ 2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5 w 10"/>
              <a:gd name="T21" fmla="*/ 2 h 12"/>
              <a:gd name="T22" fmla="*/ 2 w 10"/>
              <a:gd name="T23" fmla="*/ 4 h 12"/>
              <a:gd name="T24" fmla="*/ 2 w 10"/>
              <a:gd name="T25" fmla="*/ 5 h 12"/>
              <a:gd name="T26" fmla="*/ 2 w 10"/>
              <a:gd name="T27" fmla="*/ 12 h 12"/>
              <a:gd name="T28" fmla="*/ 0 w 10"/>
              <a:gd name="T29" fmla="*/ 12 h 12"/>
              <a:gd name="T30" fmla="*/ 0 w 10"/>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3"/>
                </a:moveTo>
                <a:cubicBezTo>
                  <a:pt x="0" y="2"/>
                  <a:pt x="0" y="1"/>
                  <a:pt x="0" y="0"/>
                </a:cubicBezTo>
                <a:cubicBezTo>
                  <a:pt x="2" y="0"/>
                  <a:pt x="2" y="0"/>
                  <a:pt x="2" y="0"/>
                </a:cubicBezTo>
                <a:cubicBezTo>
                  <a:pt x="2" y="2"/>
                  <a:pt x="2" y="2"/>
                  <a:pt x="2" y="2"/>
                </a:cubicBezTo>
                <a:cubicBezTo>
                  <a:pt x="2" y="2"/>
                  <a:pt x="2" y="2"/>
                  <a:pt x="2" y="2"/>
                </a:cubicBezTo>
                <a:cubicBezTo>
                  <a:pt x="2" y="1"/>
                  <a:pt x="4" y="0"/>
                  <a:pt x="6" y="0"/>
                </a:cubicBezTo>
                <a:cubicBezTo>
                  <a:pt x="7" y="0"/>
                  <a:pt x="10" y="1"/>
                  <a:pt x="10" y="5"/>
                </a:cubicBezTo>
                <a:cubicBezTo>
                  <a:pt x="10" y="12"/>
                  <a:pt x="10" y="12"/>
                  <a:pt x="10" y="12"/>
                </a:cubicBezTo>
                <a:cubicBezTo>
                  <a:pt x="8" y="12"/>
                  <a:pt x="8" y="12"/>
                  <a:pt x="8" y="12"/>
                </a:cubicBezTo>
                <a:cubicBezTo>
                  <a:pt x="8" y="5"/>
                  <a:pt x="8" y="5"/>
                  <a:pt x="8" y="5"/>
                </a:cubicBezTo>
                <a:cubicBezTo>
                  <a:pt x="8" y="3"/>
                  <a:pt x="7" y="2"/>
                  <a:pt x="5" y="2"/>
                </a:cubicBezTo>
                <a:cubicBezTo>
                  <a:pt x="4" y="2"/>
                  <a:pt x="2" y="3"/>
                  <a:pt x="2" y="4"/>
                </a:cubicBezTo>
                <a:cubicBezTo>
                  <a:pt x="2" y="4"/>
                  <a:pt x="2" y="5"/>
                  <a:pt x="2" y="5"/>
                </a:cubicBezTo>
                <a:cubicBezTo>
                  <a:pt x="2" y="12"/>
                  <a:pt x="2" y="12"/>
                  <a:pt x="2"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76" name="Freeform 2926"/>
          <p:cNvSpPr/>
          <p:nvPr/>
        </p:nvSpPr>
        <p:spPr bwMode="auto">
          <a:xfrm>
            <a:off x="10111645" y="2032748"/>
            <a:ext cx="11027" cy="23057"/>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5 w 7"/>
              <a:gd name="T13" fmla="*/ 13 h 15"/>
              <a:gd name="T14" fmla="*/ 6 w 7"/>
              <a:gd name="T15" fmla="*/ 13 h 15"/>
              <a:gd name="T16" fmla="*/ 7 w 7"/>
              <a:gd name="T17" fmla="*/ 15 h 15"/>
              <a:gd name="T18" fmla="*/ 5 w 7"/>
              <a:gd name="T19" fmla="*/ 15 h 15"/>
              <a:gd name="T20" fmla="*/ 2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4" y="13"/>
                  <a:pt x="5" y="13"/>
                </a:cubicBezTo>
                <a:cubicBezTo>
                  <a:pt x="6" y="13"/>
                  <a:pt x="6" y="13"/>
                  <a:pt x="6" y="13"/>
                </a:cubicBezTo>
                <a:cubicBezTo>
                  <a:pt x="7" y="15"/>
                  <a:pt x="7" y="15"/>
                  <a:pt x="7" y="15"/>
                </a:cubicBezTo>
                <a:cubicBezTo>
                  <a:pt x="6" y="15"/>
                  <a:pt x="5" y="15"/>
                  <a:pt x="5" y="15"/>
                </a:cubicBezTo>
                <a:cubicBezTo>
                  <a:pt x="4" y="15"/>
                  <a:pt x="3" y="15"/>
                  <a:pt x="2"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77" name="Freeform 2927"/>
          <p:cNvSpPr>
            <a:spLocks noEditPoints="1"/>
          </p:cNvSpPr>
          <p:nvPr/>
        </p:nvSpPr>
        <p:spPr bwMode="auto">
          <a:xfrm>
            <a:off x="10125680" y="2030743"/>
            <a:ext cx="3007" cy="25062"/>
          </a:xfrm>
          <a:custGeom>
            <a:avLst/>
            <a:gdLst>
              <a:gd name="T0" fmla="*/ 2 w 2"/>
              <a:gd name="T1" fmla="*/ 1 h 16"/>
              <a:gd name="T2" fmla="*/ 1 w 2"/>
              <a:gd name="T3" fmla="*/ 2 h 16"/>
              <a:gd name="T4" fmla="*/ 0 w 2"/>
              <a:gd name="T5" fmla="*/ 1 h 16"/>
              <a:gd name="T6" fmla="*/ 1 w 2"/>
              <a:gd name="T7" fmla="*/ 0 h 16"/>
              <a:gd name="T8" fmla="*/ 2 w 2"/>
              <a:gd name="T9" fmla="*/ 1 h 16"/>
              <a:gd name="T10" fmla="*/ 0 w 2"/>
              <a:gd name="T11" fmla="*/ 16 h 16"/>
              <a:gd name="T12" fmla="*/ 0 w 2"/>
              <a:gd name="T13" fmla="*/ 4 h 16"/>
              <a:gd name="T14" fmla="*/ 2 w 2"/>
              <a:gd name="T15" fmla="*/ 4 h 16"/>
              <a:gd name="T16" fmla="*/ 2 w 2"/>
              <a:gd name="T17" fmla="*/ 16 h 16"/>
              <a:gd name="T18" fmla="*/ 0 w 2"/>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6">
                <a:moveTo>
                  <a:pt x="2" y="1"/>
                </a:moveTo>
                <a:cubicBezTo>
                  <a:pt x="2" y="2"/>
                  <a:pt x="2" y="2"/>
                  <a:pt x="1" y="2"/>
                </a:cubicBezTo>
                <a:cubicBezTo>
                  <a:pt x="0" y="2"/>
                  <a:pt x="0" y="2"/>
                  <a:pt x="0" y="1"/>
                </a:cubicBezTo>
                <a:cubicBezTo>
                  <a:pt x="0" y="0"/>
                  <a:pt x="0" y="0"/>
                  <a:pt x="1" y="0"/>
                </a:cubicBezTo>
                <a:cubicBezTo>
                  <a:pt x="2" y="0"/>
                  <a:pt x="2" y="0"/>
                  <a:pt x="2" y="1"/>
                </a:cubicBezTo>
                <a:close/>
                <a:moveTo>
                  <a:pt x="0" y="16"/>
                </a:moveTo>
                <a:cubicBezTo>
                  <a:pt x="0" y="4"/>
                  <a:pt x="0" y="4"/>
                  <a:pt x="0" y="4"/>
                </a:cubicBezTo>
                <a:cubicBezTo>
                  <a:pt x="2" y="4"/>
                  <a:pt x="2" y="4"/>
                  <a:pt x="2" y="4"/>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78" name="Oval 2928"/>
          <p:cNvSpPr>
            <a:spLocks noChangeArrowheads="1"/>
          </p:cNvSpPr>
          <p:nvPr/>
        </p:nvSpPr>
        <p:spPr bwMode="auto">
          <a:xfrm>
            <a:off x="10133700" y="2050793"/>
            <a:ext cx="5012" cy="5012"/>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79" name="Freeform 2929"/>
          <p:cNvSpPr>
            <a:spLocks noEditPoints="1"/>
          </p:cNvSpPr>
          <p:nvPr/>
        </p:nvSpPr>
        <p:spPr bwMode="auto">
          <a:xfrm>
            <a:off x="9889096" y="2178107"/>
            <a:ext cx="116287" cy="167414"/>
          </a:xfrm>
          <a:custGeom>
            <a:avLst/>
            <a:gdLst>
              <a:gd name="T0" fmla="*/ 0 w 74"/>
              <a:gd name="T1" fmla="*/ 50 h 106"/>
              <a:gd name="T2" fmla="*/ 10 w 74"/>
              <a:gd name="T3" fmla="*/ 14 h 106"/>
              <a:gd name="T4" fmla="*/ 38 w 74"/>
              <a:gd name="T5" fmla="*/ 0 h 106"/>
              <a:gd name="T6" fmla="*/ 74 w 74"/>
              <a:gd name="T7" fmla="*/ 52 h 106"/>
              <a:gd name="T8" fmla="*/ 64 w 74"/>
              <a:gd name="T9" fmla="*/ 91 h 106"/>
              <a:gd name="T10" fmla="*/ 37 w 74"/>
              <a:gd name="T11" fmla="*/ 106 h 106"/>
              <a:gd name="T12" fmla="*/ 9 w 74"/>
              <a:gd name="T13" fmla="*/ 92 h 106"/>
              <a:gd name="T14" fmla="*/ 0 w 74"/>
              <a:gd name="T15" fmla="*/ 50 h 106"/>
              <a:gd name="T16" fmla="*/ 19 w 74"/>
              <a:gd name="T17" fmla="*/ 51 h 106"/>
              <a:gd name="T18" fmla="*/ 23 w 74"/>
              <a:gd name="T19" fmla="*/ 81 h 106"/>
              <a:gd name="T20" fmla="*/ 36 w 74"/>
              <a:gd name="T21" fmla="*/ 91 h 106"/>
              <a:gd name="T22" fmla="*/ 50 w 74"/>
              <a:gd name="T23" fmla="*/ 82 h 106"/>
              <a:gd name="T24" fmla="*/ 55 w 74"/>
              <a:gd name="T25" fmla="*/ 51 h 106"/>
              <a:gd name="T26" fmla="*/ 51 w 74"/>
              <a:gd name="T27" fmla="*/ 22 h 106"/>
              <a:gd name="T28" fmla="*/ 37 w 74"/>
              <a:gd name="T29" fmla="*/ 14 h 106"/>
              <a:gd name="T30" fmla="*/ 19 w 74"/>
              <a:gd name="T31" fmla="*/ 51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4" h="106">
                <a:moveTo>
                  <a:pt x="0" y="50"/>
                </a:moveTo>
                <a:cubicBezTo>
                  <a:pt x="0" y="36"/>
                  <a:pt x="3" y="24"/>
                  <a:pt x="10" y="14"/>
                </a:cubicBezTo>
                <a:cubicBezTo>
                  <a:pt x="17" y="5"/>
                  <a:pt x="26" y="0"/>
                  <a:pt x="38" y="0"/>
                </a:cubicBezTo>
                <a:cubicBezTo>
                  <a:pt x="62" y="0"/>
                  <a:pt x="74" y="17"/>
                  <a:pt x="74" y="52"/>
                </a:cubicBezTo>
                <a:cubicBezTo>
                  <a:pt x="74" y="69"/>
                  <a:pt x="70" y="82"/>
                  <a:pt x="64" y="91"/>
                </a:cubicBezTo>
                <a:cubicBezTo>
                  <a:pt x="57" y="101"/>
                  <a:pt x="48" y="106"/>
                  <a:pt x="37" y="106"/>
                </a:cubicBezTo>
                <a:cubicBezTo>
                  <a:pt x="24" y="106"/>
                  <a:pt x="15" y="101"/>
                  <a:pt x="9" y="92"/>
                </a:cubicBezTo>
                <a:cubicBezTo>
                  <a:pt x="3" y="83"/>
                  <a:pt x="0" y="69"/>
                  <a:pt x="0" y="50"/>
                </a:cubicBezTo>
                <a:close/>
                <a:moveTo>
                  <a:pt x="19" y="51"/>
                </a:moveTo>
                <a:cubicBezTo>
                  <a:pt x="19" y="65"/>
                  <a:pt x="20" y="75"/>
                  <a:pt x="23" y="81"/>
                </a:cubicBezTo>
                <a:cubicBezTo>
                  <a:pt x="26" y="88"/>
                  <a:pt x="30" y="91"/>
                  <a:pt x="36" y="91"/>
                </a:cubicBezTo>
                <a:cubicBezTo>
                  <a:pt x="43" y="91"/>
                  <a:pt x="48" y="88"/>
                  <a:pt x="50" y="82"/>
                </a:cubicBezTo>
                <a:cubicBezTo>
                  <a:pt x="53" y="77"/>
                  <a:pt x="55" y="66"/>
                  <a:pt x="55" y="51"/>
                </a:cubicBezTo>
                <a:cubicBezTo>
                  <a:pt x="55" y="37"/>
                  <a:pt x="53" y="28"/>
                  <a:pt x="51" y="22"/>
                </a:cubicBezTo>
                <a:cubicBezTo>
                  <a:pt x="48" y="17"/>
                  <a:pt x="43" y="14"/>
                  <a:pt x="37" y="14"/>
                </a:cubicBezTo>
                <a:cubicBezTo>
                  <a:pt x="25" y="14"/>
                  <a:pt x="19" y="27"/>
                  <a:pt x="19" y="51"/>
                </a:cubicBezTo>
                <a:close/>
              </a:path>
            </a:pathLst>
          </a:custGeom>
          <a:solidFill>
            <a:srgbClr val="9227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80" name="Freeform 2930"/>
          <p:cNvSpPr/>
          <p:nvPr/>
        </p:nvSpPr>
        <p:spPr bwMode="auto">
          <a:xfrm>
            <a:off x="10031447" y="2178107"/>
            <a:ext cx="108267" cy="165409"/>
          </a:xfrm>
          <a:custGeom>
            <a:avLst/>
            <a:gdLst>
              <a:gd name="T0" fmla="*/ 1 w 69"/>
              <a:gd name="T1" fmla="*/ 105 h 105"/>
              <a:gd name="T2" fmla="*/ 1 w 69"/>
              <a:gd name="T3" fmla="*/ 99 h 105"/>
              <a:gd name="T4" fmla="*/ 34 w 69"/>
              <a:gd name="T5" fmla="*/ 51 h 105"/>
              <a:gd name="T6" fmla="*/ 44 w 69"/>
              <a:gd name="T7" fmla="*/ 27 h 105"/>
              <a:gd name="T8" fmla="*/ 30 w 69"/>
              <a:gd name="T9" fmla="*/ 15 h 105"/>
              <a:gd name="T10" fmla="*/ 13 w 69"/>
              <a:gd name="T11" fmla="*/ 27 h 105"/>
              <a:gd name="T12" fmla="*/ 0 w 69"/>
              <a:gd name="T13" fmla="*/ 17 h 105"/>
              <a:gd name="T14" fmla="*/ 12 w 69"/>
              <a:gd name="T15" fmla="*/ 5 h 105"/>
              <a:gd name="T16" fmla="*/ 29 w 69"/>
              <a:gd name="T17" fmla="*/ 0 h 105"/>
              <a:gd name="T18" fmla="*/ 54 w 69"/>
              <a:gd name="T19" fmla="*/ 7 h 105"/>
              <a:gd name="T20" fmla="*/ 63 w 69"/>
              <a:gd name="T21" fmla="*/ 27 h 105"/>
              <a:gd name="T22" fmla="*/ 51 w 69"/>
              <a:gd name="T23" fmla="*/ 56 h 105"/>
              <a:gd name="T24" fmla="*/ 30 w 69"/>
              <a:gd name="T25" fmla="*/ 88 h 105"/>
              <a:gd name="T26" fmla="*/ 69 w 69"/>
              <a:gd name="T27" fmla="*/ 88 h 105"/>
              <a:gd name="T28" fmla="*/ 69 w 69"/>
              <a:gd name="T29" fmla="*/ 105 h 105"/>
              <a:gd name="T30" fmla="*/ 1 w 69"/>
              <a:gd name="T31"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9" h="105">
                <a:moveTo>
                  <a:pt x="1" y="105"/>
                </a:moveTo>
                <a:cubicBezTo>
                  <a:pt x="1" y="99"/>
                  <a:pt x="1" y="99"/>
                  <a:pt x="1" y="99"/>
                </a:cubicBezTo>
                <a:cubicBezTo>
                  <a:pt x="34" y="51"/>
                  <a:pt x="34" y="51"/>
                  <a:pt x="34" y="51"/>
                </a:cubicBezTo>
                <a:cubicBezTo>
                  <a:pt x="41" y="42"/>
                  <a:pt x="44" y="33"/>
                  <a:pt x="44" y="27"/>
                </a:cubicBezTo>
                <a:cubicBezTo>
                  <a:pt x="44" y="19"/>
                  <a:pt x="39" y="15"/>
                  <a:pt x="30" y="15"/>
                </a:cubicBezTo>
                <a:cubicBezTo>
                  <a:pt x="23" y="15"/>
                  <a:pt x="17" y="19"/>
                  <a:pt x="13" y="27"/>
                </a:cubicBezTo>
                <a:cubicBezTo>
                  <a:pt x="0" y="17"/>
                  <a:pt x="0" y="17"/>
                  <a:pt x="0" y="17"/>
                </a:cubicBezTo>
                <a:cubicBezTo>
                  <a:pt x="3" y="12"/>
                  <a:pt x="7" y="8"/>
                  <a:pt x="12" y="5"/>
                </a:cubicBezTo>
                <a:cubicBezTo>
                  <a:pt x="17" y="1"/>
                  <a:pt x="23" y="0"/>
                  <a:pt x="29" y="0"/>
                </a:cubicBezTo>
                <a:cubicBezTo>
                  <a:pt x="40" y="0"/>
                  <a:pt x="48" y="2"/>
                  <a:pt x="54" y="7"/>
                </a:cubicBezTo>
                <a:cubicBezTo>
                  <a:pt x="60" y="12"/>
                  <a:pt x="63" y="18"/>
                  <a:pt x="63" y="27"/>
                </a:cubicBezTo>
                <a:cubicBezTo>
                  <a:pt x="63" y="35"/>
                  <a:pt x="59" y="44"/>
                  <a:pt x="51" y="56"/>
                </a:cubicBezTo>
                <a:cubicBezTo>
                  <a:pt x="30" y="88"/>
                  <a:pt x="30" y="88"/>
                  <a:pt x="30" y="88"/>
                </a:cubicBezTo>
                <a:cubicBezTo>
                  <a:pt x="69" y="88"/>
                  <a:pt x="69" y="88"/>
                  <a:pt x="69" y="88"/>
                </a:cubicBezTo>
                <a:cubicBezTo>
                  <a:pt x="69" y="105"/>
                  <a:pt x="69" y="105"/>
                  <a:pt x="69" y="105"/>
                </a:cubicBezTo>
                <a:lnTo>
                  <a:pt x="1" y="105"/>
                </a:lnTo>
                <a:close/>
              </a:path>
            </a:pathLst>
          </a:custGeom>
          <a:solidFill>
            <a:srgbClr val="9227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81" name="Freeform 2931"/>
          <p:cNvSpPr>
            <a:spLocks noEditPoints="1"/>
          </p:cNvSpPr>
          <p:nvPr/>
        </p:nvSpPr>
        <p:spPr bwMode="auto">
          <a:xfrm>
            <a:off x="9580333" y="1664839"/>
            <a:ext cx="36089" cy="40099"/>
          </a:xfrm>
          <a:custGeom>
            <a:avLst/>
            <a:gdLst>
              <a:gd name="T0" fmla="*/ 28 w 36"/>
              <a:gd name="T1" fmla="*/ 40 h 40"/>
              <a:gd name="T2" fmla="*/ 25 w 36"/>
              <a:gd name="T3" fmla="*/ 31 h 40"/>
              <a:gd name="T4" fmla="*/ 11 w 36"/>
              <a:gd name="T5" fmla="*/ 31 h 40"/>
              <a:gd name="T6" fmla="*/ 8 w 36"/>
              <a:gd name="T7" fmla="*/ 40 h 40"/>
              <a:gd name="T8" fmla="*/ 0 w 36"/>
              <a:gd name="T9" fmla="*/ 40 h 40"/>
              <a:gd name="T10" fmla="*/ 16 w 36"/>
              <a:gd name="T11" fmla="*/ 0 h 40"/>
              <a:gd name="T12" fmla="*/ 19 w 36"/>
              <a:gd name="T13" fmla="*/ 0 h 40"/>
              <a:gd name="T14" fmla="*/ 36 w 36"/>
              <a:gd name="T15" fmla="*/ 40 h 40"/>
              <a:gd name="T16" fmla="*/ 28 w 36"/>
              <a:gd name="T17" fmla="*/ 40 h 40"/>
              <a:gd name="T18" fmla="*/ 17 w 36"/>
              <a:gd name="T19" fmla="*/ 10 h 40"/>
              <a:gd name="T20" fmla="*/ 13 w 36"/>
              <a:gd name="T21" fmla="*/ 26 h 40"/>
              <a:gd name="T22" fmla="*/ 24 w 36"/>
              <a:gd name="T23" fmla="*/ 26 h 40"/>
              <a:gd name="T24" fmla="*/ 17 w 36"/>
              <a:gd name="T25" fmla="*/ 1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40">
                <a:moveTo>
                  <a:pt x="28" y="40"/>
                </a:moveTo>
                <a:lnTo>
                  <a:pt x="25" y="31"/>
                </a:lnTo>
                <a:lnTo>
                  <a:pt x="11" y="31"/>
                </a:lnTo>
                <a:lnTo>
                  <a:pt x="8" y="40"/>
                </a:lnTo>
                <a:lnTo>
                  <a:pt x="0" y="40"/>
                </a:lnTo>
                <a:lnTo>
                  <a:pt x="16" y="0"/>
                </a:lnTo>
                <a:lnTo>
                  <a:pt x="19" y="0"/>
                </a:lnTo>
                <a:lnTo>
                  <a:pt x="36" y="40"/>
                </a:lnTo>
                <a:lnTo>
                  <a:pt x="28" y="40"/>
                </a:lnTo>
                <a:close/>
                <a:moveTo>
                  <a:pt x="17" y="10"/>
                </a:moveTo>
                <a:lnTo>
                  <a:pt x="13" y="26"/>
                </a:lnTo>
                <a:lnTo>
                  <a:pt x="24" y="26"/>
                </a:lnTo>
                <a:lnTo>
                  <a:pt x="17"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82" name="Freeform 2932"/>
          <p:cNvSpPr/>
          <p:nvPr/>
        </p:nvSpPr>
        <p:spPr bwMode="auto">
          <a:xfrm>
            <a:off x="9615419" y="1664839"/>
            <a:ext cx="48119" cy="40099"/>
          </a:xfrm>
          <a:custGeom>
            <a:avLst/>
            <a:gdLst>
              <a:gd name="T0" fmla="*/ 36 w 48"/>
              <a:gd name="T1" fmla="*/ 40 h 40"/>
              <a:gd name="T2" fmla="*/ 33 w 48"/>
              <a:gd name="T3" fmla="*/ 40 h 40"/>
              <a:gd name="T4" fmla="*/ 23 w 48"/>
              <a:gd name="T5" fmla="*/ 15 h 40"/>
              <a:gd name="T6" fmla="*/ 15 w 48"/>
              <a:gd name="T7" fmla="*/ 40 h 40"/>
              <a:gd name="T8" fmla="*/ 12 w 48"/>
              <a:gd name="T9" fmla="*/ 40 h 40"/>
              <a:gd name="T10" fmla="*/ 0 w 48"/>
              <a:gd name="T11" fmla="*/ 0 h 40"/>
              <a:gd name="T12" fmla="*/ 6 w 48"/>
              <a:gd name="T13" fmla="*/ 0 h 40"/>
              <a:gd name="T14" fmla="*/ 14 w 48"/>
              <a:gd name="T15" fmla="*/ 23 h 40"/>
              <a:gd name="T16" fmla="*/ 22 w 48"/>
              <a:gd name="T17" fmla="*/ 0 h 40"/>
              <a:gd name="T18" fmla="*/ 25 w 48"/>
              <a:gd name="T19" fmla="*/ 0 h 40"/>
              <a:gd name="T20" fmla="*/ 34 w 48"/>
              <a:gd name="T21" fmla="*/ 23 h 40"/>
              <a:gd name="T22" fmla="*/ 42 w 48"/>
              <a:gd name="T23" fmla="*/ 0 h 40"/>
              <a:gd name="T24" fmla="*/ 48 w 48"/>
              <a:gd name="T25" fmla="*/ 0 h 40"/>
              <a:gd name="T26" fmla="*/ 36 w 48"/>
              <a:gd name="T2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40">
                <a:moveTo>
                  <a:pt x="36" y="40"/>
                </a:moveTo>
                <a:lnTo>
                  <a:pt x="33" y="40"/>
                </a:lnTo>
                <a:lnTo>
                  <a:pt x="23" y="15"/>
                </a:lnTo>
                <a:lnTo>
                  <a:pt x="15" y="40"/>
                </a:lnTo>
                <a:lnTo>
                  <a:pt x="12" y="40"/>
                </a:lnTo>
                <a:lnTo>
                  <a:pt x="0" y="0"/>
                </a:lnTo>
                <a:lnTo>
                  <a:pt x="6" y="0"/>
                </a:lnTo>
                <a:lnTo>
                  <a:pt x="14" y="23"/>
                </a:lnTo>
                <a:lnTo>
                  <a:pt x="22" y="0"/>
                </a:lnTo>
                <a:lnTo>
                  <a:pt x="25" y="0"/>
                </a:lnTo>
                <a:lnTo>
                  <a:pt x="34" y="23"/>
                </a:lnTo>
                <a:lnTo>
                  <a:pt x="42" y="0"/>
                </a:lnTo>
                <a:lnTo>
                  <a:pt x="48" y="0"/>
                </a:lnTo>
                <a:lnTo>
                  <a:pt x="36" y="4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83" name="Freeform 2933"/>
          <p:cNvSpPr/>
          <p:nvPr/>
        </p:nvSpPr>
        <p:spPr bwMode="auto">
          <a:xfrm>
            <a:off x="9670556" y="1664839"/>
            <a:ext cx="25062" cy="40099"/>
          </a:xfrm>
          <a:custGeom>
            <a:avLst/>
            <a:gdLst>
              <a:gd name="T0" fmla="*/ 6 w 25"/>
              <a:gd name="T1" fmla="*/ 6 h 40"/>
              <a:gd name="T2" fmla="*/ 6 w 25"/>
              <a:gd name="T3" fmla="*/ 15 h 40"/>
              <a:gd name="T4" fmla="*/ 20 w 25"/>
              <a:gd name="T5" fmla="*/ 15 h 40"/>
              <a:gd name="T6" fmla="*/ 20 w 25"/>
              <a:gd name="T7" fmla="*/ 21 h 40"/>
              <a:gd name="T8" fmla="*/ 6 w 25"/>
              <a:gd name="T9" fmla="*/ 21 h 40"/>
              <a:gd name="T10" fmla="*/ 6 w 25"/>
              <a:gd name="T11" fmla="*/ 34 h 40"/>
              <a:gd name="T12" fmla="*/ 25 w 25"/>
              <a:gd name="T13" fmla="*/ 34 h 40"/>
              <a:gd name="T14" fmla="*/ 25 w 25"/>
              <a:gd name="T15" fmla="*/ 40 h 40"/>
              <a:gd name="T16" fmla="*/ 0 w 25"/>
              <a:gd name="T17" fmla="*/ 40 h 40"/>
              <a:gd name="T18" fmla="*/ 0 w 25"/>
              <a:gd name="T19" fmla="*/ 0 h 40"/>
              <a:gd name="T20" fmla="*/ 25 w 25"/>
              <a:gd name="T21" fmla="*/ 0 h 40"/>
              <a:gd name="T22" fmla="*/ 25 w 25"/>
              <a:gd name="T23" fmla="*/ 6 h 40"/>
              <a:gd name="T24" fmla="*/ 6 w 25"/>
              <a:gd name="T25"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40">
                <a:moveTo>
                  <a:pt x="6" y="6"/>
                </a:moveTo>
                <a:lnTo>
                  <a:pt x="6" y="15"/>
                </a:lnTo>
                <a:lnTo>
                  <a:pt x="20" y="15"/>
                </a:lnTo>
                <a:lnTo>
                  <a:pt x="20" y="21"/>
                </a:lnTo>
                <a:lnTo>
                  <a:pt x="6" y="21"/>
                </a:lnTo>
                <a:lnTo>
                  <a:pt x="6" y="34"/>
                </a:lnTo>
                <a:lnTo>
                  <a:pt x="25" y="34"/>
                </a:lnTo>
                <a:lnTo>
                  <a:pt x="25" y="40"/>
                </a:lnTo>
                <a:lnTo>
                  <a:pt x="0" y="40"/>
                </a:lnTo>
                <a:lnTo>
                  <a:pt x="0" y="0"/>
                </a:lnTo>
                <a:lnTo>
                  <a:pt x="25" y="0"/>
                </a:lnTo>
                <a:lnTo>
                  <a:pt x="25" y="6"/>
                </a:lnTo>
                <a:lnTo>
                  <a:pt x="6"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84" name="Freeform 2934"/>
          <p:cNvSpPr/>
          <p:nvPr/>
        </p:nvSpPr>
        <p:spPr bwMode="auto">
          <a:xfrm>
            <a:off x="9701632" y="1662834"/>
            <a:ext cx="23057" cy="42104"/>
          </a:xfrm>
          <a:custGeom>
            <a:avLst/>
            <a:gdLst>
              <a:gd name="T0" fmla="*/ 0 w 15"/>
              <a:gd name="T1" fmla="*/ 25 h 27"/>
              <a:gd name="T2" fmla="*/ 1 w 15"/>
              <a:gd name="T3" fmla="*/ 21 h 27"/>
              <a:gd name="T4" fmla="*/ 7 w 15"/>
              <a:gd name="T5" fmla="*/ 23 h 27"/>
              <a:gd name="T6" fmla="*/ 11 w 15"/>
              <a:gd name="T7" fmla="*/ 20 h 27"/>
              <a:gd name="T8" fmla="*/ 10 w 15"/>
              <a:gd name="T9" fmla="*/ 18 h 27"/>
              <a:gd name="T10" fmla="*/ 6 w 15"/>
              <a:gd name="T11" fmla="*/ 15 h 27"/>
              <a:gd name="T12" fmla="*/ 2 w 15"/>
              <a:gd name="T13" fmla="*/ 13 h 27"/>
              <a:gd name="T14" fmla="*/ 0 w 15"/>
              <a:gd name="T15" fmla="*/ 10 h 27"/>
              <a:gd name="T16" fmla="*/ 0 w 15"/>
              <a:gd name="T17" fmla="*/ 7 h 27"/>
              <a:gd name="T18" fmla="*/ 2 w 15"/>
              <a:gd name="T19" fmla="*/ 2 h 27"/>
              <a:gd name="T20" fmla="*/ 7 w 15"/>
              <a:gd name="T21" fmla="*/ 0 h 27"/>
              <a:gd name="T22" fmla="*/ 14 w 15"/>
              <a:gd name="T23" fmla="*/ 2 h 27"/>
              <a:gd name="T24" fmla="*/ 13 w 15"/>
              <a:gd name="T25" fmla="*/ 6 h 27"/>
              <a:gd name="T26" fmla="*/ 8 w 15"/>
              <a:gd name="T27" fmla="*/ 4 h 27"/>
              <a:gd name="T28" fmla="*/ 5 w 15"/>
              <a:gd name="T29" fmla="*/ 5 h 27"/>
              <a:gd name="T30" fmla="*/ 4 w 15"/>
              <a:gd name="T31" fmla="*/ 7 h 27"/>
              <a:gd name="T32" fmla="*/ 9 w 15"/>
              <a:gd name="T33" fmla="*/ 12 h 27"/>
              <a:gd name="T34" fmla="*/ 13 w 15"/>
              <a:gd name="T35" fmla="*/ 14 h 27"/>
              <a:gd name="T36" fmla="*/ 15 w 15"/>
              <a:gd name="T37" fmla="*/ 17 h 27"/>
              <a:gd name="T38" fmla="*/ 15 w 15"/>
              <a:gd name="T39" fmla="*/ 20 h 27"/>
              <a:gd name="T40" fmla="*/ 13 w 15"/>
              <a:gd name="T41" fmla="*/ 25 h 27"/>
              <a:gd name="T42" fmla="*/ 6 w 15"/>
              <a:gd name="T43" fmla="*/ 27 h 27"/>
              <a:gd name="T44" fmla="*/ 0 w 15"/>
              <a:gd name="T45" fmla="*/ 2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27">
                <a:moveTo>
                  <a:pt x="0" y="25"/>
                </a:moveTo>
                <a:cubicBezTo>
                  <a:pt x="1" y="21"/>
                  <a:pt x="1" y="21"/>
                  <a:pt x="1" y="21"/>
                </a:cubicBezTo>
                <a:cubicBezTo>
                  <a:pt x="3" y="22"/>
                  <a:pt x="5" y="23"/>
                  <a:pt x="7" y="23"/>
                </a:cubicBezTo>
                <a:cubicBezTo>
                  <a:pt x="9" y="23"/>
                  <a:pt x="11" y="22"/>
                  <a:pt x="11" y="20"/>
                </a:cubicBezTo>
                <a:cubicBezTo>
                  <a:pt x="11" y="19"/>
                  <a:pt x="10" y="18"/>
                  <a:pt x="10" y="18"/>
                </a:cubicBezTo>
                <a:cubicBezTo>
                  <a:pt x="9" y="17"/>
                  <a:pt x="8" y="16"/>
                  <a:pt x="6" y="15"/>
                </a:cubicBezTo>
                <a:cubicBezTo>
                  <a:pt x="4" y="14"/>
                  <a:pt x="2" y="13"/>
                  <a:pt x="2" y="13"/>
                </a:cubicBezTo>
                <a:cubicBezTo>
                  <a:pt x="1" y="12"/>
                  <a:pt x="1" y="11"/>
                  <a:pt x="0" y="10"/>
                </a:cubicBezTo>
                <a:cubicBezTo>
                  <a:pt x="0" y="9"/>
                  <a:pt x="0" y="8"/>
                  <a:pt x="0" y="7"/>
                </a:cubicBezTo>
                <a:cubicBezTo>
                  <a:pt x="0" y="5"/>
                  <a:pt x="0" y="4"/>
                  <a:pt x="2" y="2"/>
                </a:cubicBezTo>
                <a:cubicBezTo>
                  <a:pt x="3" y="1"/>
                  <a:pt x="5" y="0"/>
                  <a:pt x="7" y="0"/>
                </a:cubicBezTo>
                <a:cubicBezTo>
                  <a:pt x="10" y="0"/>
                  <a:pt x="13" y="1"/>
                  <a:pt x="14" y="2"/>
                </a:cubicBezTo>
                <a:cubicBezTo>
                  <a:pt x="13" y="6"/>
                  <a:pt x="13" y="6"/>
                  <a:pt x="13" y="6"/>
                </a:cubicBezTo>
                <a:cubicBezTo>
                  <a:pt x="11" y="5"/>
                  <a:pt x="9" y="4"/>
                  <a:pt x="8" y="4"/>
                </a:cubicBezTo>
                <a:cubicBezTo>
                  <a:pt x="6" y="4"/>
                  <a:pt x="6" y="5"/>
                  <a:pt x="5" y="5"/>
                </a:cubicBezTo>
                <a:cubicBezTo>
                  <a:pt x="4" y="6"/>
                  <a:pt x="4" y="6"/>
                  <a:pt x="4" y="7"/>
                </a:cubicBezTo>
                <a:cubicBezTo>
                  <a:pt x="4" y="9"/>
                  <a:pt x="6" y="10"/>
                  <a:pt x="9" y="12"/>
                </a:cubicBezTo>
                <a:cubicBezTo>
                  <a:pt x="11" y="13"/>
                  <a:pt x="12" y="14"/>
                  <a:pt x="13" y="14"/>
                </a:cubicBezTo>
                <a:cubicBezTo>
                  <a:pt x="14" y="15"/>
                  <a:pt x="14" y="16"/>
                  <a:pt x="15" y="17"/>
                </a:cubicBezTo>
                <a:cubicBezTo>
                  <a:pt x="15" y="18"/>
                  <a:pt x="15" y="19"/>
                  <a:pt x="15" y="20"/>
                </a:cubicBezTo>
                <a:cubicBezTo>
                  <a:pt x="15" y="22"/>
                  <a:pt x="14" y="24"/>
                  <a:pt x="13" y="25"/>
                </a:cubicBezTo>
                <a:cubicBezTo>
                  <a:pt x="11" y="26"/>
                  <a:pt x="9" y="27"/>
                  <a:pt x="6" y="27"/>
                </a:cubicBezTo>
                <a:cubicBezTo>
                  <a:pt x="4" y="27"/>
                  <a:pt x="2" y="26"/>
                  <a:pt x="0" y="2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85" name="Freeform 2935"/>
          <p:cNvSpPr>
            <a:spLocks noEditPoints="1"/>
          </p:cNvSpPr>
          <p:nvPr/>
        </p:nvSpPr>
        <p:spPr bwMode="auto">
          <a:xfrm>
            <a:off x="9731707" y="1662834"/>
            <a:ext cx="34084" cy="42104"/>
          </a:xfrm>
          <a:custGeom>
            <a:avLst/>
            <a:gdLst>
              <a:gd name="T0" fmla="*/ 0 w 22"/>
              <a:gd name="T1" fmla="*/ 14 h 27"/>
              <a:gd name="T2" fmla="*/ 3 w 22"/>
              <a:gd name="T3" fmla="*/ 4 h 27"/>
              <a:gd name="T4" fmla="*/ 11 w 22"/>
              <a:gd name="T5" fmla="*/ 0 h 27"/>
              <a:gd name="T6" fmla="*/ 19 w 22"/>
              <a:gd name="T7" fmla="*/ 4 h 27"/>
              <a:gd name="T8" fmla="*/ 22 w 22"/>
              <a:gd name="T9" fmla="*/ 14 h 27"/>
              <a:gd name="T10" fmla="*/ 19 w 22"/>
              <a:gd name="T11" fmla="*/ 23 h 27"/>
              <a:gd name="T12" fmla="*/ 10 w 22"/>
              <a:gd name="T13" fmla="*/ 27 h 27"/>
              <a:gd name="T14" fmla="*/ 2 w 22"/>
              <a:gd name="T15" fmla="*/ 23 h 27"/>
              <a:gd name="T16" fmla="*/ 0 w 22"/>
              <a:gd name="T17" fmla="*/ 14 h 27"/>
              <a:gd name="T18" fmla="*/ 4 w 22"/>
              <a:gd name="T19" fmla="*/ 14 h 27"/>
              <a:gd name="T20" fmla="*/ 6 w 22"/>
              <a:gd name="T21" fmla="*/ 21 h 27"/>
              <a:gd name="T22" fmla="*/ 10 w 22"/>
              <a:gd name="T23" fmla="*/ 23 h 27"/>
              <a:gd name="T24" fmla="*/ 16 w 22"/>
              <a:gd name="T25" fmla="*/ 21 h 27"/>
              <a:gd name="T26" fmla="*/ 17 w 22"/>
              <a:gd name="T27" fmla="*/ 14 h 27"/>
              <a:gd name="T28" fmla="*/ 11 w 22"/>
              <a:gd name="T29" fmla="*/ 4 h 27"/>
              <a:gd name="T30" fmla="*/ 6 w 22"/>
              <a:gd name="T31" fmla="*/ 7 h 27"/>
              <a:gd name="T32" fmla="*/ 4 w 22"/>
              <a:gd name="T33" fmla="*/ 1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 h="27">
                <a:moveTo>
                  <a:pt x="0" y="14"/>
                </a:moveTo>
                <a:cubicBezTo>
                  <a:pt x="0" y="10"/>
                  <a:pt x="1" y="7"/>
                  <a:pt x="3" y="4"/>
                </a:cubicBezTo>
                <a:cubicBezTo>
                  <a:pt x="5" y="2"/>
                  <a:pt x="7" y="0"/>
                  <a:pt x="11" y="0"/>
                </a:cubicBezTo>
                <a:cubicBezTo>
                  <a:pt x="14" y="0"/>
                  <a:pt x="17" y="2"/>
                  <a:pt x="19" y="4"/>
                </a:cubicBezTo>
                <a:cubicBezTo>
                  <a:pt x="21" y="6"/>
                  <a:pt x="22" y="9"/>
                  <a:pt x="22" y="14"/>
                </a:cubicBezTo>
                <a:cubicBezTo>
                  <a:pt x="22" y="18"/>
                  <a:pt x="21" y="21"/>
                  <a:pt x="19" y="23"/>
                </a:cubicBezTo>
                <a:cubicBezTo>
                  <a:pt x="17" y="26"/>
                  <a:pt x="14" y="27"/>
                  <a:pt x="10" y="27"/>
                </a:cubicBezTo>
                <a:cubicBezTo>
                  <a:pt x="7" y="27"/>
                  <a:pt x="4" y="26"/>
                  <a:pt x="2" y="23"/>
                </a:cubicBezTo>
                <a:cubicBezTo>
                  <a:pt x="1" y="21"/>
                  <a:pt x="0" y="18"/>
                  <a:pt x="0" y="14"/>
                </a:cubicBezTo>
                <a:close/>
                <a:moveTo>
                  <a:pt x="4" y="14"/>
                </a:moveTo>
                <a:cubicBezTo>
                  <a:pt x="4" y="17"/>
                  <a:pt x="5" y="19"/>
                  <a:pt x="6" y="21"/>
                </a:cubicBezTo>
                <a:cubicBezTo>
                  <a:pt x="7" y="22"/>
                  <a:pt x="8" y="23"/>
                  <a:pt x="10" y="23"/>
                </a:cubicBezTo>
                <a:cubicBezTo>
                  <a:pt x="13" y="23"/>
                  <a:pt x="14" y="22"/>
                  <a:pt x="16" y="21"/>
                </a:cubicBezTo>
                <a:cubicBezTo>
                  <a:pt x="17" y="19"/>
                  <a:pt x="17" y="17"/>
                  <a:pt x="17" y="14"/>
                </a:cubicBezTo>
                <a:cubicBezTo>
                  <a:pt x="17" y="8"/>
                  <a:pt x="15" y="4"/>
                  <a:pt x="11" y="4"/>
                </a:cubicBezTo>
                <a:cubicBezTo>
                  <a:pt x="9" y="4"/>
                  <a:pt x="7" y="5"/>
                  <a:pt x="6" y="7"/>
                </a:cubicBezTo>
                <a:cubicBezTo>
                  <a:pt x="5" y="9"/>
                  <a:pt x="4" y="11"/>
                  <a:pt x="4" y="1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86" name="Freeform 2936"/>
          <p:cNvSpPr/>
          <p:nvPr/>
        </p:nvSpPr>
        <p:spPr bwMode="auto">
          <a:xfrm>
            <a:off x="9770803" y="1664839"/>
            <a:ext cx="41102" cy="40099"/>
          </a:xfrm>
          <a:custGeom>
            <a:avLst/>
            <a:gdLst>
              <a:gd name="T0" fmla="*/ 41 w 41"/>
              <a:gd name="T1" fmla="*/ 40 h 40"/>
              <a:gd name="T2" fmla="*/ 33 w 41"/>
              <a:gd name="T3" fmla="*/ 40 h 40"/>
              <a:gd name="T4" fmla="*/ 30 w 41"/>
              <a:gd name="T5" fmla="*/ 18 h 40"/>
              <a:gd name="T6" fmla="*/ 22 w 41"/>
              <a:gd name="T7" fmla="*/ 40 h 40"/>
              <a:gd name="T8" fmla="*/ 19 w 41"/>
              <a:gd name="T9" fmla="*/ 40 h 40"/>
              <a:gd name="T10" fmla="*/ 11 w 41"/>
              <a:gd name="T11" fmla="*/ 18 h 40"/>
              <a:gd name="T12" fmla="*/ 6 w 41"/>
              <a:gd name="T13" fmla="*/ 40 h 40"/>
              <a:gd name="T14" fmla="*/ 0 w 41"/>
              <a:gd name="T15" fmla="*/ 40 h 40"/>
              <a:gd name="T16" fmla="*/ 8 w 41"/>
              <a:gd name="T17" fmla="*/ 0 h 40"/>
              <a:gd name="T18" fmla="*/ 11 w 41"/>
              <a:gd name="T19" fmla="*/ 0 h 40"/>
              <a:gd name="T20" fmla="*/ 20 w 41"/>
              <a:gd name="T21" fmla="*/ 26 h 40"/>
              <a:gd name="T22" fmla="*/ 28 w 41"/>
              <a:gd name="T23" fmla="*/ 0 h 40"/>
              <a:gd name="T24" fmla="*/ 33 w 41"/>
              <a:gd name="T25" fmla="*/ 0 h 40"/>
              <a:gd name="T26" fmla="*/ 41 w 41"/>
              <a:gd name="T2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1" h="40">
                <a:moveTo>
                  <a:pt x="41" y="40"/>
                </a:moveTo>
                <a:lnTo>
                  <a:pt x="33" y="40"/>
                </a:lnTo>
                <a:lnTo>
                  <a:pt x="30" y="18"/>
                </a:lnTo>
                <a:lnTo>
                  <a:pt x="22" y="40"/>
                </a:lnTo>
                <a:lnTo>
                  <a:pt x="19" y="40"/>
                </a:lnTo>
                <a:lnTo>
                  <a:pt x="11" y="18"/>
                </a:lnTo>
                <a:lnTo>
                  <a:pt x="6" y="40"/>
                </a:lnTo>
                <a:lnTo>
                  <a:pt x="0" y="40"/>
                </a:lnTo>
                <a:lnTo>
                  <a:pt x="8" y="0"/>
                </a:lnTo>
                <a:lnTo>
                  <a:pt x="11" y="0"/>
                </a:lnTo>
                <a:lnTo>
                  <a:pt x="20" y="26"/>
                </a:lnTo>
                <a:lnTo>
                  <a:pt x="28" y="0"/>
                </a:lnTo>
                <a:lnTo>
                  <a:pt x="33" y="0"/>
                </a:lnTo>
                <a:lnTo>
                  <a:pt x="41" y="4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87" name="Freeform 2937"/>
          <p:cNvSpPr/>
          <p:nvPr/>
        </p:nvSpPr>
        <p:spPr bwMode="auto">
          <a:xfrm>
            <a:off x="9815915" y="1664839"/>
            <a:ext cx="27067" cy="40099"/>
          </a:xfrm>
          <a:custGeom>
            <a:avLst/>
            <a:gdLst>
              <a:gd name="T0" fmla="*/ 8 w 27"/>
              <a:gd name="T1" fmla="*/ 6 h 40"/>
              <a:gd name="T2" fmla="*/ 8 w 27"/>
              <a:gd name="T3" fmla="*/ 15 h 40"/>
              <a:gd name="T4" fmla="*/ 21 w 27"/>
              <a:gd name="T5" fmla="*/ 15 h 40"/>
              <a:gd name="T6" fmla="*/ 21 w 27"/>
              <a:gd name="T7" fmla="*/ 21 h 40"/>
              <a:gd name="T8" fmla="*/ 8 w 27"/>
              <a:gd name="T9" fmla="*/ 21 h 40"/>
              <a:gd name="T10" fmla="*/ 8 w 27"/>
              <a:gd name="T11" fmla="*/ 34 h 40"/>
              <a:gd name="T12" fmla="*/ 27 w 27"/>
              <a:gd name="T13" fmla="*/ 34 h 40"/>
              <a:gd name="T14" fmla="*/ 27 w 27"/>
              <a:gd name="T15" fmla="*/ 40 h 40"/>
              <a:gd name="T16" fmla="*/ 0 w 27"/>
              <a:gd name="T17" fmla="*/ 40 h 40"/>
              <a:gd name="T18" fmla="*/ 0 w 27"/>
              <a:gd name="T19" fmla="*/ 0 h 40"/>
              <a:gd name="T20" fmla="*/ 27 w 27"/>
              <a:gd name="T21" fmla="*/ 0 h 40"/>
              <a:gd name="T22" fmla="*/ 27 w 27"/>
              <a:gd name="T23" fmla="*/ 6 h 40"/>
              <a:gd name="T24" fmla="*/ 8 w 27"/>
              <a:gd name="T25"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40">
                <a:moveTo>
                  <a:pt x="8" y="6"/>
                </a:moveTo>
                <a:lnTo>
                  <a:pt x="8" y="15"/>
                </a:lnTo>
                <a:lnTo>
                  <a:pt x="21" y="15"/>
                </a:lnTo>
                <a:lnTo>
                  <a:pt x="21" y="21"/>
                </a:lnTo>
                <a:lnTo>
                  <a:pt x="8" y="21"/>
                </a:lnTo>
                <a:lnTo>
                  <a:pt x="8" y="34"/>
                </a:lnTo>
                <a:lnTo>
                  <a:pt x="27" y="34"/>
                </a:lnTo>
                <a:lnTo>
                  <a:pt x="27" y="40"/>
                </a:lnTo>
                <a:lnTo>
                  <a:pt x="0" y="40"/>
                </a:lnTo>
                <a:lnTo>
                  <a:pt x="0" y="0"/>
                </a:lnTo>
                <a:lnTo>
                  <a:pt x="27" y="0"/>
                </a:lnTo>
                <a:lnTo>
                  <a:pt x="27" y="6"/>
                </a:lnTo>
                <a:lnTo>
                  <a:pt x="8"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88" name="Freeform 2938"/>
          <p:cNvSpPr/>
          <p:nvPr/>
        </p:nvSpPr>
        <p:spPr bwMode="auto">
          <a:xfrm>
            <a:off x="9868044" y="1664839"/>
            <a:ext cx="30074" cy="40099"/>
          </a:xfrm>
          <a:custGeom>
            <a:avLst/>
            <a:gdLst>
              <a:gd name="T0" fmla="*/ 24 w 30"/>
              <a:gd name="T1" fmla="*/ 40 h 40"/>
              <a:gd name="T2" fmla="*/ 24 w 30"/>
              <a:gd name="T3" fmla="*/ 21 h 40"/>
              <a:gd name="T4" fmla="*/ 6 w 30"/>
              <a:gd name="T5" fmla="*/ 21 h 40"/>
              <a:gd name="T6" fmla="*/ 6 w 30"/>
              <a:gd name="T7" fmla="*/ 40 h 40"/>
              <a:gd name="T8" fmla="*/ 0 w 30"/>
              <a:gd name="T9" fmla="*/ 40 h 40"/>
              <a:gd name="T10" fmla="*/ 0 w 30"/>
              <a:gd name="T11" fmla="*/ 0 h 40"/>
              <a:gd name="T12" fmla="*/ 6 w 30"/>
              <a:gd name="T13" fmla="*/ 0 h 40"/>
              <a:gd name="T14" fmla="*/ 6 w 30"/>
              <a:gd name="T15" fmla="*/ 15 h 40"/>
              <a:gd name="T16" fmla="*/ 24 w 30"/>
              <a:gd name="T17" fmla="*/ 15 h 40"/>
              <a:gd name="T18" fmla="*/ 24 w 30"/>
              <a:gd name="T19" fmla="*/ 0 h 40"/>
              <a:gd name="T20" fmla="*/ 30 w 30"/>
              <a:gd name="T21" fmla="*/ 0 h 40"/>
              <a:gd name="T22" fmla="*/ 30 w 30"/>
              <a:gd name="T23" fmla="*/ 40 h 40"/>
              <a:gd name="T24" fmla="*/ 24 w 30"/>
              <a:gd name="T25"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40">
                <a:moveTo>
                  <a:pt x="24" y="40"/>
                </a:moveTo>
                <a:lnTo>
                  <a:pt x="24" y="21"/>
                </a:lnTo>
                <a:lnTo>
                  <a:pt x="6" y="21"/>
                </a:lnTo>
                <a:lnTo>
                  <a:pt x="6" y="40"/>
                </a:lnTo>
                <a:lnTo>
                  <a:pt x="0" y="40"/>
                </a:lnTo>
                <a:lnTo>
                  <a:pt x="0" y="0"/>
                </a:lnTo>
                <a:lnTo>
                  <a:pt x="6" y="0"/>
                </a:lnTo>
                <a:lnTo>
                  <a:pt x="6" y="15"/>
                </a:lnTo>
                <a:lnTo>
                  <a:pt x="24" y="15"/>
                </a:lnTo>
                <a:lnTo>
                  <a:pt x="24" y="0"/>
                </a:lnTo>
                <a:lnTo>
                  <a:pt x="30" y="0"/>
                </a:lnTo>
                <a:lnTo>
                  <a:pt x="30" y="40"/>
                </a:lnTo>
                <a:lnTo>
                  <a:pt x="24" y="4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89" name="Freeform 2939"/>
          <p:cNvSpPr/>
          <p:nvPr/>
        </p:nvSpPr>
        <p:spPr bwMode="auto">
          <a:xfrm>
            <a:off x="9907140" y="1664839"/>
            <a:ext cx="27067" cy="40099"/>
          </a:xfrm>
          <a:custGeom>
            <a:avLst/>
            <a:gdLst>
              <a:gd name="T0" fmla="*/ 8 w 27"/>
              <a:gd name="T1" fmla="*/ 6 h 40"/>
              <a:gd name="T2" fmla="*/ 8 w 27"/>
              <a:gd name="T3" fmla="*/ 15 h 40"/>
              <a:gd name="T4" fmla="*/ 21 w 27"/>
              <a:gd name="T5" fmla="*/ 15 h 40"/>
              <a:gd name="T6" fmla="*/ 21 w 27"/>
              <a:gd name="T7" fmla="*/ 21 h 40"/>
              <a:gd name="T8" fmla="*/ 8 w 27"/>
              <a:gd name="T9" fmla="*/ 21 h 40"/>
              <a:gd name="T10" fmla="*/ 8 w 27"/>
              <a:gd name="T11" fmla="*/ 34 h 40"/>
              <a:gd name="T12" fmla="*/ 25 w 27"/>
              <a:gd name="T13" fmla="*/ 34 h 40"/>
              <a:gd name="T14" fmla="*/ 25 w 27"/>
              <a:gd name="T15" fmla="*/ 40 h 40"/>
              <a:gd name="T16" fmla="*/ 0 w 27"/>
              <a:gd name="T17" fmla="*/ 40 h 40"/>
              <a:gd name="T18" fmla="*/ 0 w 27"/>
              <a:gd name="T19" fmla="*/ 0 h 40"/>
              <a:gd name="T20" fmla="*/ 27 w 27"/>
              <a:gd name="T21" fmla="*/ 0 h 40"/>
              <a:gd name="T22" fmla="*/ 27 w 27"/>
              <a:gd name="T23" fmla="*/ 6 h 40"/>
              <a:gd name="T24" fmla="*/ 8 w 27"/>
              <a:gd name="T25"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40">
                <a:moveTo>
                  <a:pt x="8" y="6"/>
                </a:moveTo>
                <a:lnTo>
                  <a:pt x="8" y="15"/>
                </a:lnTo>
                <a:lnTo>
                  <a:pt x="21" y="15"/>
                </a:lnTo>
                <a:lnTo>
                  <a:pt x="21" y="21"/>
                </a:lnTo>
                <a:lnTo>
                  <a:pt x="8" y="21"/>
                </a:lnTo>
                <a:lnTo>
                  <a:pt x="8" y="34"/>
                </a:lnTo>
                <a:lnTo>
                  <a:pt x="25" y="34"/>
                </a:lnTo>
                <a:lnTo>
                  <a:pt x="25" y="40"/>
                </a:lnTo>
                <a:lnTo>
                  <a:pt x="0" y="40"/>
                </a:lnTo>
                <a:lnTo>
                  <a:pt x="0" y="0"/>
                </a:lnTo>
                <a:lnTo>
                  <a:pt x="27" y="0"/>
                </a:lnTo>
                <a:lnTo>
                  <a:pt x="27" y="6"/>
                </a:lnTo>
                <a:lnTo>
                  <a:pt x="8"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90" name="Freeform 2940"/>
          <p:cNvSpPr>
            <a:spLocks noEditPoints="1"/>
          </p:cNvSpPr>
          <p:nvPr/>
        </p:nvSpPr>
        <p:spPr bwMode="auto">
          <a:xfrm>
            <a:off x="9937214" y="1664839"/>
            <a:ext cx="35087" cy="40099"/>
          </a:xfrm>
          <a:custGeom>
            <a:avLst/>
            <a:gdLst>
              <a:gd name="T0" fmla="*/ 27 w 35"/>
              <a:gd name="T1" fmla="*/ 40 h 40"/>
              <a:gd name="T2" fmla="*/ 24 w 35"/>
              <a:gd name="T3" fmla="*/ 31 h 40"/>
              <a:gd name="T4" fmla="*/ 11 w 35"/>
              <a:gd name="T5" fmla="*/ 31 h 40"/>
              <a:gd name="T6" fmla="*/ 8 w 35"/>
              <a:gd name="T7" fmla="*/ 40 h 40"/>
              <a:gd name="T8" fmla="*/ 0 w 35"/>
              <a:gd name="T9" fmla="*/ 40 h 40"/>
              <a:gd name="T10" fmla="*/ 16 w 35"/>
              <a:gd name="T11" fmla="*/ 0 h 40"/>
              <a:gd name="T12" fmla="*/ 19 w 35"/>
              <a:gd name="T13" fmla="*/ 0 h 40"/>
              <a:gd name="T14" fmla="*/ 35 w 35"/>
              <a:gd name="T15" fmla="*/ 40 h 40"/>
              <a:gd name="T16" fmla="*/ 27 w 35"/>
              <a:gd name="T17" fmla="*/ 40 h 40"/>
              <a:gd name="T18" fmla="*/ 17 w 35"/>
              <a:gd name="T19" fmla="*/ 10 h 40"/>
              <a:gd name="T20" fmla="*/ 13 w 35"/>
              <a:gd name="T21" fmla="*/ 26 h 40"/>
              <a:gd name="T22" fmla="*/ 22 w 35"/>
              <a:gd name="T23" fmla="*/ 26 h 40"/>
              <a:gd name="T24" fmla="*/ 17 w 35"/>
              <a:gd name="T25" fmla="*/ 1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 h="40">
                <a:moveTo>
                  <a:pt x="27" y="40"/>
                </a:moveTo>
                <a:lnTo>
                  <a:pt x="24" y="31"/>
                </a:lnTo>
                <a:lnTo>
                  <a:pt x="11" y="31"/>
                </a:lnTo>
                <a:lnTo>
                  <a:pt x="8" y="40"/>
                </a:lnTo>
                <a:lnTo>
                  <a:pt x="0" y="40"/>
                </a:lnTo>
                <a:lnTo>
                  <a:pt x="16" y="0"/>
                </a:lnTo>
                <a:lnTo>
                  <a:pt x="19" y="0"/>
                </a:lnTo>
                <a:lnTo>
                  <a:pt x="35" y="40"/>
                </a:lnTo>
                <a:lnTo>
                  <a:pt x="27" y="40"/>
                </a:lnTo>
                <a:close/>
                <a:moveTo>
                  <a:pt x="17" y="10"/>
                </a:moveTo>
                <a:lnTo>
                  <a:pt x="13" y="26"/>
                </a:lnTo>
                <a:lnTo>
                  <a:pt x="22" y="26"/>
                </a:lnTo>
                <a:lnTo>
                  <a:pt x="17"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91" name="Freeform 2941"/>
          <p:cNvSpPr>
            <a:spLocks noEditPoints="1"/>
          </p:cNvSpPr>
          <p:nvPr/>
        </p:nvSpPr>
        <p:spPr bwMode="auto">
          <a:xfrm>
            <a:off x="9978316" y="1664839"/>
            <a:ext cx="30074" cy="40099"/>
          </a:xfrm>
          <a:custGeom>
            <a:avLst/>
            <a:gdLst>
              <a:gd name="T0" fmla="*/ 5 w 19"/>
              <a:gd name="T1" fmla="*/ 26 h 26"/>
              <a:gd name="T2" fmla="*/ 0 w 19"/>
              <a:gd name="T3" fmla="*/ 26 h 26"/>
              <a:gd name="T4" fmla="*/ 0 w 19"/>
              <a:gd name="T5" fmla="*/ 0 h 26"/>
              <a:gd name="T6" fmla="*/ 7 w 19"/>
              <a:gd name="T7" fmla="*/ 0 h 26"/>
              <a:gd name="T8" fmla="*/ 16 w 19"/>
              <a:gd name="T9" fmla="*/ 3 h 26"/>
              <a:gd name="T10" fmla="*/ 19 w 19"/>
              <a:gd name="T11" fmla="*/ 12 h 26"/>
              <a:gd name="T12" fmla="*/ 5 w 19"/>
              <a:gd name="T13" fmla="*/ 26 h 26"/>
              <a:gd name="T14" fmla="*/ 4 w 19"/>
              <a:gd name="T15" fmla="*/ 4 h 26"/>
              <a:gd name="T16" fmla="*/ 4 w 19"/>
              <a:gd name="T17" fmla="*/ 21 h 26"/>
              <a:gd name="T18" fmla="*/ 7 w 19"/>
              <a:gd name="T19" fmla="*/ 22 h 26"/>
              <a:gd name="T20" fmla="*/ 12 w 19"/>
              <a:gd name="T21" fmla="*/ 19 h 26"/>
              <a:gd name="T22" fmla="*/ 14 w 19"/>
              <a:gd name="T23" fmla="*/ 12 h 26"/>
              <a:gd name="T24" fmla="*/ 6 w 19"/>
              <a:gd name="T25" fmla="*/ 4 h 26"/>
              <a:gd name="T26" fmla="*/ 4 w 19"/>
              <a:gd name="T27" fmla="*/ 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26">
                <a:moveTo>
                  <a:pt x="5" y="26"/>
                </a:moveTo>
                <a:cubicBezTo>
                  <a:pt x="0" y="26"/>
                  <a:pt x="0" y="26"/>
                  <a:pt x="0" y="26"/>
                </a:cubicBezTo>
                <a:cubicBezTo>
                  <a:pt x="0" y="0"/>
                  <a:pt x="0" y="0"/>
                  <a:pt x="0" y="0"/>
                </a:cubicBezTo>
                <a:cubicBezTo>
                  <a:pt x="3" y="0"/>
                  <a:pt x="6" y="0"/>
                  <a:pt x="7" y="0"/>
                </a:cubicBezTo>
                <a:cubicBezTo>
                  <a:pt x="10" y="0"/>
                  <a:pt x="13" y="1"/>
                  <a:pt x="16" y="3"/>
                </a:cubicBezTo>
                <a:cubicBezTo>
                  <a:pt x="18" y="5"/>
                  <a:pt x="19" y="8"/>
                  <a:pt x="19" y="12"/>
                </a:cubicBezTo>
                <a:cubicBezTo>
                  <a:pt x="19" y="21"/>
                  <a:pt x="14" y="26"/>
                  <a:pt x="5" y="26"/>
                </a:cubicBezTo>
                <a:close/>
                <a:moveTo>
                  <a:pt x="4" y="4"/>
                </a:moveTo>
                <a:cubicBezTo>
                  <a:pt x="4" y="21"/>
                  <a:pt x="4" y="21"/>
                  <a:pt x="4" y="21"/>
                </a:cubicBezTo>
                <a:cubicBezTo>
                  <a:pt x="5" y="22"/>
                  <a:pt x="6" y="22"/>
                  <a:pt x="7" y="22"/>
                </a:cubicBezTo>
                <a:cubicBezTo>
                  <a:pt x="9" y="22"/>
                  <a:pt x="11" y="21"/>
                  <a:pt x="12" y="19"/>
                </a:cubicBezTo>
                <a:cubicBezTo>
                  <a:pt x="13" y="17"/>
                  <a:pt x="14" y="15"/>
                  <a:pt x="14" y="12"/>
                </a:cubicBezTo>
                <a:cubicBezTo>
                  <a:pt x="14" y="7"/>
                  <a:pt x="12" y="4"/>
                  <a:pt x="6" y="4"/>
                </a:cubicBezTo>
                <a:cubicBezTo>
                  <a:pt x="6" y="4"/>
                  <a:pt x="5" y="4"/>
                  <a:pt x="4"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92" name="Freeform 2942"/>
          <p:cNvSpPr/>
          <p:nvPr/>
        </p:nvSpPr>
        <p:spPr bwMode="auto">
          <a:xfrm>
            <a:off x="10016410" y="1664839"/>
            <a:ext cx="25062" cy="40099"/>
          </a:xfrm>
          <a:custGeom>
            <a:avLst/>
            <a:gdLst>
              <a:gd name="T0" fmla="*/ 0 w 25"/>
              <a:gd name="T1" fmla="*/ 40 h 40"/>
              <a:gd name="T2" fmla="*/ 0 w 25"/>
              <a:gd name="T3" fmla="*/ 0 h 40"/>
              <a:gd name="T4" fmla="*/ 6 w 25"/>
              <a:gd name="T5" fmla="*/ 0 h 40"/>
              <a:gd name="T6" fmla="*/ 6 w 25"/>
              <a:gd name="T7" fmla="*/ 34 h 40"/>
              <a:gd name="T8" fmla="*/ 25 w 25"/>
              <a:gd name="T9" fmla="*/ 34 h 40"/>
              <a:gd name="T10" fmla="*/ 25 w 25"/>
              <a:gd name="T11" fmla="*/ 40 h 40"/>
              <a:gd name="T12" fmla="*/ 0 w 25"/>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25" h="40">
                <a:moveTo>
                  <a:pt x="0" y="40"/>
                </a:moveTo>
                <a:lnTo>
                  <a:pt x="0" y="0"/>
                </a:lnTo>
                <a:lnTo>
                  <a:pt x="6" y="0"/>
                </a:lnTo>
                <a:lnTo>
                  <a:pt x="6" y="34"/>
                </a:lnTo>
                <a:lnTo>
                  <a:pt x="25" y="34"/>
                </a:lnTo>
                <a:lnTo>
                  <a:pt x="25" y="40"/>
                </a:lnTo>
                <a:lnTo>
                  <a:pt x="0" y="4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93" name="Rectangle 2943"/>
          <p:cNvSpPr>
            <a:spLocks noChangeArrowheads="1"/>
          </p:cNvSpPr>
          <p:nvPr/>
        </p:nvSpPr>
        <p:spPr bwMode="auto">
          <a:xfrm>
            <a:off x="10047487" y="1664839"/>
            <a:ext cx="8020" cy="40099"/>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194" name="Freeform 2944"/>
          <p:cNvSpPr/>
          <p:nvPr/>
        </p:nvSpPr>
        <p:spPr bwMode="auto">
          <a:xfrm>
            <a:off x="10064529" y="1664839"/>
            <a:ext cx="28069" cy="40099"/>
          </a:xfrm>
          <a:custGeom>
            <a:avLst/>
            <a:gdLst>
              <a:gd name="T0" fmla="*/ 27 w 28"/>
              <a:gd name="T1" fmla="*/ 40 h 40"/>
              <a:gd name="T2" fmla="*/ 6 w 28"/>
              <a:gd name="T3" fmla="*/ 15 h 40"/>
              <a:gd name="T4" fmla="*/ 6 w 28"/>
              <a:gd name="T5" fmla="*/ 40 h 40"/>
              <a:gd name="T6" fmla="*/ 0 w 28"/>
              <a:gd name="T7" fmla="*/ 40 h 40"/>
              <a:gd name="T8" fmla="*/ 0 w 28"/>
              <a:gd name="T9" fmla="*/ 0 h 40"/>
              <a:gd name="T10" fmla="*/ 3 w 28"/>
              <a:gd name="T11" fmla="*/ 0 h 40"/>
              <a:gd name="T12" fmla="*/ 22 w 28"/>
              <a:gd name="T13" fmla="*/ 23 h 40"/>
              <a:gd name="T14" fmla="*/ 22 w 28"/>
              <a:gd name="T15" fmla="*/ 0 h 40"/>
              <a:gd name="T16" fmla="*/ 28 w 28"/>
              <a:gd name="T17" fmla="*/ 0 h 40"/>
              <a:gd name="T18" fmla="*/ 28 w 28"/>
              <a:gd name="T19" fmla="*/ 40 h 40"/>
              <a:gd name="T20" fmla="*/ 27 w 28"/>
              <a:gd name="T21"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 h="40">
                <a:moveTo>
                  <a:pt x="27" y="40"/>
                </a:moveTo>
                <a:lnTo>
                  <a:pt x="6" y="15"/>
                </a:lnTo>
                <a:lnTo>
                  <a:pt x="6" y="40"/>
                </a:lnTo>
                <a:lnTo>
                  <a:pt x="0" y="40"/>
                </a:lnTo>
                <a:lnTo>
                  <a:pt x="0" y="0"/>
                </a:lnTo>
                <a:lnTo>
                  <a:pt x="3" y="0"/>
                </a:lnTo>
                <a:lnTo>
                  <a:pt x="22" y="23"/>
                </a:lnTo>
                <a:lnTo>
                  <a:pt x="22" y="0"/>
                </a:lnTo>
                <a:lnTo>
                  <a:pt x="28" y="0"/>
                </a:lnTo>
                <a:lnTo>
                  <a:pt x="28" y="40"/>
                </a:lnTo>
                <a:lnTo>
                  <a:pt x="27" y="4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95" name="Freeform 2945"/>
          <p:cNvSpPr/>
          <p:nvPr/>
        </p:nvSpPr>
        <p:spPr bwMode="auto">
          <a:xfrm>
            <a:off x="10102623" y="1664839"/>
            <a:ext cx="26064" cy="40099"/>
          </a:xfrm>
          <a:custGeom>
            <a:avLst/>
            <a:gdLst>
              <a:gd name="T0" fmla="*/ 8 w 26"/>
              <a:gd name="T1" fmla="*/ 6 h 40"/>
              <a:gd name="T2" fmla="*/ 8 w 26"/>
              <a:gd name="T3" fmla="*/ 15 h 40"/>
              <a:gd name="T4" fmla="*/ 22 w 26"/>
              <a:gd name="T5" fmla="*/ 15 h 40"/>
              <a:gd name="T6" fmla="*/ 22 w 26"/>
              <a:gd name="T7" fmla="*/ 21 h 40"/>
              <a:gd name="T8" fmla="*/ 8 w 26"/>
              <a:gd name="T9" fmla="*/ 21 h 40"/>
              <a:gd name="T10" fmla="*/ 8 w 26"/>
              <a:gd name="T11" fmla="*/ 34 h 40"/>
              <a:gd name="T12" fmla="*/ 26 w 26"/>
              <a:gd name="T13" fmla="*/ 34 h 40"/>
              <a:gd name="T14" fmla="*/ 26 w 26"/>
              <a:gd name="T15" fmla="*/ 40 h 40"/>
              <a:gd name="T16" fmla="*/ 0 w 26"/>
              <a:gd name="T17" fmla="*/ 40 h 40"/>
              <a:gd name="T18" fmla="*/ 0 w 26"/>
              <a:gd name="T19" fmla="*/ 0 h 40"/>
              <a:gd name="T20" fmla="*/ 26 w 26"/>
              <a:gd name="T21" fmla="*/ 0 h 40"/>
              <a:gd name="T22" fmla="*/ 26 w 26"/>
              <a:gd name="T23" fmla="*/ 6 h 40"/>
              <a:gd name="T24" fmla="*/ 8 w 26"/>
              <a:gd name="T25"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 h="40">
                <a:moveTo>
                  <a:pt x="8" y="6"/>
                </a:moveTo>
                <a:lnTo>
                  <a:pt x="8" y="15"/>
                </a:lnTo>
                <a:lnTo>
                  <a:pt x="22" y="15"/>
                </a:lnTo>
                <a:lnTo>
                  <a:pt x="22" y="21"/>
                </a:lnTo>
                <a:lnTo>
                  <a:pt x="8" y="21"/>
                </a:lnTo>
                <a:lnTo>
                  <a:pt x="8" y="34"/>
                </a:lnTo>
                <a:lnTo>
                  <a:pt x="26" y="34"/>
                </a:lnTo>
                <a:lnTo>
                  <a:pt x="26" y="40"/>
                </a:lnTo>
                <a:lnTo>
                  <a:pt x="0" y="40"/>
                </a:lnTo>
                <a:lnTo>
                  <a:pt x="0" y="0"/>
                </a:lnTo>
                <a:lnTo>
                  <a:pt x="26" y="0"/>
                </a:lnTo>
                <a:lnTo>
                  <a:pt x="26" y="6"/>
                </a:lnTo>
                <a:lnTo>
                  <a:pt x="8"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96" name="Freeform 2946"/>
          <p:cNvSpPr/>
          <p:nvPr/>
        </p:nvSpPr>
        <p:spPr bwMode="auto">
          <a:xfrm>
            <a:off x="10152747" y="1662834"/>
            <a:ext cx="33082" cy="42104"/>
          </a:xfrm>
          <a:custGeom>
            <a:avLst/>
            <a:gdLst>
              <a:gd name="T0" fmla="*/ 20 w 21"/>
              <a:gd name="T1" fmla="*/ 3 h 27"/>
              <a:gd name="T2" fmla="*/ 18 w 21"/>
              <a:gd name="T3" fmla="*/ 7 h 27"/>
              <a:gd name="T4" fmla="*/ 16 w 21"/>
              <a:gd name="T5" fmla="*/ 5 h 27"/>
              <a:gd name="T6" fmla="*/ 13 w 21"/>
              <a:gd name="T7" fmla="*/ 5 h 27"/>
              <a:gd name="T8" fmla="*/ 7 w 21"/>
              <a:gd name="T9" fmla="*/ 7 h 27"/>
              <a:gd name="T10" fmla="*/ 5 w 21"/>
              <a:gd name="T11" fmla="*/ 14 h 27"/>
              <a:gd name="T12" fmla="*/ 7 w 21"/>
              <a:gd name="T13" fmla="*/ 21 h 27"/>
              <a:gd name="T14" fmla="*/ 13 w 21"/>
              <a:gd name="T15" fmla="*/ 23 h 27"/>
              <a:gd name="T16" fmla="*/ 17 w 21"/>
              <a:gd name="T17" fmla="*/ 22 h 27"/>
              <a:gd name="T18" fmla="*/ 17 w 21"/>
              <a:gd name="T19" fmla="*/ 17 h 27"/>
              <a:gd name="T20" fmla="*/ 13 w 21"/>
              <a:gd name="T21" fmla="*/ 17 h 27"/>
              <a:gd name="T22" fmla="*/ 13 w 21"/>
              <a:gd name="T23" fmla="*/ 13 h 27"/>
              <a:gd name="T24" fmla="*/ 21 w 21"/>
              <a:gd name="T25" fmla="*/ 13 h 27"/>
              <a:gd name="T26" fmla="*/ 21 w 21"/>
              <a:gd name="T27" fmla="*/ 24 h 27"/>
              <a:gd name="T28" fmla="*/ 17 w 21"/>
              <a:gd name="T29" fmla="*/ 26 h 27"/>
              <a:gd name="T30" fmla="*/ 12 w 21"/>
              <a:gd name="T31" fmla="*/ 27 h 27"/>
              <a:gd name="T32" fmla="*/ 3 w 21"/>
              <a:gd name="T33" fmla="*/ 23 h 27"/>
              <a:gd name="T34" fmla="*/ 0 w 21"/>
              <a:gd name="T35" fmla="*/ 14 h 27"/>
              <a:gd name="T36" fmla="*/ 3 w 21"/>
              <a:gd name="T37" fmla="*/ 4 h 27"/>
              <a:gd name="T38" fmla="*/ 13 w 21"/>
              <a:gd name="T39" fmla="*/ 0 h 27"/>
              <a:gd name="T40" fmla="*/ 20 w 21"/>
              <a:gd name="T41" fmla="*/ 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 h="27">
                <a:moveTo>
                  <a:pt x="20" y="3"/>
                </a:moveTo>
                <a:cubicBezTo>
                  <a:pt x="18" y="7"/>
                  <a:pt x="18" y="7"/>
                  <a:pt x="18" y="7"/>
                </a:cubicBezTo>
                <a:cubicBezTo>
                  <a:pt x="18" y="6"/>
                  <a:pt x="17" y="6"/>
                  <a:pt x="16" y="5"/>
                </a:cubicBezTo>
                <a:cubicBezTo>
                  <a:pt x="15" y="5"/>
                  <a:pt x="14" y="5"/>
                  <a:pt x="13" y="5"/>
                </a:cubicBezTo>
                <a:cubicBezTo>
                  <a:pt x="10" y="5"/>
                  <a:pt x="8" y="5"/>
                  <a:pt x="7" y="7"/>
                </a:cubicBezTo>
                <a:cubicBezTo>
                  <a:pt x="5" y="9"/>
                  <a:pt x="5" y="11"/>
                  <a:pt x="5" y="14"/>
                </a:cubicBezTo>
                <a:cubicBezTo>
                  <a:pt x="5" y="17"/>
                  <a:pt x="5" y="19"/>
                  <a:pt x="7" y="21"/>
                </a:cubicBezTo>
                <a:cubicBezTo>
                  <a:pt x="8" y="22"/>
                  <a:pt x="10" y="23"/>
                  <a:pt x="13" y="23"/>
                </a:cubicBezTo>
                <a:cubicBezTo>
                  <a:pt x="14" y="23"/>
                  <a:pt x="16" y="23"/>
                  <a:pt x="17" y="22"/>
                </a:cubicBezTo>
                <a:cubicBezTo>
                  <a:pt x="17" y="17"/>
                  <a:pt x="17" y="17"/>
                  <a:pt x="17" y="17"/>
                </a:cubicBezTo>
                <a:cubicBezTo>
                  <a:pt x="13" y="17"/>
                  <a:pt x="13" y="17"/>
                  <a:pt x="13" y="17"/>
                </a:cubicBezTo>
                <a:cubicBezTo>
                  <a:pt x="13" y="13"/>
                  <a:pt x="13" y="13"/>
                  <a:pt x="13" y="13"/>
                </a:cubicBezTo>
                <a:cubicBezTo>
                  <a:pt x="21" y="13"/>
                  <a:pt x="21" y="13"/>
                  <a:pt x="21" y="13"/>
                </a:cubicBezTo>
                <a:cubicBezTo>
                  <a:pt x="21" y="24"/>
                  <a:pt x="21" y="24"/>
                  <a:pt x="21" y="24"/>
                </a:cubicBezTo>
                <a:cubicBezTo>
                  <a:pt x="20" y="25"/>
                  <a:pt x="19" y="26"/>
                  <a:pt x="17" y="26"/>
                </a:cubicBezTo>
                <a:cubicBezTo>
                  <a:pt x="15" y="27"/>
                  <a:pt x="14" y="27"/>
                  <a:pt x="12" y="27"/>
                </a:cubicBezTo>
                <a:cubicBezTo>
                  <a:pt x="8" y="27"/>
                  <a:pt x="5" y="26"/>
                  <a:pt x="3" y="23"/>
                </a:cubicBezTo>
                <a:cubicBezTo>
                  <a:pt x="1" y="21"/>
                  <a:pt x="0" y="18"/>
                  <a:pt x="0" y="14"/>
                </a:cubicBezTo>
                <a:cubicBezTo>
                  <a:pt x="0" y="10"/>
                  <a:pt x="1" y="7"/>
                  <a:pt x="3" y="4"/>
                </a:cubicBezTo>
                <a:cubicBezTo>
                  <a:pt x="6" y="2"/>
                  <a:pt x="9" y="0"/>
                  <a:pt x="13" y="0"/>
                </a:cubicBezTo>
                <a:cubicBezTo>
                  <a:pt x="16" y="0"/>
                  <a:pt x="18" y="1"/>
                  <a:pt x="20"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97" name="Freeform 2947"/>
          <p:cNvSpPr>
            <a:spLocks noEditPoints="1"/>
          </p:cNvSpPr>
          <p:nvPr/>
        </p:nvSpPr>
        <p:spPr bwMode="auto">
          <a:xfrm>
            <a:off x="10191844" y="1662834"/>
            <a:ext cx="35087" cy="42104"/>
          </a:xfrm>
          <a:custGeom>
            <a:avLst/>
            <a:gdLst>
              <a:gd name="T0" fmla="*/ 0 w 22"/>
              <a:gd name="T1" fmla="*/ 14 h 27"/>
              <a:gd name="T2" fmla="*/ 3 w 22"/>
              <a:gd name="T3" fmla="*/ 4 h 27"/>
              <a:gd name="T4" fmla="*/ 11 w 22"/>
              <a:gd name="T5" fmla="*/ 0 h 27"/>
              <a:gd name="T6" fmla="*/ 19 w 22"/>
              <a:gd name="T7" fmla="*/ 4 h 27"/>
              <a:gd name="T8" fmla="*/ 22 w 22"/>
              <a:gd name="T9" fmla="*/ 14 h 27"/>
              <a:gd name="T10" fmla="*/ 19 w 22"/>
              <a:gd name="T11" fmla="*/ 23 h 27"/>
              <a:gd name="T12" fmla="*/ 10 w 22"/>
              <a:gd name="T13" fmla="*/ 27 h 27"/>
              <a:gd name="T14" fmla="*/ 2 w 22"/>
              <a:gd name="T15" fmla="*/ 23 h 27"/>
              <a:gd name="T16" fmla="*/ 0 w 22"/>
              <a:gd name="T17" fmla="*/ 14 h 27"/>
              <a:gd name="T18" fmla="*/ 4 w 22"/>
              <a:gd name="T19" fmla="*/ 14 h 27"/>
              <a:gd name="T20" fmla="*/ 6 w 22"/>
              <a:gd name="T21" fmla="*/ 21 h 27"/>
              <a:gd name="T22" fmla="*/ 10 w 22"/>
              <a:gd name="T23" fmla="*/ 23 h 27"/>
              <a:gd name="T24" fmla="*/ 16 w 22"/>
              <a:gd name="T25" fmla="*/ 21 h 27"/>
              <a:gd name="T26" fmla="*/ 17 w 22"/>
              <a:gd name="T27" fmla="*/ 14 h 27"/>
              <a:gd name="T28" fmla="*/ 11 w 22"/>
              <a:gd name="T29" fmla="*/ 4 h 27"/>
              <a:gd name="T30" fmla="*/ 6 w 22"/>
              <a:gd name="T31" fmla="*/ 7 h 27"/>
              <a:gd name="T32" fmla="*/ 4 w 22"/>
              <a:gd name="T33" fmla="*/ 1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 h="27">
                <a:moveTo>
                  <a:pt x="0" y="14"/>
                </a:moveTo>
                <a:cubicBezTo>
                  <a:pt x="0" y="10"/>
                  <a:pt x="1" y="7"/>
                  <a:pt x="3" y="4"/>
                </a:cubicBezTo>
                <a:cubicBezTo>
                  <a:pt x="5" y="2"/>
                  <a:pt x="7" y="0"/>
                  <a:pt x="11" y="0"/>
                </a:cubicBezTo>
                <a:cubicBezTo>
                  <a:pt x="14" y="0"/>
                  <a:pt x="17" y="2"/>
                  <a:pt x="19" y="4"/>
                </a:cubicBezTo>
                <a:cubicBezTo>
                  <a:pt x="21" y="6"/>
                  <a:pt x="22" y="9"/>
                  <a:pt x="22" y="14"/>
                </a:cubicBezTo>
                <a:cubicBezTo>
                  <a:pt x="22" y="18"/>
                  <a:pt x="21" y="21"/>
                  <a:pt x="19" y="23"/>
                </a:cubicBezTo>
                <a:cubicBezTo>
                  <a:pt x="17" y="26"/>
                  <a:pt x="14" y="27"/>
                  <a:pt x="10" y="27"/>
                </a:cubicBezTo>
                <a:cubicBezTo>
                  <a:pt x="7" y="27"/>
                  <a:pt x="4" y="26"/>
                  <a:pt x="2" y="23"/>
                </a:cubicBezTo>
                <a:cubicBezTo>
                  <a:pt x="1" y="21"/>
                  <a:pt x="0" y="18"/>
                  <a:pt x="0" y="14"/>
                </a:cubicBezTo>
                <a:close/>
                <a:moveTo>
                  <a:pt x="4" y="14"/>
                </a:moveTo>
                <a:cubicBezTo>
                  <a:pt x="4" y="17"/>
                  <a:pt x="5" y="19"/>
                  <a:pt x="6" y="21"/>
                </a:cubicBezTo>
                <a:cubicBezTo>
                  <a:pt x="7" y="22"/>
                  <a:pt x="8" y="23"/>
                  <a:pt x="10" y="23"/>
                </a:cubicBezTo>
                <a:cubicBezTo>
                  <a:pt x="13" y="23"/>
                  <a:pt x="14" y="22"/>
                  <a:pt x="16" y="21"/>
                </a:cubicBezTo>
                <a:cubicBezTo>
                  <a:pt x="17" y="19"/>
                  <a:pt x="17" y="17"/>
                  <a:pt x="17" y="14"/>
                </a:cubicBezTo>
                <a:cubicBezTo>
                  <a:pt x="17" y="8"/>
                  <a:pt x="15" y="4"/>
                  <a:pt x="11" y="4"/>
                </a:cubicBezTo>
                <a:cubicBezTo>
                  <a:pt x="9" y="4"/>
                  <a:pt x="7" y="5"/>
                  <a:pt x="6" y="7"/>
                </a:cubicBezTo>
                <a:cubicBezTo>
                  <a:pt x="5" y="9"/>
                  <a:pt x="4" y="11"/>
                  <a:pt x="4" y="1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98" name="Freeform 2948"/>
          <p:cNvSpPr/>
          <p:nvPr/>
        </p:nvSpPr>
        <p:spPr bwMode="auto">
          <a:xfrm>
            <a:off x="10234950" y="1664839"/>
            <a:ext cx="25062" cy="40099"/>
          </a:xfrm>
          <a:custGeom>
            <a:avLst/>
            <a:gdLst>
              <a:gd name="T0" fmla="*/ 6 w 25"/>
              <a:gd name="T1" fmla="*/ 6 h 40"/>
              <a:gd name="T2" fmla="*/ 6 w 25"/>
              <a:gd name="T3" fmla="*/ 15 h 40"/>
              <a:gd name="T4" fmla="*/ 20 w 25"/>
              <a:gd name="T5" fmla="*/ 15 h 40"/>
              <a:gd name="T6" fmla="*/ 20 w 25"/>
              <a:gd name="T7" fmla="*/ 21 h 40"/>
              <a:gd name="T8" fmla="*/ 6 w 25"/>
              <a:gd name="T9" fmla="*/ 21 h 40"/>
              <a:gd name="T10" fmla="*/ 6 w 25"/>
              <a:gd name="T11" fmla="*/ 34 h 40"/>
              <a:gd name="T12" fmla="*/ 25 w 25"/>
              <a:gd name="T13" fmla="*/ 34 h 40"/>
              <a:gd name="T14" fmla="*/ 25 w 25"/>
              <a:gd name="T15" fmla="*/ 40 h 40"/>
              <a:gd name="T16" fmla="*/ 0 w 25"/>
              <a:gd name="T17" fmla="*/ 40 h 40"/>
              <a:gd name="T18" fmla="*/ 0 w 25"/>
              <a:gd name="T19" fmla="*/ 0 h 40"/>
              <a:gd name="T20" fmla="*/ 25 w 25"/>
              <a:gd name="T21" fmla="*/ 0 h 40"/>
              <a:gd name="T22" fmla="*/ 25 w 25"/>
              <a:gd name="T23" fmla="*/ 6 h 40"/>
              <a:gd name="T24" fmla="*/ 6 w 25"/>
              <a:gd name="T25"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40">
                <a:moveTo>
                  <a:pt x="6" y="6"/>
                </a:moveTo>
                <a:lnTo>
                  <a:pt x="6" y="15"/>
                </a:lnTo>
                <a:lnTo>
                  <a:pt x="20" y="15"/>
                </a:lnTo>
                <a:lnTo>
                  <a:pt x="20" y="21"/>
                </a:lnTo>
                <a:lnTo>
                  <a:pt x="6" y="21"/>
                </a:lnTo>
                <a:lnTo>
                  <a:pt x="6" y="34"/>
                </a:lnTo>
                <a:lnTo>
                  <a:pt x="25" y="34"/>
                </a:lnTo>
                <a:lnTo>
                  <a:pt x="25" y="40"/>
                </a:lnTo>
                <a:lnTo>
                  <a:pt x="0" y="40"/>
                </a:lnTo>
                <a:lnTo>
                  <a:pt x="0" y="0"/>
                </a:lnTo>
                <a:lnTo>
                  <a:pt x="25" y="0"/>
                </a:lnTo>
                <a:lnTo>
                  <a:pt x="25" y="6"/>
                </a:lnTo>
                <a:lnTo>
                  <a:pt x="6"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99" name="Freeform 2949"/>
          <p:cNvSpPr/>
          <p:nvPr/>
        </p:nvSpPr>
        <p:spPr bwMode="auto">
          <a:xfrm>
            <a:off x="10266027" y="1662834"/>
            <a:ext cx="23057" cy="42104"/>
          </a:xfrm>
          <a:custGeom>
            <a:avLst/>
            <a:gdLst>
              <a:gd name="T0" fmla="*/ 0 w 15"/>
              <a:gd name="T1" fmla="*/ 25 h 27"/>
              <a:gd name="T2" fmla="*/ 1 w 15"/>
              <a:gd name="T3" fmla="*/ 21 h 27"/>
              <a:gd name="T4" fmla="*/ 7 w 15"/>
              <a:gd name="T5" fmla="*/ 23 h 27"/>
              <a:gd name="T6" fmla="*/ 11 w 15"/>
              <a:gd name="T7" fmla="*/ 20 h 27"/>
              <a:gd name="T8" fmla="*/ 10 w 15"/>
              <a:gd name="T9" fmla="*/ 18 h 27"/>
              <a:gd name="T10" fmla="*/ 6 w 15"/>
              <a:gd name="T11" fmla="*/ 15 h 27"/>
              <a:gd name="T12" fmla="*/ 2 w 15"/>
              <a:gd name="T13" fmla="*/ 13 h 27"/>
              <a:gd name="T14" fmla="*/ 0 w 15"/>
              <a:gd name="T15" fmla="*/ 10 h 27"/>
              <a:gd name="T16" fmla="*/ 0 w 15"/>
              <a:gd name="T17" fmla="*/ 7 h 27"/>
              <a:gd name="T18" fmla="*/ 2 w 15"/>
              <a:gd name="T19" fmla="*/ 2 h 27"/>
              <a:gd name="T20" fmla="*/ 8 w 15"/>
              <a:gd name="T21" fmla="*/ 0 h 27"/>
              <a:gd name="T22" fmla="*/ 14 w 15"/>
              <a:gd name="T23" fmla="*/ 2 h 27"/>
              <a:gd name="T24" fmla="*/ 13 w 15"/>
              <a:gd name="T25" fmla="*/ 6 h 27"/>
              <a:gd name="T26" fmla="*/ 8 w 15"/>
              <a:gd name="T27" fmla="*/ 4 h 27"/>
              <a:gd name="T28" fmla="*/ 5 w 15"/>
              <a:gd name="T29" fmla="*/ 5 h 27"/>
              <a:gd name="T30" fmla="*/ 4 w 15"/>
              <a:gd name="T31" fmla="*/ 7 h 27"/>
              <a:gd name="T32" fmla="*/ 9 w 15"/>
              <a:gd name="T33" fmla="*/ 12 h 27"/>
              <a:gd name="T34" fmla="*/ 13 w 15"/>
              <a:gd name="T35" fmla="*/ 14 h 27"/>
              <a:gd name="T36" fmla="*/ 15 w 15"/>
              <a:gd name="T37" fmla="*/ 17 h 27"/>
              <a:gd name="T38" fmla="*/ 15 w 15"/>
              <a:gd name="T39" fmla="*/ 20 h 27"/>
              <a:gd name="T40" fmla="*/ 13 w 15"/>
              <a:gd name="T41" fmla="*/ 25 h 27"/>
              <a:gd name="T42" fmla="*/ 6 w 15"/>
              <a:gd name="T43" fmla="*/ 27 h 27"/>
              <a:gd name="T44" fmla="*/ 0 w 15"/>
              <a:gd name="T45" fmla="*/ 2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27">
                <a:moveTo>
                  <a:pt x="0" y="25"/>
                </a:moveTo>
                <a:cubicBezTo>
                  <a:pt x="1" y="21"/>
                  <a:pt x="1" y="21"/>
                  <a:pt x="1" y="21"/>
                </a:cubicBezTo>
                <a:cubicBezTo>
                  <a:pt x="3" y="22"/>
                  <a:pt x="5" y="23"/>
                  <a:pt x="7" y="23"/>
                </a:cubicBezTo>
                <a:cubicBezTo>
                  <a:pt x="9" y="23"/>
                  <a:pt x="11" y="22"/>
                  <a:pt x="11" y="20"/>
                </a:cubicBezTo>
                <a:cubicBezTo>
                  <a:pt x="11" y="19"/>
                  <a:pt x="10" y="18"/>
                  <a:pt x="10" y="18"/>
                </a:cubicBezTo>
                <a:cubicBezTo>
                  <a:pt x="9" y="17"/>
                  <a:pt x="8" y="16"/>
                  <a:pt x="6" y="15"/>
                </a:cubicBezTo>
                <a:cubicBezTo>
                  <a:pt x="4" y="14"/>
                  <a:pt x="3" y="13"/>
                  <a:pt x="2" y="13"/>
                </a:cubicBezTo>
                <a:cubicBezTo>
                  <a:pt x="1" y="12"/>
                  <a:pt x="1" y="11"/>
                  <a:pt x="0" y="10"/>
                </a:cubicBezTo>
                <a:cubicBezTo>
                  <a:pt x="0" y="9"/>
                  <a:pt x="0" y="8"/>
                  <a:pt x="0" y="7"/>
                </a:cubicBezTo>
                <a:cubicBezTo>
                  <a:pt x="0" y="5"/>
                  <a:pt x="0" y="4"/>
                  <a:pt x="2" y="2"/>
                </a:cubicBezTo>
                <a:cubicBezTo>
                  <a:pt x="3" y="1"/>
                  <a:pt x="5" y="0"/>
                  <a:pt x="8" y="0"/>
                </a:cubicBezTo>
                <a:cubicBezTo>
                  <a:pt x="11" y="0"/>
                  <a:pt x="13" y="1"/>
                  <a:pt x="14" y="2"/>
                </a:cubicBezTo>
                <a:cubicBezTo>
                  <a:pt x="13" y="6"/>
                  <a:pt x="13" y="6"/>
                  <a:pt x="13" y="6"/>
                </a:cubicBezTo>
                <a:cubicBezTo>
                  <a:pt x="11" y="5"/>
                  <a:pt x="9" y="4"/>
                  <a:pt x="8" y="4"/>
                </a:cubicBezTo>
                <a:cubicBezTo>
                  <a:pt x="7" y="4"/>
                  <a:pt x="6" y="5"/>
                  <a:pt x="5" y="5"/>
                </a:cubicBezTo>
                <a:cubicBezTo>
                  <a:pt x="5" y="6"/>
                  <a:pt x="4" y="6"/>
                  <a:pt x="4" y="7"/>
                </a:cubicBezTo>
                <a:cubicBezTo>
                  <a:pt x="4" y="9"/>
                  <a:pt x="6" y="10"/>
                  <a:pt x="9" y="12"/>
                </a:cubicBezTo>
                <a:cubicBezTo>
                  <a:pt x="11" y="13"/>
                  <a:pt x="12" y="14"/>
                  <a:pt x="13" y="14"/>
                </a:cubicBezTo>
                <a:cubicBezTo>
                  <a:pt x="14" y="15"/>
                  <a:pt x="14" y="16"/>
                  <a:pt x="15" y="17"/>
                </a:cubicBezTo>
                <a:cubicBezTo>
                  <a:pt x="15" y="18"/>
                  <a:pt x="15" y="19"/>
                  <a:pt x="15" y="20"/>
                </a:cubicBezTo>
                <a:cubicBezTo>
                  <a:pt x="15" y="22"/>
                  <a:pt x="14" y="24"/>
                  <a:pt x="13" y="25"/>
                </a:cubicBezTo>
                <a:cubicBezTo>
                  <a:pt x="11" y="26"/>
                  <a:pt x="9" y="27"/>
                  <a:pt x="6" y="27"/>
                </a:cubicBezTo>
                <a:cubicBezTo>
                  <a:pt x="4" y="27"/>
                  <a:pt x="2" y="26"/>
                  <a:pt x="0" y="2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00" name="Freeform 2950"/>
          <p:cNvSpPr/>
          <p:nvPr/>
        </p:nvSpPr>
        <p:spPr bwMode="auto">
          <a:xfrm>
            <a:off x="10315148" y="1664839"/>
            <a:ext cx="31077" cy="40099"/>
          </a:xfrm>
          <a:custGeom>
            <a:avLst/>
            <a:gdLst>
              <a:gd name="T0" fmla="*/ 23 w 31"/>
              <a:gd name="T1" fmla="*/ 40 h 40"/>
              <a:gd name="T2" fmla="*/ 23 w 31"/>
              <a:gd name="T3" fmla="*/ 21 h 40"/>
              <a:gd name="T4" fmla="*/ 7 w 31"/>
              <a:gd name="T5" fmla="*/ 21 h 40"/>
              <a:gd name="T6" fmla="*/ 7 w 31"/>
              <a:gd name="T7" fmla="*/ 40 h 40"/>
              <a:gd name="T8" fmla="*/ 0 w 31"/>
              <a:gd name="T9" fmla="*/ 40 h 40"/>
              <a:gd name="T10" fmla="*/ 0 w 31"/>
              <a:gd name="T11" fmla="*/ 0 h 40"/>
              <a:gd name="T12" fmla="*/ 7 w 31"/>
              <a:gd name="T13" fmla="*/ 0 h 40"/>
              <a:gd name="T14" fmla="*/ 7 w 31"/>
              <a:gd name="T15" fmla="*/ 15 h 40"/>
              <a:gd name="T16" fmla="*/ 23 w 31"/>
              <a:gd name="T17" fmla="*/ 15 h 40"/>
              <a:gd name="T18" fmla="*/ 23 w 31"/>
              <a:gd name="T19" fmla="*/ 0 h 40"/>
              <a:gd name="T20" fmla="*/ 31 w 31"/>
              <a:gd name="T21" fmla="*/ 0 h 40"/>
              <a:gd name="T22" fmla="*/ 31 w 31"/>
              <a:gd name="T23" fmla="*/ 40 h 40"/>
              <a:gd name="T24" fmla="*/ 23 w 31"/>
              <a:gd name="T25"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40">
                <a:moveTo>
                  <a:pt x="23" y="40"/>
                </a:moveTo>
                <a:lnTo>
                  <a:pt x="23" y="21"/>
                </a:lnTo>
                <a:lnTo>
                  <a:pt x="7" y="21"/>
                </a:lnTo>
                <a:lnTo>
                  <a:pt x="7" y="40"/>
                </a:lnTo>
                <a:lnTo>
                  <a:pt x="0" y="40"/>
                </a:lnTo>
                <a:lnTo>
                  <a:pt x="0" y="0"/>
                </a:lnTo>
                <a:lnTo>
                  <a:pt x="7" y="0"/>
                </a:lnTo>
                <a:lnTo>
                  <a:pt x="7" y="15"/>
                </a:lnTo>
                <a:lnTo>
                  <a:pt x="23" y="15"/>
                </a:lnTo>
                <a:lnTo>
                  <a:pt x="23" y="0"/>
                </a:lnTo>
                <a:lnTo>
                  <a:pt x="31" y="0"/>
                </a:lnTo>
                <a:lnTo>
                  <a:pt x="31" y="40"/>
                </a:lnTo>
                <a:lnTo>
                  <a:pt x="23" y="4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01" name="Freeform 2951"/>
          <p:cNvSpPr/>
          <p:nvPr/>
        </p:nvSpPr>
        <p:spPr bwMode="auto">
          <a:xfrm>
            <a:off x="10355247" y="1664839"/>
            <a:ext cx="25062" cy="40099"/>
          </a:xfrm>
          <a:custGeom>
            <a:avLst/>
            <a:gdLst>
              <a:gd name="T0" fmla="*/ 7 w 25"/>
              <a:gd name="T1" fmla="*/ 6 h 40"/>
              <a:gd name="T2" fmla="*/ 7 w 25"/>
              <a:gd name="T3" fmla="*/ 15 h 40"/>
              <a:gd name="T4" fmla="*/ 21 w 25"/>
              <a:gd name="T5" fmla="*/ 15 h 40"/>
              <a:gd name="T6" fmla="*/ 21 w 25"/>
              <a:gd name="T7" fmla="*/ 21 h 40"/>
              <a:gd name="T8" fmla="*/ 7 w 25"/>
              <a:gd name="T9" fmla="*/ 21 h 40"/>
              <a:gd name="T10" fmla="*/ 7 w 25"/>
              <a:gd name="T11" fmla="*/ 34 h 40"/>
              <a:gd name="T12" fmla="*/ 25 w 25"/>
              <a:gd name="T13" fmla="*/ 34 h 40"/>
              <a:gd name="T14" fmla="*/ 25 w 25"/>
              <a:gd name="T15" fmla="*/ 40 h 40"/>
              <a:gd name="T16" fmla="*/ 0 w 25"/>
              <a:gd name="T17" fmla="*/ 40 h 40"/>
              <a:gd name="T18" fmla="*/ 0 w 25"/>
              <a:gd name="T19" fmla="*/ 0 h 40"/>
              <a:gd name="T20" fmla="*/ 25 w 25"/>
              <a:gd name="T21" fmla="*/ 0 h 40"/>
              <a:gd name="T22" fmla="*/ 25 w 25"/>
              <a:gd name="T23" fmla="*/ 6 h 40"/>
              <a:gd name="T24" fmla="*/ 7 w 25"/>
              <a:gd name="T25"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40">
                <a:moveTo>
                  <a:pt x="7" y="6"/>
                </a:moveTo>
                <a:lnTo>
                  <a:pt x="7" y="15"/>
                </a:lnTo>
                <a:lnTo>
                  <a:pt x="21" y="15"/>
                </a:lnTo>
                <a:lnTo>
                  <a:pt x="21" y="21"/>
                </a:lnTo>
                <a:lnTo>
                  <a:pt x="7" y="21"/>
                </a:lnTo>
                <a:lnTo>
                  <a:pt x="7" y="34"/>
                </a:lnTo>
                <a:lnTo>
                  <a:pt x="25" y="34"/>
                </a:lnTo>
                <a:lnTo>
                  <a:pt x="25" y="40"/>
                </a:lnTo>
                <a:lnTo>
                  <a:pt x="0" y="40"/>
                </a:lnTo>
                <a:lnTo>
                  <a:pt x="0" y="0"/>
                </a:lnTo>
                <a:lnTo>
                  <a:pt x="25" y="0"/>
                </a:lnTo>
                <a:lnTo>
                  <a:pt x="25" y="6"/>
                </a:ln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02" name="Freeform 2952"/>
          <p:cNvSpPr>
            <a:spLocks noEditPoints="1"/>
          </p:cNvSpPr>
          <p:nvPr/>
        </p:nvSpPr>
        <p:spPr bwMode="auto">
          <a:xfrm>
            <a:off x="10388329" y="1664839"/>
            <a:ext cx="32079" cy="40099"/>
          </a:xfrm>
          <a:custGeom>
            <a:avLst/>
            <a:gdLst>
              <a:gd name="T0" fmla="*/ 14 w 20"/>
              <a:gd name="T1" fmla="*/ 26 h 26"/>
              <a:gd name="T2" fmla="*/ 8 w 20"/>
              <a:gd name="T3" fmla="*/ 15 h 26"/>
              <a:gd name="T4" fmla="*/ 5 w 20"/>
              <a:gd name="T5" fmla="*/ 15 h 26"/>
              <a:gd name="T6" fmla="*/ 5 w 20"/>
              <a:gd name="T7" fmla="*/ 26 h 26"/>
              <a:gd name="T8" fmla="*/ 0 w 20"/>
              <a:gd name="T9" fmla="*/ 26 h 26"/>
              <a:gd name="T10" fmla="*/ 0 w 20"/>
              <a:gd name="T11" fmla="*/ 0 h 26"/>
              <a:gd name="T12" fmla="*/ 3 w 20"/>
              <a:gd name="T13" fmla="*/ 0 h 26"/>
              <a:gd name="T14" fmla="*/ 7 w 20"/>
              <a:gd name="T15" fmla="*/ 0 h 26"/>
              <a:gd name="T16" fmla="*/ 17 w 20"/>
              <a:gd name="T17" fmla="*/ 7 h 26"/>
              <a:gd name="T18" fmla="*/ 15 w 20"/>
              <a:gd name="T19" fmla="*/ 11 h 26"/>
              <a:gd name="T20" fmla="*/ 12 w 20"/>
              <a:gd name="T21" fmla="*/ 14 h 26"/>
              <a:gd name="T22" fmla="*/ 20 w 20"/>
              <a:gd name="T23" fmla="*/ 26 h 26"/>
              <a:gd name="T24" fmla="*/ 14 w 20"/>
              <a:gd name="T25" fmla="*/ 26 h 26"/>
              <a:gd name="T26" fmla="*/ 5 w 20"/>
              <a:gd name="T27" fmla="*/ 4 h 26"/>
              <a:gd name="T28" fmla="*/ 5 w 20"/>
              <a:gd name="T29" fmla="*/ 11 h 26"/>
              <a:gd name="T30" fmla="*/ 7 w 20"/>
              <a:gd name="T31" fmla="*/ 11 h 26"/>
              <a:gd name="T32" fmla="*/ 11 w 20"/>
              <a:gd name="T33" fmla="*/ 10 h 26"/>
              <a:gd name="T34" fmla="*/ 12 w 20"/>
              <a:gd name="T35" fmla="*/ 7 h 26"/>
              <a:gd name="T36" fmla="*/ 11 w 20"/>
              <a:gd name="T37" fmla="*/ 5 h 26"/>
              <a:gd name="T38" fmla="*/ 6 w 20"/>
              <a:gd name="T39" fmla="*/ 4 h 26"/>
              <a:gd name="T40" fmla="*/ 5 w 20"/>
              <a:gd name="T41" fmla="*/ 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 h="26">
                <a:moveTo>
                  <a:pt x="14" y="26"/>
                </a:moveTo>
                <a:cubicBezTo>
                  <a:pt x="8" y="15"/>
                  <a:pt x="8" y="15"/>
                  <a:pt x="8" y="15"/>
                </a:cubicBezTo>
                <a:cubicBezTo>
                  <a:pt x="7" y="15"/>
                  <a:pt x="6" y="15"/>
                  <a:pt x="5" y="15"/>
                </a:cubicBezTo>
                <a:cubicBezTo>
                  <a:pt x="5" y="26"/>
                  <a:pt x="5" y="26"/>
                  <a:pt x="5" y="26"/>
                </a:cubicBezTo>
                <a:cubicBezTo>
                  <a:pt x="0" y="26"/>
                  <a:pt x="0" y="26"/>
                  <a:pt x="0" y="26"/>
                </a:cubicBezTo>
                <a:cubicBezTo>
                  <a:pt x="0" y="0"/>
                  <a:pt x="0" y="0"/>
                  <a:pt x="0" y="0"/>
                </a:cubicBezTo>
                <a:cubicBezTo>
                  <a:pt x="0" y="0"/>
                  <a:pt x="1" y="0"/>
                  <a:pt x="3" y="0"/>
                </a:cubicBezTo>
                <a:cubicBezTo>
                  <a:pt x="5" y="0"/>
                  <a:pt x="6" y="0"/>
                  <a:pt x="7" y="0"/>
                </a:cubicBezTo>
                <a:cubicBezTo>
                  <a:pt x="14" y="0"/>
                  <a:pt x="17" y="2"/>
                  <a:pt x="17" y="7"/>
                </a:cubicBezTo>
                <a:cubicBezTo>
                  <a:pt x="17" y="9"/>
                  <a:pt x="16" y="10"/>
                  <a:pt x="15" y="11"/>
                </a:cubicBezTo>
                <a:cubicBezTo>
                  <a:pt x="15" y="13"/>
                  <a:pt x="13" y="14"/>
                  <a:pt x="12" y="14"/>
                </a:cubicBezTo>
                <a:cubicBezTo>
                  <a:pt x="20" y="26"/>
                  <a:pt x="20" y="26"/>
                  <a:pt x="20" y="26"/>
                </a:cubicBezTo>
                <a:lnTo>
                  <a:pt x="14" y="26"/>
                </a:lnTo>
                <a:close/>
                <a:moveTo>
                  <a:pt x="5" y="4"/>
                </a:moveTo>
                <a:cubicBezTo>
                  <a:pt x="5" y="11"/>
                  <a:pt x="5" y="11"/>
                  <a:pt x="5" y="11"/>
                </a:cubicBezTo>
                <a:cubicBezTo>
                  <a:pt x="5" y="11"/>
                  <a:pt x="6" y="11"/>
                  <a:pt x="7" y="11"/>
                </a:cubicBezTo>
                <a:cubicBezTo>
                  <a:pt x="8" y="11"/>
                  <a:pt x="10" y="11"/>
                  <a:pt x="11" y="10"/>
                </a:cubicBezTo>
                <a:cubicBezTo>
                  <a:pt x="12" y="10"/>
                  <a:pt x="12" y="9"/>
                  <a:pt x="12" y="7"/>
                </a:cubicBezTo>
                <a:cubicBezTo>
                  <a:pt x="12" y="6"/>
                  <a:pt x="12" y="5"/>
                  <a:pt x="11" y="5"/>
                </a:cubicBezTo>
                <a:cubicBezTo>
                  <a:pt x="10" y="4"/>
                  <a:pt x="8" y="4"/>
                  <a:pt x="6" y="4"/>
                </a:cubicBezTo>
                <a:cubicBezTo>
                  <a:pt x="6" y="4"/>
                  <a:pt x="5" y="4"/>
                  <a:pt x="5"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03" name="Freeform 2953"/>
          <p:cNvSpPr/>
          <p:nvPr/>
        </p:nvSpPr>
        <p:spPr bwMode="auto">
          <a:xfrm>
            <a:off x="10424418" y="1664839"/>
            <a:ext cx="25062" cy="40099"/>
          </a:xfrm>
          <a:custGeom>
            <a:avLst/>
            <a:gdLst>
              <a:gd name="T0" fmla="*/ 7 w 25"/>
              <a:gd name="T1" fmla="*/ 6 h 40"/>
              <a:gd name="T2" fmla="*/ 7 w 25"/>
              <a:gd name="T3" fmla="*/ 15 h 40"/>
              <a:gd name="T4" fmla="*/ 21 w 25"/>
              <a:gd name="T5" fmla="*/ 15 h 40"/>
              <a:gd name="T6" fmla="*/ 21 w 25"/>
              <a:gd name="T7" fmla="*/ 21 h 40"/>
              <a:gd name="T8" fmla="*/ 7 w 25"/>
              <a:gd name="T9" fmla="*/ 21 h 40"/>
              <a:gd name="T10" fmla="*/ 7 w 25"/>
              <a:gd name="T11" fmla="*/ 34 h 40"/>
              <a:gd name="T12" fmla="*/ 25 w 25"/>
              <a:gd name="T13" fmla="*/ 34 h 40"/>
              <a:gd name="T14" fmla="*/ 25 w 25"/>
              <a:gd name="T15" fmla="*/ 40 h 40"/>
              <a:gd name="T16" fmla="*/ 0 w 25"/>
              <a:gd name="T17" fmla="*/ 40 h 40"/>
              <a:gd name="T18" fmla="*/ 0 w 25"/>
              <a:gd name="T19" fmla="*/ 0 h 40"/>
              <a:gd name="T20" fmla="*/ 25 w 25"/>
              <a:gd name="T21" fmla="*/ 0 h 40"/>
              <a:gd name="T22" fmla="*/ 25 w 25"/>
              <a:gd name="T23" fmla="*/ 6 h 40"/>
              <a:gd name="T24" fmla="*/ 7 w 25"/>
              <a:gd name="T25"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40">
                <a:moveTo>
                  <a:pt x="7" y="6"/>
                </a:moveTo>
                <a:lnTo>
                  <a:pt x="7" y="15"/>
                </a:lnTo>
                <a:lnTo>
                  <a:pt x="21" y="15"/>
                </a:lnTo>
                <a:lnTo>
                  <a:pt x="21" y="21"/>
                </a:lnTo>
                <a:lnTo>
                  <a:pt x="7" y="21"/>
                </a:lnTo>
                <a:lnTo>
                  <a:pt x="7" y="34"/>
                </a:lnTo>
                <a:lnTo>
                  <a:pt x="25" y="34"/>
                </a:lnTo>
                <a:lnTo>
                  <a:pt x="25" y="40"/>
                </a:lnTo>
                <a:lnTo>
                  <a:pt x="0" y="40"/>
                </a:lnTo>
                <a:lnTo>
                  <a:pt x="0" y="0"/>
                </a:lnTo>
                <a:lnTo>
                  <a:pt x="25" y="0"/>
                </a:lnTo>
                <a:lnTo>
                  <a:pt x="25" y="6"/>
                </a:ln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04" name="Oval 2954"/>
          <p:cNvSpPr>
            <a:spLocks noChangeArrowheads="1"/>
          </p:cNvSpPr>
          <p:nvPr/>
        </p:nvSpPr>
        <p:spPr bwMode="auto">
          <a:xfrm>
            <a:off x="9895110" y="1735012"/>
            <a:ext cx="34084" cy="33082"/>
          </a:xfrm>
          <a:prstGeom prst="ellipse">
            <a:avLst/>
          </a:prstGeom>
          <a:solidFill>
            <a:srgbClr val="514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05" name="Oval 2955"/>
          <p:cNvSpPr>
            <a:spLocks noChangeArrowheads="1"/>
          </p:cNvSpPr>
          <p:nvPr/>
        </p:nvSpPr>
        <p:spPr bwMode="auto">
          <a:xfrm>
            <a:off x="10020420" y="1735012"/>
            <a:ext cx="35087" cy="33082"/>
          </a:xfrm>
          <a:prstGeom prst="ellipse">
            <a:avLst/>
          </a:prstGeom>
          <a:solidFill>
            <a:srgbClr val="9227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06" name="Oval 2956"/>
          <p:cNvSpPr>
            <a:spLocks noChangeArrowheads="1"/>
          </p:cNvSpPr>
          <p:nvPr/>
        </p:nvSpPr>
        <p:spPr bwMode="auto">
          <a:xfrm>
            <a:off x="10146732" y="1735012"/>
            <a:ext cx="34084" cy="33082"/>
          </a:xfrm>
          <a:prstGeom prst="ellipse">
            <a:avLst/>
          </a:prstGeom>
          <a:solidFill>
            <a:srgbClr val="514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07" name="Line 2957"/>
          <p:cNvSpPr>
            <a:spLocks noChangeShapeType="1"/>
          </p:cNvSpPr>
          <p:nvPr/>
        </p:nvSpPr>
        <p:spPr bwMode="auto">
          <a:xfrm>
            <a:off x="8622967" y="1704938"/>
            <a:ext cx="0" cy="0"/>
          </a:xfrm>
          <a:prstGeom prst="line">
            <a:avLst/>
          </a:prstGeom>
          <a:noFill/>
          <a:ln w="15875" cap="flat">
            <a:solidFill>
              <a:srgbClr val="EE4C4F"/>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208" name="Line 2958"/>
          <p:cNvSpPr>
            <a:spLocks noChangeShapeType="1"/>
          </p:cNvSpPr>
          <p:nvPr/>
        </p:nvSpPr>
        <p:spPr bwMode="auto">
          <a:xfrm>
            <a:off x="8622967" y="1704938"/>
            <a:ext cx="0" cy="0"/>
          </a:xfrm>
          <a:prstGeom prst="line">
            <a:avLst/>
          </a:prstGeom>
          <a:noFill/>
          <a:ln w="15875" cap="flat">
            <a:solidFill>
              <a:srgbClr val="EE4C4F"/>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209" name="Freeform 2959"/>
          <p:cNvSpPr/>
          <p:nvPr/>
        </p:nvSpPr>
        <p:spPr bwMode="auto">
          <a:xfrm>
            <a:off x="7054091" y="796694"/>
            <a:ext cx="1781401" cy="944333"/>
          </a:xfrm>
          <a:custGeom>
            <a:avLst/>
            <a:gdLst>
              <a:gd name="T0" fmla="*/ 525 w 1133"/>
              <a:gd name="T1" fmla="*/ 0 h 601"/>
              <a:gd name="T2" fmla="*/ 525 w 1133"/>
              <a:gd name="T3" fmla="*/ 66 h 601"/>
              <a:gd name="T4" fmla="*/ 455 w 1133"/>
              <a:gd name="T5" fmla="*/ 73 h 601"/>
              <a:gd name="T6" fmla="*/ 377 w 1133"/>
              <a:gd name="T7" fmla="*/ 91 h 601"/>
              <a:gd name="T8" fmla="*/ 238 w 1133"/>
              <a:gd name="T9" fmla="*/ 156 h 601"/>
              <a:gd name="T10" fmla="*/ 223 w 1133"/>
              <a:gd name="T11" fmla="*/ 167 h 601"/>
              <a:gd name="T12" fmla="*/ 208 w 1133"/>
              <a:gd name="T13" fmla="*/ 177 h 601"/>
              <a:gd name="T14" fmla="*/ 180 w 1133"/>
              <a:gd name="T15" fmla="*/ 200 h 601"/>
              <a:gd name="T16" fmla="*/ 131 w 1133"/>
              <a:gd name="T17" fmla="*/ 249 h 601"/>
              <a:gd name="T18" fmla="*/ 59 w 1133"/>
              <a:gd name="T19" fmla="*/ 352 h 601"/>
              <a:gd name="T20" fmla="*/ 19 w 1133"/>
              <a:gd name="T21" fmla="*/ 450 h 601"/>
              <a:gd name="T22" fmla="*/ 3 w 1133"/>
              <a:gd name="T23" fmla="*/ 529 h 601"/>
              <a:gd name="T24" fmla="*/ 2 w 1133"/>
              <a:gd name="T25" fmla="*/ 545 h 601"/>
              <a:gd name="T26" fmla="*/ 1 w 1133"/>
              <a:gd name="T27" fmla="*/ 559 h 601"/>
              <a:gd name="T28" fmla="*/ 0 w 1133"/>
              <a:gd name="T29" fmla="*/ 581 h 601"/>
              <a:gd name="T30" fmla="*/ 0 w 1133"/>
              <a:gd name="T31" fmla="*/ 599 h 601"/>
              <a:gd name="T32" fmla="*/ 0 w 1133"/>
              <a:gd name="T33" fmla="*/ 581 h 601"/>
              <a:gd name="T34" fmla="*/ 2 w 1133"/>
              <a:gd name="T35" fmla="*/ 559 h 601"/>
              <a:gd name="T36" fmla="*/ 3 w 1133"/>
              <a:gd name="T37" fmla="*/ 545 h 601"/>
              <a:gd name="T38" fmla="*/ 6 w 1133"/>
              <a:gd name="T39" fmla="*/ 529 h 601"/>
              <a:gd name="T40" fmla="*/ 25 w 1133"/>
              <a:gd name="T41" fmla="*/ 451 h 601"/>
              <a:gd name="T42" fmla="*/ 67 w 1133"/>
              <a:gd name="T43" fmla="*/ 356 h 601"/>
              <a:gd name="T44" fmla="*/ 141 w 1133"/>
              <a:gd name="T45" fmla="*/ 258 h 601"/>
              <a:gd name="T46" fmla="*/ 191 w 1133"/>
              <a:gd name="T47" fmla="*/ 212 h 601"/>
              <a:gd name="T48" fmla="*/ 219 w 1133"/>
              <a:gd name="T49" fmla="*/ 191 h 601"/>
              <a:gd name="T50" fmla="*/ 233 w 1133"/>
              <a:gd name="T51" fmla="*/ 181 h 601"/>
              <a:gd name="T52" fmla="*/ 248 w 1133"/>
              <a:gd name="T53" fmla="*/ 171 h 601"/>
              <a:gd name="T54" fmla="*/ 384 w 1133"/>
              <a:gd name="T55" fmla="*/ 113 h 601"/>
              <a:gd name="T56" fmla="*/ 459 w 1133"/>
              <a:gd name="T57" fmla="*/ 98 h 601"/>
              <a:gd name="T58" fmla="*/ 535 w 1133"/>
              <a:gd name="T59" fmla="*/ 94 h 601"/>
              <a:gd name="T60" fmla="*/ 611 w 1133"/>
              <a:gd name="T61" fmla="*/ 101 h 601"/>
              <a:gd name="T62" fmla="*/ 685 w 1133"/>
              <a:gd name="T63" fmla="*/ 119 h 601"/>
              <a:gd name="T64" fmla="*/ 816 w 1133"/>
              <a:gd name="T65" fmla="*/ 181 h 601"/>
              <a:gd name="T66" fmla="*/ 871 w 1133"/>
              <a:gd name="T67" fmla="*/ 223 h 601"/>
              <a:gd name="T68" fmla="*/ 895 w 1133"/>
              <a:gd name="T69" fmla="*/ 246 h 601"/>
              <a:gd name="T70" fmla="*/ 912 w 1133"/>
              <a:gd name="T71" fmla="*/ 263 h 601"/>
              <a:gd name="T72" fmla="*/ 913 w 1133"/>
              <a:gd name="T73" fmla="*/ 264 h 601"/>
              <a:gd name="T74" fmla="*/ 916 w 1133"/>
              <a:gd name="T75" fmla="*/ 268 h 601"/>
              <a:gd name="T76" fmla="*/ 922 w 1133"/>
              <a:gd name="T77" fmla="*/ 275 h 601"/>
              <a:gd name="T78" fmla="*/ 923 w 1133"/>
              <a:gd name="T79" fmla="*/ 276 h 601"/>
              <a:gd name="T80" fmla="*/ 1036 w 1133"/>
              <a:gd name="T81" fmla="*/ 530 h 601"/>
              <a:gd name="T82" fmla="*/ 1037 w 1133"/>
              <a:gd name="T83" fmla="*/ 535 h 601"/>
              <a:gd name="T84" fmla="*/ 1038 w 1133"/>
              <a:gd name="T85" fmla="*/ 550 h 601"/>
              <a:gd name="T86" fmla="*/ 1039 w 1133"/>
              <a:gd name="T87" fmla="*/ 563 h 601"/>
              <a:gd name="T88" fmla="*/ 1040 w 1133"/>
              <a:gd name="T89" fmla="*/ 574 h 601"/>
              <a:gd name="T90" fmla="*/ 1040 w 1133"/>
              <a:gd name="T91" fmla="*/ 584 h 601"/>
              <a:gd name="T92" fmla="*/ 1040 w 1133"/>
              <a:gd name="T93" fmla="*/ 597 h 601"/>
              <a:gd name="T94" fmla="*/ 1040 w 1133"/>
              <a:gd name="T95" fmla="*/ 601 h 601"/>
              <a:gd name="T96" fmla="*/ 1041 w 1133"/>
              <a:gd name="T97" fmla="*/ 601 h 601"/>
              <a:gd name="T98" fmla="*/ 1098 w 1133"/>
              <a:gd name="T99" fmla="*/ 601 h 601"/>
              <a:gd name="T100" fmla="*/ 1133 w 1133"/>
              <a:gd name="T101" fmla="*/ 601 h 601"/>
              <a:gd name="T102" fmla="*/ 1133 w 1133"/>
              <a:gd name="T103" fmla="*/ 599 h 601"/>
              <a:gd name="T104" fmla="*/ 525 w 1133"/>
              <a:gd name="T105" fmla="*/ 0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33" h="601">
                <a:moveTo>
                  <a:pt x="525" y="0"/>
                </a:moveTo>
                <a:cubicBezTo>
                  <a:pt x="525" y="66"/>
                  <a:pt x="525" y="66"/>
                  <a:pt x="525" y="66"/>
                </a:cubicBezTo>
                <a:cubicBezTo>
                  <a:pt x="501" y="67"/>
                  <a:pt x="478" y="69"/>
                  <a:pt x="455" y="73"/>
                </a:cubicBezTo>
                <a:cubicBezTo>
                  <a:pt x="429" y="77"/>
                  <a:pt x="402" y="83"/>
                  <a:pt x="377" y="91"/>
                </a:cubicBezTo>
                <a:cubicBezTo>
                  <a:pt x="327" y="106"/>
                  <a:pt x="280" y="129"/>
                  <a:pt x="238" y="156"/>
                </a:cubicBezTo>
                <a:cubicBezTo>
                  <a:pt x="233" y="160"/>
                  <a:pt x="228" y="163"/>
                  <a:pt x="223" y="167"/>
                </a:cubicBezTo>
                <a:cubicBezTo>
                  <a:pt x="218" y="170"/>
                  <a:pt x="213" y="174"/>
                  <a:pt x="208" y="177"/>
                </a:cubicBezTo>
                <a:cubicBezTo>
                  <a:pt x="199" y="185"/>
                  <a:pt x="189" y="192"/>
                  <a:pt x="180" y="200"/>
                </a:cubicBezTo>
                <a:cubicBezTo>
                  <a:pt x="162" y="216"/>
                  <a:pt x="146" y="232"/>
                  <a:pt x="131" y="249"/>
                </a:cubicBezTo>
                <a:cubicBezTo>
                  <a:pt x="101" y="283"/>
                  <a:pt x="77" y="318"/>
                  <a:pt x="59" y="352"/>
                </a:cubicBezTo>
                <a:cubicBezTo>
                  <a:pt x="41" y="387"/>
                  <a:pt x="28" y="420"/>
                  <a:pt x="19" y="450"/>
                </a:cubicBezTo>
                <a:cubicBezTo>
                  <a:pt x="11" y="480"/>
                  <a:pt x="6" y="507"/>
                  <a:pt x="3" y="529"/>
                </a:cubicBezTo>
                <a:cubicBezTo>
                  <a:pt x="3" y="535"/>
                  <a:pt x="2" y="540"/>
                  <a:pt x="2" y="545"/>
                </a:cubicBezTo>
                <a:cubicBezTo>
                  <a:pt x="1" y="550"/>
                  <a:pt x="1" y="555"/>
                  <a:pt x="1" y="559"/>
                </a:cubicBezTo>
                <a:cubicBezTo>
                  <a:pt x="0" y="568"/>
                  <a:pt x="0" y="575"/>
                  <a:pt x="0" y="581"/>
                </a:cubicBezTo>
                <a:cubicBezTo>
                  <a:pt x="0" y="593"/>
                  <a:pt x="0" y="599"/>
                  <a:pt x="0" y="599"/>
                </a:cubicBezTo>
                <a:cubicBezTo>
                  <a:pt x="0" y="599"/>
                  <a:pt x="0" y="593"/>
                  <a:pt x="0" y="581"/>
                </a:cubicBezTo>
                <a:cubicBezTo>
                  <a:pt x="1" y="575"/>
                  <a:pt x="1" y="568"/>
                  <a:pt x="2" y="559"/>
                </a:cubicBezTo>
                <a:cubicBezTo>
                  <a:pt x="3" y="555"/>
                  <a:pt x="3" y="550"/>
                  <a:pt x="3" y="545"/>
                </a:cubicBezTo>
                <a:cubicBezTo>
                  <a:pt x="4" y="540"/>
                  <a:pt x="5" y="535"/>
                  <a:pt x="6" y="529"/>
                </a:cubicBezTo>
                <a:cubicBezTo>
                  <a:pt x="9" y="507"/>
                  <a:pt x="15" y="481"/>
                  <a:pt x="25" y="451"/>
                </a:cubicBezTo>
                <a:cubicBezTo>
                  <a:pt x="34" y="422"/>
                  <a:pt x="48" y="390"/>
                  <a:pt x="67" y="356"/>
                </a:cubicBezTo>
                <a:cubicBezTo>
                  <a:pt x="86" y="323"/>
                  <a:pt x="111" y="290"/>
                  <a:pt x="141" y="258"/>
                </a:cubicBezTo>
                <a:cubicBezTo>
                  <a:pt x="156" y="242"/>
                  <a:pt x="173" y="226"/>
                  <a:pt x="191" y="212"/>
                </a:cubicBezTo>
                <a:cubicBezTo>
                  <a:pt x="200" y="205"/>
                  <a:pt x="209" y="198"/>
                  <a:pt x="219" y="191"/>
                </a:cubicBezTo>
                <a:cubicBezTo>
                  <a:pt x="223" y="187"/>
                  <a:pt x="228" y="184"/>
                  <a:pt x="233" y="181"/>
                </a:cubicBezTo>
                <a:cubicBezTo>
                  <a:pt x="238" y="178"/>
                  <a:pt x="243" y="174"/>
                  <a:pt x="248" y="171"/>
                </a:cubicBezTo>
                <a:cubicBezTo>
                  <a:pt x="289" y="146"/>
                  <a:pt x="335" y="126"/>
                  <a:pt x="384" y="113"/>
                </a:cubicBezTo>
                <a:cubicBezTo>
                  <a:pt x="408" y="106"/>
                  <a:pt x="434" y="102"/>
                  <a:pt x="459" y="98"/>
                </a:cubicBezTo>
                <a:cubicBezTo>
                  <a:pt x="484" y="95"/>
                  <a:pt x="510" y="94"/>
                  <a:pt x="535" y="94"/>
                </a:cubicBezTo>
                <a:cubicBezTo>
                  <a:pt x="562" y="95"/>
                  <a:pt x="586" y="97"/>
                  <a:pt x="611" y="101"/>
                </a:cubicBezTo>
                <a:cubicBezTo>
                  <a:pt x="636" y="105"/>
                  <a:pt x="661" y="111"/>
                  <a:pt x="685" y="119"/>
                </a:cubicBezTo>
                <a:cubicBezTo>
                  <a:pt x="732" y="134"/>
                  <a:pt x="777" y="155"/>
                  <a:pt x="816" y="181"/>
                </a:cubicBezTo>
                <a:cubicBezTo>
                  <a:pt x="835" y="194"/>
                  <a:pt x="854" y="208"/>
                  <a:pt x="871" y="223"/>
                </a:cubicBezTo>
                <a:cubicBezTo>
                  <a:pt x="879" y="230"/>
                  <a:pt x="887" y="238"/>
                  <a:pt x="895" y="246"/>
                </a:cubicBezTo>
                <a:cubicBezTo>
                  <a:pt x="901" y="251"/>
                  <a:pt x="906" y="257"/>
                  <a:pt x="912" y="263"/>
                </a:cubicBezTo>
                <a:cubicBezTo>
                  <a:pt x="912" y="263"/>
                  <a:pt x="912" y="264"/>
                  <a:pt x="913" y="264"/>
                </a:cubicBezTo>
                <a:cubicBezTo>
                  <a:pt x="914" y="265"/>
                  <a:pt x="915" y="266"/>
                  <a:pt x="916" y="268"/>
                </a:cubicBezTo>
                <a:cubicBezTo>
                  <a:pt x="918" y="270"/>
                  <a:pt x="920" y="272"/>
                  <a:pt x="922" y="275"/>
                </a:cubicBezTo>
                <a:cubicBezTo>
                  <a:pt x="922" y="275"/>
                  <a:pt x="923" y="276"/>
                  <a:pt x="923" y="276"/>
                </a:cubicBezTo>
                <a:cubicBezTo>
                  <a:pt x="983" y="347"/>
                  <a:pt x="1023" y="435"/>
                  <a:pt x="1036" y="530"/>
                </a:cubicBezTo>
                <a:cubicBezTo>
                  <a:pt x="1036" y="532"/>
                  <a:pt x="1037" y="533"/>
                  <a:pt x="1037" y="535"/>
                </a:cubicBezTo>
                <a:cubicBezTo>
                  <a:pt x="1037" y="540"/>
                  <a:pt x="1038" y="545"/>
                  <a:pt x="1038" y="550"/>
                </a:cubicBezTo>
                <a:cubicBezTo>
                  <a:pt x="1039" y="554"/>
                  <a:pt x="1039" y="559"/>
                  <a:pt x="1039" y="563"/>
                </a:cubicBezTo>
                <a:cubicBezTo>
                  <a:pt x="1039" y="567"/>
                  <a:pt x="1040" y="571"/>
                  <a:pt x="1040" y="574"/>
                </a:cubicBezTo>
                <a:cubicBezTo>
                  <a:pt x="1040" y="578"/>
                  <a:pt x="1040" y="581"/>
                  <a:pt x="1040" y="584"/>
                </a:cubicBezTo>
                <a:cubicBezTo>
                  <a:pt x="1040" y="589"/>
                  <a:pt x="1040" y="594"/>
                  <a:pt x="1040" y="597"/>
                </a:cubicBezTo>
                <a:cubicBezTo>
                  <a:pt x="1040" y="599"/>
                  <a:pt x="1040" y="601"/>
                  <a:pt x="1040" y="601"/>
                </a:cubicBezTo>
                <a:cubicBezTo>
                  <a:pt x="1041" y="601"/>
                  <a:pt x="1041" y="601"/>
                  <a:pt x="1041" y="601"/>
                </a:cubicBezTo>
                <a:cubicBezTo>
                  <a:pt x="1098" y="601"/>
                  <a:pt x="1098" y="601"/>
                  <a:pt x="1098" y="601"/>
                </a:cubicBezTo>
                <a:cubicBezTo>
                  <a:pt x="1133" y="601"/>
                  <a:pt x="1133" y="601"/>
                  <a:pt x="1133" y="601"/>
                </a:cubicBezTo>
                <a:cubicBezTo>
                  <a:pt x="1133" y="601"/>
                  <a:pt x="1133" y="600"/>
                  <a:pt x="1133" y="599"/>
                </a:cubicBezTo>
                <a:cubicBezTo>
                  <a:pt x="1133" y="268"/>
                  <a:pt x="861" y="0"/>
                  <a:pt x="525" y="0"/>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8210" name="Freeform 2960"/>
          <p:cNvSpPr/>
          <p:nvPr/>
        </p:nvSpPr>
        <p:spPr bwMode="auto">
          <a:xfrm>
            <a:off x="6983918" y="1792154"/>
            <a:ext cx="1780399" cy="944333"/>
          </a:xfrm>
          <a:custGeom>
            <a:avLst/>
            <a:gdLst>
              <a:gd name="T0" fmla="*/ 1133 w 1133"/>
              <a:gd name="T1" fmla="*/ 20 h 601"/>
              <a:gd name="T2" fmla="*/ 1131 w 1133"/>
              <a:gd name="T3" fmla="*/ 42 h 601"/>
              <a:gd name="T4" fmla="*/ 1130 w 1133"/>
              <a:gd name="T5" fmla="*/ 56 h 601"/>
              <a:gd name="T6" fmla="*/ 1127 w 1133"/>
              <a:gd name="T7" fmla="*/ 72 h 601"/>
              <a:gd name="T8" fmla="*/ 1108 w 1133"/>
              <a:gd name="T9" fmla="*/ 150 h 601"/>
              <a:gd name="T10" fmla="*/ 1066 w 1133"/>
              <a:gd name="T11" fmla="*/ 245 h 601"/>
              <a:gd name="T12" fmla="*/ 992 w 1133"/>
              <a:gd name="T13" fmla="*/ 343 h 601"/>
              <a:gd name="T14" fmla="*/ 942 w 1133"/>
              <a:gd name="T15" fmla="*/ 389 h 601"/>
              <a:gd name="T16" fmla="*/ 914 w 1133"/>
              <a:gd name="T17" fmla="*/ 410 h 601"/>
              <a:gd name="T18" fmla="*/ 900 w 1133"/>
              <a:gd name="T19" fmla="*/ 420 h 601"/>
              <a:gd name="T20" fmla="*/ 885 w 1133"/>
              <a:gd name="T21" fmla="*/ 430 h 601"/>
              <a:gd name="T22" fmla="*/ 749 w 1133"/>
              <a:gd name="T23" fmla="*/ 488 h 601"/>
              <a:gd name="T24" fmla="*/ 674 w 1133"/>
              <a:gd name="T25" fmla="*/ 503 h 601"/>
              <a:gd name="T26" fmla="*/ 598 w 1133"/>
              <a:gd name="T27" fmla="*/ 507 h 601"/>
              <a:gd name="T28" fmla="*/ 522 w 1133"/>
              <a:gd name="T29" fmla="*/ 500 h 601"/>
              <a:gd name="T30" fmla="*/ 448 w 1133"/>
              <a:gd name="T31" fmla="*/ 482 h 601"/>
              <a:gd name="T32" fmla="*/ 317 w 1133"/>
              <a:gd name="T33" fmla="*/ 420 h 601"/>
              <a:gd name="T34" fmla="*/ 262 w 1133"/>
              <a:gd name="T35" fmla="*/ 378 h 601"/>
              <a:gd name="T36" fmla="*/ 238 w 1133"/>
              <a:gd name="T37" fmla="*/ 355 h 601"/>
              <a:gd name="T38" fmla="*/ 221 w 1133"/>
              <a:gd name="T39" fmla="*/ 338 h 601"/>
              <a:gd name="T40" fmla="*/ 221 w 1133"/>
              <a:gd name="T41" fmla="*/ 337 h 601"/>
              <a:gd name="T42" fmla="*/ 217 w 1133"/>
              <a:gd name="T43" fmla="*/ 333 h 601"/>
              <a:gd name="T44" fmla="*/ 211 w 1133"/>
              <a:gd name="T45" fmla="*/ 326 h 601"/>
              <a:gd name="T46" fmla="*/ 210 w 1133"/>
              <a:gd name="T47" fmla="*/ 325 h 601"/>
              <a:gd name="T48" fmla="*/ 97 w 1133"/>
              <a:gd name="T49" fmla="*/ 71 h 601"/>
              <a:gd name="T50" fmla="*/ 96 w 1133"/>
              <a:gd name="T51" fmla="*/ 66 h 601"/>
              <a:gd name="T52" fmla="*/ 95 w 1133"/>
              <a:gd name="T53" fmla="*/ 51 h 601"/>
              <a:gd name="T54" fmla="*/ 94 w 1133"/>
              <a:gd name="T55" fmla="*/ 38 h 601"/>
              <a:gd name="T56" fmla="*/ 93 w 1133"/>
              <a:gd name="T57" fmla="*/ 27 h 601"/>
              <a:gd name="T58" fmla="*/ 93 w 1133"/>
              <a:gd name="T59" fmla="*/ 17 h 601"/>
              <a:gd name="T60" fmla="*/ 93 w 1133"/>
              <a:gd name="T61" fmla="*/ 4 h 601"/>
              <a:gd name="T62" fmla="*/ 93 w 1133"/>
              <a:gd name="T63" fmla="*/ 0 h 601"/>
              <a:gd name="T64" fmla="*/ 92 w 1133"/>
              <a:gd name="T65" fmla="*/ 0 h 601"/>
              <a:gd name="T66" fmla="*/ 35 w 1133"/>
              <a:gd name="T67" fmla="*/ 0 h 601"/>
              <a:gd name="T68" fmla="*/ 0 w 1133"/>
              <a:gd name="T69" fmla="*/ 0 h 601"/>
              <a:gd name="T70" fmla="*/ 0 w 1133"/>
              <a:gd name="T71" fmla="*/ 2 h 601"/>
              <a:gd name="T72" fmla="*/ 608 w 1133"/>
              <a:gd name="T73" fmla="*/ 601 h 601"/>
              <a:gd name="T74" fmla="*/ 608 w 1133"/>
              <a:gd name="T75" fmla="*/ 535 h 601"/>
              <a:gd name="T76" fmla="*/ 678 w 1133"/>
              <a:gd name="T77" fmla="*/ 528 h 601"/>
              <a:gd name="T78" fmla="*/ 756 w 1133"/>
              <a:gd name="T79" fmla="*/ 510 h 601"/>
              <a:gd name="T80" fmla="*/ 895 w 1133"/>
              <a:gd name="T81" fmla="*/ 445 h 601"/>
              <a:gd name="T82" fmla="*/ 910 w 1133"/>
              <a:gd name="T83" fmla="*/ 434 h 601"/>
              <a:gd name="T84" fmla="*/ 925 w 1133"/>
              <a:gd name="T85" fmla="*/ 424 h 601"/>
              <a:gd name="T86" fmla="*/ 953 w 1133"/>
              <a:gd name="T87" fmla="*/ 401 h 601"/>
              <a:gd name="T88" fmla="*/ 1002 w 1133"/>
              <a:gd name="T89" fmla="*/ 352 h 601"/>
              <a:gd name="T90" fmla="*/ 1074 w 1133"/>
              <a:gd name="T91" fmla="*/ 249 h 601"/>
              <a:gd name="T92" fmla="*/ 1114 w 1133"/>
              <a:gd name="T93" fmla="*/ 151 h 601"/>
              <a:gd name="T94" fmla="*/ 1130 w 1133"/>
              <a:gd name="T95" fmla="*/ 72 h 601"/>
              <a:gd name="T96" fmla="*/ 1131 w 1133"/>
              <a:gd name="T97" fmla="*/ 56 h 601"/>
              <a:gd name="T98" fmla="*/ 1132 w 1133"/>
              <a:gd name="T99" fmla="*/ 42 h 601"/>
              <a:gd name="T100" fmla="*/ 1133 w 1133"/>
              <a:gd name="T101" fmla="*/ 20 h 601"/>
              <a:gd name="T102" fmla="*/ 1133 w 1133"/>
              <a:gd name="T103" fmla="*/ 2 h 601"/>
              <a:gd name="T104" fmla="*/ 1133 w 1133"/>
              <a:gd name="T105" fmla="*/ 20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33" h="601">
                <a:moveTo>
                  <a:pt x="1133" y="20"/>
                </a:moveTo>
                <a:cubicBezTo>
                  <a:pt x="1132" y="26"/>
                  <a:pt x="1132" y="33"/>
                  <a:pt x="1131" y="42"/>
                </a:cubicBezTo>
                <a:cubicBezTo>
                  <a:pt x="1130" y="46"/>
                  <a:pt x="1130" y="51"/>
                  <a:pt x="1130" y="56"/>
                </a:cubicBezTo>
                <a:cubicBezTo>
                  <a:pt x="1129" y="61"/>
                  <a:pt x="1128" y="66"/>
                  <a:pt x="1127" y="72"/>
                </a:cubicBezTo>
                <a:cubicBezTo>
                  <a:pt x="1124" y="94"/>
                  <a:pt x="1118" y="120"/>
                  <a:pt x="1108" y="150"/>
                </a:cubicBezTo>
                <a:cubicBezTo>
                  <a:pt x="1099" y="179"/>
                  <a:pt x="1085" y="211"/>
                  <a:pt x="1066" y="245"/>
                </a:cubicBezTo>
                <a:cubicBezTo>
                  <a:pt x="1047" y="278"/>
                  <a:pt x="1022" y="311"/>
                  <a:pt x="992" y="343"/>
                </a:cubicBezTo>
                <a:cubicBezTo>
                  <a:pt x="977" y="359"/>
                  <a:pt x="960" y="375"/>
                  <a:pt x="942" y="389"/>
                </a:cubicBezTo>
                <a:cubicBezTo>
                  <a:pt x="933" y="396"/>
                  <a:pt x="924" y="403"/>
                  <a:pt x="914" y="410"/>
                </a:cubicBezTo>
                <a:cubicBezTo>
                  <a:pt x="910" y="414"/>
                  <a:pt x="905" y="417"/>
                  <a:pt x="900" y="420"/>
                </a:cubicBezTo>
                <a:cubicBezTo>
                  <a:pt x="895" y="423"/>
                  <a:pt x="890" y="427"/>
                  <a:pt x="885" y="430"/>
                </a:cubicBezTo>
                <a:cubicBezTo>
                  <a:pt x="844" y="455"/>
                  <a:pt x="798" y="475"/>
                  <a:pt x="749" y="488"/>
                </a:cubicBezTo>
                <a:cubicBezTo>
                  <a:pt x="725" y="495"/>
                  <a:pt x="699" y="499"/>
                  <a:pt x="674" y="503"/>
                </a:cubicBezTo>
                <a:cubicBezTo>
                  <a:pt x="649" y="506"/>
                  <a:pt x="623" y="507"/>
                  <a:pt x="598" y="507"/>
                </a:cubicBezTo>
                <a:cubicBezTo>
                  <a:pt x="571" y="506"/>
                  <a:pt x="547" y="504"/>
                  <a:pt x="522" y="500"/>
                </a:cubicBezTo>
                <a:cubicBezTo>
                  <a:pt x="497" y="496"/>
                  <a:pt x="472" y="490"/>
                  <a:pt x="448" y="482"/>
                </a:cubicBezTo>
                <a:cubicBezTo>
                  <a:pt x="401" y="467"/>
                  <a:pt x="356" y="446"/>
                  <a:pt x="317" y="420"/>
                </a:cubicBezTo>
                <a:cubicBezTo>
                  <a:pt x="298" y="407"/>
                  <a:pt x="279" y="393"/>
                  <a:pt x="262" y="378"/>
                </a:cubicBezTo>
                <a:cubicBezTo>
                  <a:pt x="254" y="371"/>
                  <a:pt x="246" y="363"/>
                  <a:pt x="238" y="355"/>
                </a:cubicBezTo>
                <a:cubicBezTo>
                  <a:pt x="232" y="349"/>
                  <a:pt x="227" y="344"/>
                  <a:pt x="221" y="338"/>
                </a:cubicBezTo>
                <a:cubicBezTo>
                  <a:pt x="221" y="338"/>
                  <a:pt x="221" y="338"/>
                  <a:pt x="221" y="337"/>
                </a:cubicBezTo>
                <a:cubicBezTo>
                  <a:pt x="219" y="336"/>
                  <a:pt x="218" y="335"/>
                  <a:pt x="217" y="333"/>
                </a:cubicBezTo>
                <a:cubicBezTo>
                  <a:pt x="215" y="331"/>
                  <a:pt x="213" y="328"/>
                  <a:pt x="211" y="326"/>
                </a:cubicBezTo>
                <a:cubicBezTo>
                  <a:pt x="211" y="326"/>
                  <a:pt x="210" y="325"/>
                  <a:pt x="210" y="325"/>
                </a:cubicBezTo>
                <a:cubicBezTo>
                  <a:pt x="150" y="254"/>
                  <a:pt x="110" y="166"/>
                  <a:pt x="97" y="71"/>
                </a:cubicBezTo>
                <a:cubicBezTo>
                  <a:pt x="97" y="69"/>
                  <a:pt x="96" y="68"/>
                  <a:pt x="96" y="66"/>
                </a:cubicBezTo>
                <a:cubicBezTo>
                  <a:pt x="96" y="61"/>
                  <a:pt x="95" y="56"/>
                  <a:pt x="95" y="51"/>
                </a:cubicBezTo>
                <a:cubicBezTo>
                  <a:pt x="94" y="47"/>
                  <a:pt x="94" y="42"/>
                  <a:pt x="94" y="38"/>
                </a:cubicBezTo>
                <a:cubicBezTo>
                  <a:pt x="94" y="34"/>
                  <a:pt x="93" y="30"/>
                  <a:pt x="93" y="27"/>
                </a:cubicBezTo>
                <a:cubicBezTo>
                  <a:pt x="93" y="23"/>
                  <a:pt x="93" y="20"/>
                  <a:pt x="93" y="17"/>
                </a:cubicBezTo>
                <a:cubicBezTo>
                  <a:pt x="93" y="12"/>
                  <a:pt x="93" y="7"/>
                  <a:pt x="93" y="4"/>
                </a:cubicBezTo>
                <a:cubicBezTo>
                  <a:pt x="93" y="2"/>
                  <a:pt x="93" y="0"/>
                  <a:pt x="93" y="0"/>
                </a:cubicBezTo>
                <a:cubicBezTo>
                  <a:pt x="92" y="0"/>
                  <a:pt x="92" y="0"/>
                  <a:pt x="92" y="0"/>
                </a:cubicBezTo>
                <a:cubicBezTo>
                  <a:pt x="35" y="0"/>
                  <a:pt x="35" y="0"/>
                  <a:pt x="35" y="0"/>
                </a:cubicBezTo>
                <a:cubicBezTo>
                  <a:pt x="0" y="0"/>
                  <a:pt x="0" y="0"/>
                  <a:pt x="0" y="0"/>
                </a:cubicBezTo>
                <a:cubicBezTo>
                  <a:pt x="0" y="0"/>
                  <a:pt x="0" y="1"/>
                  <a:pt x="0" y="2"/>
                </a:cubicBezTo>
                <a:cubicBezTo>
                  <a:pt x="0" y="333"/>
                  <a:pt x="272" y="601"/>
                  <a:pt x="608" y="601"/>
                </a:cubicBezTo>
                <a:cubicBezTo>
                  <a:pt x="608" y="535"/>
                  <a:pt x="608" y="535"/>
                  <a:pt x="608" y="535"/>
                </a:cubicBezTo>
                <a:cubicBezTo>
                  <a:pt x="632" y="534"/>
                  <a:pt x="655" y="532"/>
                  <a:pt x="678" y="528"/>
                </a:cubicBezTo>
                <a:cubicBezTo>
                  <a:pt x="704" y="524"/>
                  <a:pt x="731" y="518"/>
                  <a:pt x="756" y="510"/>
                </a:cubicBezTo>
                <a:cubicBezTo>
                  <a:pt x="806" y="495"/>
                  <a:pt x="853" y="472"/>
                  <a:pt x="895" y="445"/>
                </a:cubicBezTo>
                <a:cubicBezTo>
                  <a:pt x="900" y="441"/>
                  <a:pt x="905" y="438"/>
                  <a:pt x="910" y="434"/>
                </a:cubicBezTo>
                <a:cubicBezTo>
                  <a:pt x="915" y="431"/>
                  <a:pt x="920" y="427"/>
                  <a:pt x="925" y="424"/>
                </a:cubicBezTo>
                <a:cubicBezTo>
                  <a:pt x="934" y="416"/>
                  <a:pt x="944" y="409"/>
                  <a:pt x="953" y="401"/>
                </a:cubicBezTo>
                <a:cubicBezTo>
                  <a:pt x="971" y="385"/>
                  <a:pt x="987" y="369"/>
                  <a:pt x="1002" y="352"/>
                </a:cubicBezTo>
                <a:cubicBezTo>
                  <a:pt x="1032" y="318"/>
                  <a:pt x="1056" y="283"/>
                  <a:pt x="1074" y="249"/>
                </a:cubicBezTo>
                <a:cubicBezTo>
                  <a:pt x="1092" y="214"/>
                  <a:pt x="1105" y="181"/>
                  <a:pt x="1114" y="151"/>
                </a:cubicBezTo>
                <a:cubicBezTo>
                  <a:pt x="1122" y="121"/>
                  <a:pt x="1127" y="94"/>
                  <a:pt x="1130" y="72"/>
                </a:cubicBezTo>
                <a:cubicBezTo>
                  <a:pt x="1130" y="66"/>
                  <a:pt x="1131" y="61"/>
                  <a:pt x="1131" y="56"/>
                </a:cubicBezTo>
                <a:cubicBezTo>
                  <a:pt x="1132" y="51"/>
                  <a:pt x="1132" y="46"/>
                  <a:pt x="1132" y="42"/>
                </a:cubicBezTo>
                <a:cubicBezTo>
                  <a:pt x="1133" y="33"/>
                  <a:pt x="1133" y="26"/>
                  <a:pt x="1133" y="20"/>
                </a:cubicBezTo>
                <a:cubicBezTo>
                  <a:pt x="1133" y="8"/>
                  <a:pt x="1133" y="2"/>
                  <a:pt x="1133" y="2"/>
                </a:cubicBezTo>
                <a:cubicBezTo>
                  <a:pt x="1133" y="2"/>
                  <a:pt x="1133" y="8"/>
                  <a:pt x="1133" y="20"/>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8211" name="Oval 2961"/>
          <p:cNvSpPr>
            <a:spLocks noChangeArrowheads="1"/>
          </p:cNvSpPr>
          <p:nvPr/>
        </p:nvSpPr>
        <p:spPr bwMode="auto">
          <a:xfrm>
            <a:off x="7228522" y="1082400"/>
            <a:ext cx="1336301" cy="1336302"/>
          </a:xfrm>
          <a:prstGeom prst="ellipse">
            <a:avLst/>
          </a:prstGeom>
          <a:solidFill>
            <a:srgbClr val="FEFEF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12" name="Freeform 2962"/>
          <p:cNvSpPr/>
          <p:nvPr/>
        </p:nvSpPr>
        <p:spPr bwMode="auto">
          <a:xfrm>
            <a:off x="7393931" y="1416225"/>
            <a:ext cx="99245" cy="127315"/>
          </a:xfrm>
          <a:custGeom>
            <a:avLst/>
            <a:gdLst>
              <a:gd name="T0" fmla="*/ 58 w 99"/>
              <a:gd name="T1" fmla="*/ 70 h 127"/>
              <a:gd name="T2" fmla="*/ 58 w 99"/>
              <a:gd name="T3" fmla="*/ 127 h 127"/>
              <a:gd name="T4" fmla="*/ 41 w 99"/>
              <a:gd name="T5" fmla="*/ 127 h 127"/>
              <a:gd name="T6" fmla="*/ 41 w 99"/>
              <a:gd name="T7" fmla="*/ 70 h 127"/>
              <a:gd name="T8" fmla="*/ 0 w 99"/>
              <a:gd name="T9" fmla="*/ 0 h 127"/>
              <a:gd name="T10" fmla="*/ 17 w 99"/>
              <a:gd name="T11" fmla="*/ 0 h 127"/>
              <a:gd name="T12" fmla="*/ 48 w 99"/>
              <a:gd name="T13" fmla="*/ 56 h 127"/>
              <a:gd name="T14" fmla="*/ 81 w 99"/>
              <a:gd name="T15" fmla="*/ 0 h 127"/>
              <a:gd name="T16" fmla="*/ 99 w 99"/>
              <a:gd name="T17" fmla="*/ 0 h 127"/>
              <a:gd name="T18" fmla="*/ 58 w 99"/>
              <a:gd name="T19" fmla="*/ 7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9" h="127">
                <a:moveTo>
                  <a:pt x="58" y="70"/>
                </a:moveTo>
                <a:lnTo>
                  <a:pt x="58" y="127"/>
                </a:lnTo>
                <a:lnTo>
                  <a:pt x="41" y="127"/>
                </a:lnTo>
                <a:lnTo>
                  <a:pt x="41" y="70"/>
                </a:lnTo>
                <a:lnTo>
                  <a:pt x="0" y="0"/>
                </a:lnTo>
                <a:lnTo>
                  <a:pt x="17" y="0"/>
                </a:lnTo>
                <a:lnTo>
                  <a:pt x="48" y="56"/>
                </a:lnTo>
                <a:lnTo>
                  <a:pt x="81" y="0"/>
                </a:lnTo>
                <a:lnTo>
                  <a:pt x="99" y="0"/>
                </a:lnTo>
                <a:lnTo>
                  <a:pt x="58" y="7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13" name="Freeform 2963"/>
          <p:cNvSpPr>
            <a:spLocks noEditPoints="1"/>
          </p:cNvSpPr>
          <p:nvPr/>
        </p:nvSpPr>
        <p:spPr bwMode="auto">
          <a:xfrm>
            <a:off x="7510218" y="1414220"/>
            <a:ext cx="106263" cy="132327"/>
          </a:xfrm>
          <a:custGeom>
            <a:avLst/>
            <a:gdLst>
              <a:gd name="T0" fmla="*/ 0 w 68"/>
              <a:gd name="T1" fmla="*/ 41 h 84"/>
              <a:gd name="T2" fmla="*/ 9 w 68"/>
              <a:gd name="T3" fmla="*/ 11 h 84"/>
              <a:gd name="T4" fmla="*/ 33 w 68"/>
              <a:gd name="T5" fmla="*/ 0 h 84"/>
              <a:gd name="T6" fmla="*/ 59 w 68"/>
              <a:gd name="T7" fmla="*/ 11 h 84"/>
              <a:gd name="T8" fmla="*/ 68 w 68"/>
              <a:gd name="T9" fmla="*/ 41 h 84"/>
              <a:gd name="T10" fmla="*/ 59 w 68"/>
              <a:gd name="T11" fmla="*/ 72 h 84"/>
              <a:gd name="T12" fmla="*/ 33 w 68"/>
              <a:gd name="T13" fmla="*/ 84 h 84"/>
              <a:gd name="T14" fmla="*/ 9 w 68"/>
              <a:gd name="T15" fmla="*/ 72 h 84"/>
              <a:gd name="T16" fmla="*/ 0 w 68"/>
              <a:gd name="T17" fmla="*/ 41 h 84"/>
              <a:gd name="T18" fmla="*/ 12 w 68"/>
              <a:gd name="T19" fmla="*/ 41 h 84"/>
              <a:gd name="T20" fmla="*/ 17 w 68"/>
              <a:gd name="T21" fmla="*/ 64 h 84"/>
              <a:gd name="T22" fmla="*/ 33 w 68"/>
              <a:gd name="T23" fmla="*/ 74 h 84"/>
              <a:gd name="T24" fmla="*/ 50 w 68"/>
              <a:gd name="T25" fmla="*/ 65 h 84"/>
              <a:gd name="T26" fmla="*/ 56 w 68"/>
              <a:gd name="T27" fmla="*/ 41 h 84"/>
              <a:gd name="T28" fmla="*/ 33 w 68"/>
              <a:gd name="T29" fmla="*/ 10 h 84"/>
              <a:gd name="T30" fmla="*/ 17 w 68"/>
              <a:gd name="T31" fmla="*/ 18 h 84"/>
              <a:gd name="T32" fmla="*/ 12 w 68"/>
              <a:gd name="T33" fmla="*/ 41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8" h="84">
                <a:moveTo>
                  <a:pt x="0" y="41"/>
                </a:moveTo>
                <a:cubicBezTo>
                  <a:pt x="0" y="29"/>
                  <a:pt x="3" y="19"/>
                  <a:pt x="9" y="11"/>
                </a:cubicBezTo>
                <a:cubicBezTo>
                  <a:pt x="15" y="4"/>
                  <a:pt x="23" y="0"/>
                  <a:pt x="33" y="0"/>
                </a:cubicBezTo>
                <a:cubicBezTo>
                  <a:pt x="44" y="0"/>
                  <a:pt x="53" y="3"/>
                  <a:pt x="59" y="11"/>
                </a:cubicBezTo>
                <a:cubicBezTo>
                  <a:pt x="65" y="18"/>
                  <a:pt x="68" y="28"/>
                  <a:pt x="68" y="41"/>
                </a:cubicBezTo>
                <a:cubicBezTo>
                  <a:pt x="68" y="54"/>
                  <a:pt x="65" y="65"/>
                  <a:pt x="59" y="72"/>
                </a:cubicBezTo>
                <a:cubicBezTo>
                  <a:pt x="53" y="80"/>
                  <a:pt x="44" y="84"/>
                  <a:pt x="33" y="84"/>
                </a:cubicBezTo>
                <a:cubicBezTo>
                  <a:pt x="22" y="84"/>
                  <a:pt x="14" y="80"/>
                  <a:pt x="9" y="72"/>
                </a:cubicBezTo>
                <a:cubicBezTo>
                  <a:pt x="3" y="64"/>
                  <a:pt x="0" y="54"/>
                  <a:pt x="0" y="41"/>
                </a:cubicBezTo>
                <a:close/>
                <a:moveTo>
                  <a:pt x="12" y="41"/>
                </a:moveTo>
                <a:cubicBezTo>
                  <a:pt x="12" y="50"/>
                  <a:pt x="13" y="58"/>
                  <a:pt x="17" y="64"/>
                </a:cubicBezTo>
                <a:cubicBezTo>
                  <a:pt x="21" y="71"/>
                  <a:pt x="26" y="74"/>
                  <a:pt x="33" y="74"/>
                </a:cubicBezTo>
                <a:cubicBezTo>
                  <a:pt x="40" y="74"/>
                  <a:pt x="46" y="71"/>
                  <a:pt x="50" y="65"/>
                </a:cubicBezTo>
                <a:cubicBezTo>
                  <a:pt x="54" y="59"/>
                  <a:pt x="56" y="51"/>
                  <a:pt x="56" y="41"/>
                </a:cubicBezTo>
                <a:cubicBezTo>
                  <a:pt x="56" y="20"/>
                  <a:pt x="48" y="10"/>
                  <a:pt x="33" y="10"/>
                </a:cubicBezTo>
                <a:cubicBezTo>
                  <a:pt x="26" y="10"/>
                  <a:pt x="21" y="12"/>
                  <a:pt x="17" y="18"/>
                </a:cubicBezTo>
                <a:cubicBezTo>
                  <a:pt x="13" y="24"/>
                  <a:pt x="12" y="31"/>
                  <a:pt x="12" y="4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14" name="Freeform 2964"/>
          <p:cNvSpPr/>
          <p:nvPr/>
        </p:nvSpPr>
        <p:spPr bwMode="auto">
          <a:xfrm>
            <a:off x="7645553" y="1416225"/>
            <a:ext cx="89220" cy="130322"/>
          </a:xfrm>
          <a:custGeom>
            <a:avLst/>
            <a:gdLst>
              <a:gd name="T0" fmla="*/ 0 w 57"/>
              <a:gd name="T1" fmla="*/ 0 h 83"/>
              <a:gd name="T2" fmla="*/ 11 w 57"/>
              <a:gd name="T3" fmla="*/ 0 h 83"/>
              <a:gd name="T4" fmla="*/ 11 w 57"/>
              <a:gd name="T5" fmla="*/ 56 h 83"/>
              <a:gd name="T6" fmla="*/ 16 w 57"/>
              <a:gd name="T7" fmla="*/ 68 h 83"/>
              <a:gd name="T8" fmla="*/ 28 w 57"/>
              <a:gd name="T9" fmla="*/ 73 h 83"/>
              <a:gd name="T10" fmla="*/ 41 w 57"/>
              <a:gd name="T11" fmla="*/ 68 h 83"/>
              <a:gd name="T12" fmla="*/ 46 w 57"/>
              <a:gd name="T13" fmla="*/ 55 h 83"/>
              <a:gd name="T14" fmla="*/ 46 w 57"/>
              <a:gd name="T15" fmla="*/ 0 h 83"/>
              <a:gd name="T16" fmla="*/ 57 w 57"/>
              <a:gd name="T17" fmla="*/ 0 h 83"/>
              <a:gd name="T18" fmla="*/ 57 w 57"/>
              <a:gd name="T19" fmla="*/ 57 h 83"/>
              <a:gd name="T20" fmla="*/ 50 w 57"/>
              <a:gd name="T21" fmla="*/ 76 h 83"/>
              <a:gd name="T22" fmla="*/ 29 w 57"/>
              <a:gd name="T23" fmla="*/ 83 h 83"/>
              <a:gd name="T24" fmla="*/ 8 w 57"/>
              <a:gd name="T25" fmla="*/ 76 h 83"/>
              <a:gd name="T26" fmla="*/ 0 w 57"/>
              <a:gd name="T27" fmla="*/ 57 h 83"/>
              <a:gd name="T28" fmla="*/ 0 w 57"/>
              <a:gd name="T29"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83">
                <a:moveTo>
                  <a:pt x="0" y="0"/>
                </a:moveTo>
                <a:cubicBezTo>
                  <a:pt x="11" y="0"/>
                  <a:pt x="11" y="0"/>
                  <a:pt x="11" y="0"/>
                </a:cubicBezTo>
                <a:cubicBezTo>
                  <a:pt x="11" y="56"/>
                  <a:pt x="11" y="56"/>
                  <a:pt x="11" y="56"/>
                </a:cubicBezTo>
                <a:cubicBezTo>
                  <a:pt x="11" y="61"/>
                  <a:pt x="13" y="65"/>
                  <a:pt x="16" y="68"/>
                </a:cubicBezTo>
                <a:cubicBezTo>
                  <a:pt x="19" y="71"/>
                  <a:pt x="23" y="73"/>
                  <a:pt x="28" y="73"/>
                </a:cubicBezTo>
                <a:cubicBezTo>
                  <a:pt x="34" y="73"/>
                  <a:pt x="38" y="71"/>
                  <a:pt x="41" y="68"/>
                </a:cubicBezTo>
                <a:cubicBezTo>
                  <a:pt x="45" y="65"/>
                  <a:pt x="46" y="61"/>
                  <a:pt x="46" y="55"/>
                </a:cubicBezTo>
                <a:cubicBezTo>
                  <a:pt x="46" y="0"/>
                  <a:pt x="46" y="0"/>
                  <a:pt x="46" y="0"/>
                </a:cubicBezTo>
                <a:cubicBezTo>
                  <a:pt x="57" y="0"/>
                  <a:pt x="57" y="0"/>
                  <a:pt x="57" y="0"/>
                </a:cubicBezTo>
                <a:cubicBezTo>
                  <a:pt x="57" y="57"/>
                  <a:pt x="57" y="57"/>
                  <a:pt x="57" y="57"/>
                </a:cubicBezTo>
                <a:cubicBezTo>
                  <a:pt x="57" y="65"/>
                  <a:pt x="55" y="71"/>
                  <a:pt x="50" y="76"/>
                </a:cubicBezTo>
                <a:cubicBezTo>
                  <a:pt x="44" y="80"/>
                  <a:pt x="37" y="83"/>
                  <a:pt x="29" y="83"/>
                </a:cubicBezTo>
                <a:cubicBezTo>
                  <a:pt x="19" y="83"/>
                  <a:pt x="12" y="81"/>
                  <a:pt x="8" y="76"/>
                </a:cubicBezTo>
                <a:cubicBezTo>
                  <a:pt x="3" y="71"/>
                  <a:pt x="0" y="65"/>
                  <a:pt x="0" y="57"/>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15" name="Freeform 2965"/>
          <p:cNvSpPr>
            <a:spLocks noEditPoints="1"/>
          </p:cNvSpPr>
          <p:nvPr/>
        </p:nvSpPr>
        <p:spPr bwMode="auto">
          <a:xfrm>
            <a:off x="7770862" y="1414220"/>
            <a:ext cx="91225" cy="129320"/>
          </a:xfrm>
          <a:custGeom>
            <a:avLst/>
            <a:gdLst>
              <a:gd name="T0" fmla="*/ 45 w 58"/>
              <a:gd name="T1" fmla="*/ 82 h 82"/>
              <a:gd name="T2" fmla="*/ 23 w 58"/>
              <a:gd name="T3" fmla="*/ 47 h 82"/>
              <a:gd name="T4" fmla="*/ 11 w 58"/>
              <a:gd name="T5" fmla="*/ 47 h 82"/>
              <a:gd name="T6" fmla="*/ 11 w 58"/>
              <a:gd name="T7" fmla="*/ 82 h 82"/>
              <a:gd name="T8" fmla="*/ 0 w 58"/>
              <a:gd name="T9" fmla="*/ 82 h 82"/>
              <a:gd name="T10" fmla="*/ 0 w 58"/>
              <a:gd name="T11" fmla="*/ 1 h 82"/>
              <a:gd name="T12" fmla="*/ 9 w 58"/>
              <a:gd name="T13" fmla="*/ 1 h 82"/>
              <a:gd name="T14" fmla="*/ 21 w 58"/>
              <a:gd name="T15" fmla="*/ 0 h 82"/>
              <a:gd name="T16" fmla="*/ 50 w 58"/>
              <a:gd name="T17" fmla="*/ 24 h 82"/>
              <a:gd name="T18" fmla="*/ 45 w 58"/>
              <a:gd name="T19" fmla="*/ 37 h 82"/>
              <a:gd name="T20" fmla="*/ 34 w 58"/>
              <a:gd name="T21" fmla="*/ 45 h 82"/>
              <a:gd name="T22" fmla="*/ 58 w 58"/>
              <a:gd name="T23" fmla="*/ 82 h 82"/>
              <a:gd name="T24" fmla="*/ 45 w 58"/>
              <a:gd name="T25" fmla="*/ 82 h 82"/>
              <a:gd name="T26" fmla="*/ 11 w 58"/>
              <a:gd name="T27" fmla="*/ 11 h 82"/>
              <a:gd name="T28" fmla="*/ 11 w 58"/>
              <a:gd name="T29" fmla="*/ 37 h 82"/>
              <a:gd name="T30" fmla="*/ 19 w 58"/>
              <a:gd name="T31" fmla="*/ 38 h 82"/>
              <a:gd name="T32" fmla="*/ 34 w 58"/>
              <a:gd name="T33" fmla="*/ 35 h 82"/>
              <a:gd name="T34" fmla="*/ 38 w 58"/>
              <a:gd name="T35" fmla="*/ 23 h 82"/>
              <a:gd name="T36" fmla="*/ 33 w 58"/>
              <a:gd name="T37" fmla="*/ 13 h 82"/>
              <a:gd name="T38" fmla="*/ 18 w 58"/>
              <a:gd name="T39" fmla="*/ 10 h 82"/>
              <a:gd name="T40" fmla="*/ 11 w 58"/>
              <a:gd name="T41" fmla="*/ 11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 h="82">
                <a:moveTo>
                  <a:pt x="45" y="82"/>
                </a:moveTo>
                <a:cubicBezTo>
                  <a:pt x="23" y="47"/>
                  <a:pt x="23" y="47"/>
                  <a:pt x="23" y="47"/>
                </a:cubicBezTo>
                <a:cubicBezTo>
                  <a:pt x="21" y="47"/>
                  <a:pt x="17" y="47"/>
                  <a:pt x="11" y="47"/>
                </a:cubicBezTo>
                <a:cubicBezTo>
                  <a:pt x="11" y="82"/>
                  <a:pt x="11" y="82"/>
                  <a:pt x="11" y="82"/>
                </a:cubicBezTo>
                <a:cubicBezTo>
                  <a:pt x="0" y="82"/>
                  <a:pt x="0" y="82"/>
                  <a:pt x="0" y="82"/>
                </a:cubicBezTo>
                <a:cubicBezTo>
                  <a:pt x="0" y="1"/>
                  <a:pt x="0" y="1"/>
                  <a:pt x="0" y="1"/>
                </a:cubicBezTo>
                <a:cubicBezTo>
                  <a:pt x="1" y="1"/>
                  <a:pt x="3" y="1"/>
                  <a:pt x="9" y="1"/>
                </a:cubicBezTo>
                <a:cubicBezTo>
                  <a:pt x="14" y="0"/>
                  <a:pt x="18" y="0"/>
                  <a:pt x="21" y="0"/>
                </a:cubicBezTo>
                <a:cubicBezTo>
                  <a:pt x="40" y="0"/>
                  <a:pt x="50" y="8"/>
                  <a:pt x="50" y="24"/>
                </a:cubicBezTo>
                <a:cubicBezTo>
                  <a:pt x="50" y="29"/>
                  <a:pt x="48" y="33"/>
                  <a:pt x="45" y="37"/>
                </a:cubicBezTo>
                <a:cubicBezTo>
                  <a:pt x="42" y="41"/>
                  <a:pt x="38" y="44"/>
                  <a:pt x="34" y="45"/>
                </a:cubicBezTo>
                <a:cubicBezTo>
                  <a:pt x="58" y="82"/>
                  <a:pt x="58" y="82"/>
                  <a:pt x="58" y="82"/>
                </a:cubicBezTo>
                <a:lnTo>
                  <a:pt x="45" y="82"/>
                </a:lnTo>
                <a:close/>
                <a:moveTo>
                  <a:pt x="11" y="11"/>
                </a:moveTo>
                <a:cubicBezTo>
                  <a:pt x="11" y="37"/>
                  <a:pt x="11" y="37"/>
                  <a:pt x="11" y="37"/>
                </a:cubicBezTo>
                <a:cubicBezTo>
                  <a:pt x="14" y="38"/>
                  <a:pt x="17" y="38"/>
                  <a:pt x="19" y="38"/>
                </a:cubicBezTo>
                <a:cubicBezTo>
                  <a:pt x="26" y="38"/>
                  <a:pt x="31" y="37"/>
                  <a:pt x="34" y="35"/>
                </a:cubicBezTo>
                <a:cubicBezTo>
                  <a:pt x="37" y="33"/>
                  <a:pt x="38" y="29"/>
                  <a:pt x="38" y="23"/>
                </a:cubicBezTo>
                <a:cubicBezTo>
                  <a:pt x="38" y="19"/>
                  <a:pt x="37" y="15"/>
                  <a:pt x="33" y="13"/>
                </a:cubicBezTo>
                <a:cubicBezTo>
                  <a:pt x="30" y="11"/>
                  <a:pt x="25" y="10"/>
                  <a:pt x="18" y="10"/>
                </a:cubicBezTo>
                <a:cubicBezTo>
                  <a:pt x="17" y="10"/>
                  <a:pt x="15" y="11"/>
                  <a:pt x="11" y="1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16" name="Freeform 2966"/>
          <p:cNvSpPr/>
          <p:nvPr/>
        </p:nvSpPr>
        <p:spPr bwMode="auto">
          <a:xfrm>
            <a:off x="7931259" y="1416225"/>
            <a:ext cx="100248" cy="127315"/>
          </a:xfrm>
          <a:custGeom>
            <a:avLst/>
            <a:gdLst>
              <a:gd name="T0" fmla="*/ 58 w 100"/>
              <a:gd name="T1" fmla="*/ 15 h 127"/>
              <a:gd name="T2" fmla="*/ 58 w 100"/>
              <a:gd name="T3" fmla="*/ 127 h 127"/>
              <a:gd name="T4" fmla="*/ 41 w 100"/>
              <a:gd name="T5" fmla="*/ 127 h 127"/>
              <a:gd name="T6" fmla="*/ 41 w 100"/>
              <a:gd name="T7" fmla="*/ 15 h 127"/>
              <a:gd name="T8" fmla="*/ 0 w 100"/>
              <a:gd name="T9" fmla="*/ 15 h 127"/>
              <a:gd name="T10" fmla="*/ 0 w 100"/>
              <a:gd name="T11" fmla="*/ 0 h 127"/>
              <a:gd name="T12" fmla="*/ 100 w 100"/>
              <a:gd name="T13" fmla="*/ 0 h 127"/>
              <a:gd name="T14" fmla="*/ 100 w 100"/>
              <a:gd name="T15" fmla="*/ 15 h 127"/>
              <a:gd name="T16" fmla="*/ 58 w 100"/>
              <a:gd name="T17" fmla="*/ 15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 h="127">
                <a:moveTo>
                  <a:pt x="58" y="15"/>
                </a:moveTo>
                <a:lnTo>
                  <a:pt x="58" y="127"/>
                </a:lnTo>
                <a:lnTo>
                  <a:pt x="41" y="127"/>
                </a:lnTo>
                <a:lnTo>
                  <a:pt x="41" y="15"/>
                </a:lnTo>
                <a:lnTo>
                  <a:pt x="0" y="15"/>
                </a:lnTo>
                <a:lnTo>
                  <a:pt x="0" y="0"/>
                </a:lnTo>
                <a:lnTo>
                  <a:pt x="100" y="0"/>
                </a:lnTo>
                <a:lnTo>
                  <a:pt x="100" y="15"/>
                </a:lnTo>
                <a:lnTo>
                  <a:pt x="58" y="1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17" name="Freeform 2967"/>
          <p:cNvSpPr/>
          <p:nvPr/>
        </p:nvSpPr>
        <p:spPr bwMode="auto">
          <a:xfrm>
            <a:off x="8055566" y="1416225"/>
            <a:ext cx="77191" cy="127315"/>
          </a:xfrm>
          <a:custGeom>
            <a:avLst/>
            <a:gdLst>
              <a:gd name="T0" fmla="*/ 17 w 77"/>
              <a:gd name="T1" fmla="*/ 15 h 127"/>
              <a:gd name="T2" fmla="*/ 17 w 77"/>
              <a:gd name="T3" fmla="*/ 51 h 127"/>
              <a:gd name="T4" fmla="*/ 60 w 77"/>
              <a:gd name="T5" fmla="*/ 51 h 127"/>
              <a:gd name="T6" fmla="*/ 60 w 77"/>
              <a:gd name="T7" fmla="*/ 66 h 127"/>
              <a:gd name="T8" fmla="*/ 17 w 77"/>
              <a:gd name="T9" fmla="*/ 66 h 127"/>
              <a:gd name="T10" fmla="*/ 17 w 77"/>
              <a:gd name="T11" fmla="*/ 111 h 127"/>
              <a:gd name="T12" fmla="*/ 75 w 77"/>
              <a:gd name="T13" fmla="*/ 111 h 127"/>
              <a:gd name="T14" fmla="*/ 75 w 77"/>
              <a:gd name="T15" fmla="*/ 127 h 127"/>
              <a:gd name="T16" fmla="*/ 0 w 77"/>
              <a:gd name="T17" fmla="*/ 127 h 127"/>
              <a:gd name="T18" fmla="*/ 0 w 77"/>
              <a:gd name="T19" fmla="*/ 0 h 127"/>
              <a:gd name="T20" fmla="*/ 77 w 77"/>
              <a:gd name="T21" fmla="*/ 0 h 127"/>
              <a:gd name="T22" fmla="*/ 77 w 77"/>
              <a:gd name="T23" fmla="*/ 15 h 127"/>
              <a:gd name="T24" fmla="*/ 17 w 77"/>
              <a:gd name="T25" fmla="*/ 15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 h="127">
                <a:moveTo>
                  <a:pt x="17" y="15"/>
                </a:moveTo>
                <a:lnTo>
                  <a:pt x="17" y="51"/>
                </a:lnTo>
                <a:lnTo>
                  <a:pt x="60" y="51"/>
                </a:lnTo>
                <a:lnTo>
                  <a:pt x="60" y="66"/>
                </a:lnTo>
                <a:lnTo>
                  <a:pt x="17" y="66"/>
                </a:lnTo>
                <a:lnTo>
                  <a:pt x="17" y="111"/>
                </a:lnTo>
                <a:lnTo>
                  <a:pt x="75" y="111"/>
                </a:lnTo>
                <a:lnTo>
                  <a:pt x="75" y="127"/>
                </a:lnTo>
                <a:lnTo>
                  <a:pt x="0" y="127"/>
                </a:lnTo>
                <a:lnTo>
                  <a:pt x="0" y="0"/>
                </a:lnTo>
                <a:lnTo>
                  <a:pt x="77" y="0"/>
                </a:lnTo>
                <a:lnTo>
                  <a:pt x="77" y="15"/>
                </a:lnTo>
                <a:lnTo>
                  <a:pt x="17" y="1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18" name="Freeform 2968"/>
          <p:cNvSpPr/>
          <p:nvPr/>
        </p:nvSpPr>
        <p:spPr bwMode="auto">
          <a:xfrm>
            <a:off x="8148796" y="1416225"/>
            <a:ext cx="97240" cy="127315"/>
          </a:xfrm>
          <a:custGeom>
            <a:avLst/>
            <a:gdLst>
              <a:gd name="T0" fmla="*/ 78 w 97"/>
              <a:gd name="T1" fmla="*/ 127 h 127"/>
              <a:gd name="T2" fmla="*/ 47 w 97"/>
              <a:gd name="T3" fmla="*/ 77 h 127"/>
              <a:gd name="T4" fmla="*/ 17 w 97"/>
              <a:gd name="T5" fmla="*/ 127 h 127"/>
              <a:gd name="T6" fmla="*/ 0 w 97"/>
              <a:gd name="T7" fmla="*/ 127 h 127"/>
              <a:gd name="T8" fmla="*/ 37 w 97"/>
              <a:gd name="T9" fmla="*/ 61 h 127"/>
              <a:gd name="T10" fmla="*/ 3 w 97"/>
              <a:gd name="T11" fmla="*/ 0 h 127"/>
              <a:gd name="T12" fmla="*/ 20 w 97"/>
              <a:gd name="T13" fmla="*/ 0 h 127"/>
              <a:gd name="T14" fmla="*/ 48 w 97"/>
              <a:gd name="T15" fmla="*/ 48 h 127"/>
              <a:gd name="T16" fmla="*/ 78 w 97"/>
              <a:gd name="T17" fmla="*/ 0 h 127"/>
              <a:gd name="T18" fmla="*/ 95 w 97"/>
              <a:gd name="T19" fmla="*/ 0 h 127"/>
              <a:gd name="T20" fmla="*/ 56 w 97"/>
              <a:gd name="T21" fmla="*/ 61 h 127"/>
              <a:gd name="T22" fmla="*/ 97 w 97"/>
              <a:gd name="T23" fmla="*/ 127 h 127"/>
              <a:gd name="T24" fmla="*/ 78 w 97"/>
              <a:gd name="T25"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7" h="127">
                <a:moveTo>
                  <a:pt x="78" y="127"/>
                </a:moveTo>
                <a:lnTo>
                  <a:pt x="47" y="77"/>
                </a:lnTo>
                <a:lnTo>
                  <a:pt x="17" y="127"/>
                </a:lnTo>
                <a:lnTo>
                  <a:pt x="0" y="127"/>
                </a:lnTo>
                <a:lnTo>
                  <a:pt x="37" y="61"/>
                </a:lnTo>
                <a:lnTo>
                  <a:pt x="3" y="0"/>
                </a:lnTo>
                <a:lnTo>
                  <a:pt x="20" y="0"/>
                </a:lnTo>
                <a:lnTo>
                  <a:pt x="48" y="48"/>
                </a:lnTo>
                <a:lnTo>
                  <a:pt x="78" y="0"/>
                </a:lnTo>
                <a:lnTo>
                  <a:pt x="95" y="0"/>
                </a:lnTo>
                <a:lnTo>
                  <a:pt x="56" y="61"/>
                </a:lnTo>
                <a:lnTo>
                  <a:pt x="97" y="127"/>
                </a:lnTo>
                <a:lnTo>
                  <a:pt x="78" y="12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19" name="Freeform 2969"/>
          <p:cNvSpPr/>
          <p:nvPr/>
        </p:nvSpPr>
        <p:spPr bwMode="auto">
          <a:xfrm>
            <a:off x="8258066" y="1416225"/>
            <a:ext cx="101250" cy="127315"/>
          </a:xfrm>
          <a:custGeom>
            <a:avLst/>
            <a:gdLst>
              <a:gd name="T0" fmla="*/ 58 w 101"/>
              <a:gd name="T1" fmla="*/ 15 h 127"/>
              <a:gd name="T2" fmla="*/ 58 w 101"/>
              <a:gd name="T3" fmla="*/ 127 h 127"/>
              <a:gd name="T4" fmla="*/ 40 w 101"/>
              <a:gd name="T5" fmla="*/ 127 h 127"/>
              <a:gd name="T6" fmla="*/ 40 w 101"/>
              <a:gd name="T7" fmla="*/ 15 h 127"/>
              <a:gd name="T8" fmla="*/ 0 w 101"/>
              <a:gd name="T9" fmla="*/ 15 h 127"/>
              <a:gd name="T10" fmla="*/ 0 w 101"/>
              <a:gd name="T11" fmla="*/ 0 h 127"/>
              <a:gd name="T12" fmla="*/ 101 w 101"/>
              <a:gd name="T13" fmla="*/ 0 h 127"/>
              <a:gd name="T14" fmla="*/ 101 w 101"/>
              <a:gd name="T15" fmla="*/ 15 h 127"/>
              <a:gd name="T16" fmla="*/ 58 w 101"/>
              <a:gd name="T17" fmla="*/ 15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27">
                <a:moveTo>
                  <a:pt x="58" y="15"/>
                </a:moveTo>
                <a:lnTo>
                  <a:pt x="58" y="127"/>
                </a:lnTo>
                <a:lnTo>
                  <a:pt x="40" y="127"/>
                </a:lnTo>
                <a:lnTo>
                  <a:pt x="40" y="15"/>
                </a:lnTo>
                <a:lnTo>
                  <a:pt x="0" y="15"/>
                </a:lnTo>
                <a:lnTo>
                  <a:pt x="0" y="0"/>
                </a:lnTo>
                <a:lnTo>
                  <a:pt x="101" y="0"/>
                </a:lnTo>
                <a:lnTo>
                  <a:pt x="101" y="15"/>
                </a:lnTo>
                <a:lnTo>
                  <a:pt x="58" y="1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20" name="Rectangle 2970"/>
          <p:cNvSpPr>
            <a:spLocks noChangeArrowheads="1"/>
          </p:cNvSpPr>
          <p:nvPr/>
        </p:nvSpPr>
        <p:spPr bwMode="auto">
          <a:xfrm>
            <a:off x="7431023" y="1591658"/>
            <a:ext cx="895212" cy="2105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221" name="Freeform 2971"/>
          <p:cNvSpPr/>
          <p:nvPr/>
        </p:nvSpPr>
        <p:spPr bwMode="auto">
          <a:xfrm>
            <a:off x="7431023" y="1804183"/>
            <a:ext cx="15037" cy="25062"/>
          </a:xfrm>
          <a:custGeom>
            <a:avLst/>
            <a:gdLst>
              <a:gd name="T0" fmla="*/ 0 w 15"/>
              <a:gd name="T1" fmla="*/ 0 h 25"/>
              <a:gd name="T2" fmla="*/ 4 w 15"/>
              <a:gd name="T3" fmla="*/ 0 h 25"/>
              <a:gd name="T4" fmla="*/ 4 w 15"/>
              <a:gd name="T5" fmla="*/ 22 h 25"/>
              <a:gd name="T6" fmla="*/ 15 w 15"/>
              <a:gd name="T7" fmla="*/ 22 h 25"/>
              <a:gd name="T8" fmla="*/ 15 w 15"/>
              <a:gd name="T9" fmla="*/ 25 h 25"/>
              <a:gd name="T10" fmla="*/ 0 w 15"/>
              <a:gd name="T11" fmla="*/ 25 h 25"/>
              <a:gd name="T12" fmla="*/ 0 w 15"/>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15" h="25">
                <a:moveTo>
                  <a:pt x="0" y="0"/>
                </a:moveTo>
                <a:lnTo>
                  <a:pt x="4" y="0"/>
                </a:lnTo>
                <a:lnTo>
                  <a:pt x="4" y="22"/>
                </a:lnTo>
                <a:lnTo>
                  <a:pt x="15" y="22"/>
                </a:lnTo>
                <a:lnTo>
                  <a:pt x="15" y="25"/>
                </a:lnTo>
                <a:lnTo>
                  <a:pt x="0" y="25"/>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22" name="Freeform 2972"/>
          <p:cNvSpPr>
            <a:spLocks noEditPoints="1"/>
          </p:cNvSpPr>
          <p:nvPr/>
        </p:nvSpPr>
        <p:spPr bwMode="auto">
          <a:xfrm>
            <a:off x="7447062" y="1810198"/>
            <a:ext cx="19047" cy="19047"/>
          </a:xfrm>
          <a:custGeom>
            <a:avLst/>
            <a:gdLst>
              <a:gd name="T0" fmla="*/ 12 w 12"/>
              <a:gd name="T1" fmla="*/ 6 h 12"/>
              <a:gd name="T2" fmla="*/ 6 w 12"/>
              <a:gd name="T3" fmla="*/ 12 h 12"/>
              <a:gd name="T4" fmla="*/ 0 w 12"/>
              <a:gd name="T5" fmla="*/ 6 h 12"/>
              <a:gd name="T6" fmla="*/ 6 w 12"/>
              <a:gd name="T7" fmla="*/ 0 h 12"/>
              <a:gd name="T8" fmla="*/ 12 w 12"/>
              <a:gd name="T9" fmla="*/ 6 h 12"/>
              <a:gd name="T10" fmla="*/ 3 w 12"/>
              <a:gd name="T11" fmla="*/ 6 h 12"/>
              <a:gd name="T12" fmla="*/ 6 w 12"/>
              <a:gd name="T13" fmla="*/ 11 h 12"/>
              <a:gd name="T14" fmla="*/ 10 w 12"/>
              <a:gd name="T15" fmla="*/ 6 h 12"/>
              <a:gd name="T16" fmla="*/ 6 w 12"/>
              <a:gd name="T17" fmla="*/ 2 h 12"/>
              <a:gd name="T18" fmla="*/ 3 w 12"/>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12" y="6"/>
                </a:moveTo>
                <a:cubicBezTo>
                  <a:pt x="12" y="10"/>
                  <a:pt x="9" y="12"/>
                  <a:pt x="6" y="12"/>
                </a:cubicBezTo>
                <a:cubicBezTo>
                  <a:pt x="3" y="12"/>
                  <a:pt x="0" y="10"/>
                  <a:pt x="0" y="6"/>
                </a:cubicBezTo>
                <a:cubicBezTo>
                  <a:pt x="0" y="2"/>
                  <a:pt x="3" y="0"/>
                  <a:pt x="6" y="0"/>
                </a:cubicBezTo>
                <a:cubicBezTo>
                  <a:pt x="10" y="0"/>
                  <a:pt x="12" y="2"/>
                  <a:pt x="12" y="6"/>
                </a:cubicBezTo>
                <a:close/>
                <a:moveTo>
                  <a:pt x="3" y="6"/>
                </a:moveTo>
                <a:cubicBezTo>
                  <a:pt x="3" y="9"/>
                  <a:pt x="4" y="11"/>
                  <a:pt x="6" y="11"/>
                </a:cubicBezTo>
                <a:cubicBezTo>
                  <a:pt x="8" y="11"/>
                  <a:pt x="10" y="9"/>
                  <a:pt x="10" y="6"/>
                </a:cubicBezTo>
                <a:cubicBezTo>
                  <a:pt x="10" y="4"/>
                  <a:pt x="9" y="2"/>
                  <a:pt x="6" y="2"/>
                </a:cubicBezTo>
                <a:cubicBezTo>
                  <a:pt x="4" y="2"/>
                  <a:pt x="3" y="4"/>
                  <a:pt x="3"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23" name="Freeform 2973"/>
          <p:cNvSpPr/>
          <p:nvPr/>
        </p:nvSpPr>
        <p:spPr bwMode="auto">
          <a:xfrm>
            <a:off x="7469117" y="1810198"/>
            <a:ext cx="9022" cy="19047"/>
          </a:xfrm>
          <a:custGeom>
            <a:avLst/>
            <a:gdLst>
              <a:gd name="T0" fmla="*/ 0 w 6"/>
              <a:gd name="T1" fmla="*/ 4 h 12"/>
              <a:gd name="T2" fmla="*/ 0 w 6"/>
              <a:gd name="T3" fmla="*/ 0 h 12"/>
              <a:gd name="T4" fmla="*/ 2 w 6"/>
              <a:gd name="T5" fmla="*/ 0 h 12"/>
              <a:gd name="T6" fmla="*/ 2 w 6"/>
              <a:gd name="T7" fmla="*/ 3 h 12"/>
              <a:gd name="T8" fmla="*/ 2 w 6"/>
              <a:gd name="T9" fmla="*/ 3 h 12"/>
              <a:gd name="T10" fmla="*/ 6 w 6"/>
              <a:gd name="T11" fmla="*/ 0 h 12"/>
              <a:gd name="T12" fmla="*/ 6 w 6"/>
              <a:gd name="T13" fmla="*/ 0 h 12"/>
              <a:gd name="T14" fmla="*/ 6 w 6"/>
              <a:gd name="T15" fmla="*/ 2 h 12"/>
              <a:gd name="T16" fmla="*/ 5 w 6"/>
              <a:gd name="T17" fmla="*/ 2 h 12"/>
              <a:gd name="T18" fmla="*/ 3 w 6"/>
              <a:gd name="T19" fmla="*/ 5 h 12"/>
              <a:gd name="T20" fmla="*/ 3 w 6"/>
              <a:gd name="T21" fmla="*/ 6 h 12"/>
              <a:gd name="T22" fmla="*/ 3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3"/>
                  <a:pt x="0" y="1"/>
                  <a:pt x="0" y="0"/>
                </a:cubicBezTo>
                <a:cubicBezTo>
                  <a:pt x="2" y="0"/>
                  <a:pt x="2" y="0"/>
                  <a:pt x="2" y="0"/>
                </a:cubicBezTo>
                <a:cubicBezTo>
                  <a:pt x="2" y="3"/>
                  <a:pt x="2" y="3"/>
                  <a:pt x="2" y="3"/>
                </a:cubicBezTo>
                <a:cubicBezTo>
                  <a:pt x="2" y="3"/>
                  <a:pt x="2" y="3"/>
                  <a:pt x="2" y="3"/>
                </a:cubicBezTo>
                <a:cubicBezTo>
                  <a:pt x="3" y="1"/>
                  <a:pt x="4" y="0"/>
                  <a:pt x="6" y="0"/>
                </a:cubicBezTo>
                <a:cubicBezTo>
                  <a:pt x="6" y="0"/>
                  <a:pt x="6" y="0"/>
                  <a:pt x="6" y="0"/>
                </a:cubicBezTo>
                <a:cubicBezTo>
                  <a:pt x="6" y="2"/>
                  <a:pt x="6" y="2"/>
                  <a:pt x="6" y="2"/>
                </a:cubicBezTo>
                <a:cubicBezTo>
                  <a:pt x="6" y="2"/>
                  <a:pt x="6" y="2"/>
                  <a:pt x="5" y="2"/>
                </a:cubicBezTo>
                <a:cubicBezTo>
                  <a:pt x="4" y="2"/>
                  <a:pt x="3" y="3"/>
                  <a:pt x="3" y="5"/>
                </a:cubicBezTo>
                <a:cubicBezTo>
                  <a:pt x="3" y="5"/>
                  <a:pt x="3" y="5"/>
                  <a:pt x="3" y="6"/>
                </a:cubicBezTo>
                <a:cubicBezTo>
                  <a:pt x="3" y="12"/>
                  <a:pt x="3" y="12"/>
                  <a:pt x="3"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24" name="Freeform 2974"/>
          <p:cNvSpPr>
            <a:spLocks noEditPoints="1"/>
          </p:cNvSpPr>
          <p:nvPr/>
        </p:nvSpPr>
        <p:spPr bwMode="auto">
          <a:xfrm>
            <a:off x="7480144" y="1810198"/>
            <a:ext cx="16040" cy="19047"/>
          </a:xfrm>
          <a:custGeom>
            <a:avLst/>
            <a:gdLst>
              <a:gd name="T0" fmla="*/ 2 w 10"/>
              <a:gd name="T1" fmla="*/ 6 h 12"/>
              <a:gd name="T2" fmla="*/ 6 w 10"/>
              <a:gd name="T3" fmla="*/ 10 h 12"/>
              <a:gd name="T4" fmla="*/ 9 w 10"/>
              <a:gd name="T5" fmla="*/ 10 h 12"/>
              <a:gd name="T6" fmla="*/ 10 w 10"/>
              <a:gd name="T7" fmla="*/ 11 h 12"/>
              <a:gd name="T8" fmla="*/ 6 w 10"/>
              <a:gd name="T9" fmla="*/ 12 h 12"/>
              <a:gd name="T10" fmla="*/ 0 w 10"/>
              <a:gd name="T11" fmla="*/ 6 h 12"/>
              <a:gd name="T12" fmla="*/ 6 w 10"/>
              <a:gd name="T13" fmla="*/ 0 h 12"/>
              <a:gd name="T14" fmla="*/ 10 w 10"/>
              <a:gd name="T15" fmla="*/ 5 h 12"/>
              <a:gd name="T16" fmla="*/ 10 w 10"/>
              <a:gd name="T17" fmla="*/ 6 h 12"/>
              <a:gd name="T18" fmla="*/ 2 w 10"/>
              <a:gd name="T19" fmla="*/ 6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8" y="10"/>
                  <a:pt x="9" y="10"/>
                  <a:pt x="9" y="10"/>
                </a:cubicBezTo>
                <a:cubicBezTo>
                  <a:pt x="10" y="11"/>
                  <a:pt x="10" y="11"/>
                  <a:pt x="10" y="11"/>
                </a:cubicBezTo>
                <a:cubicBezTo>
                  <a:pt x="9" y="12"/>
                  <a:pt x="8" y="12"/>
                  <a:pt x="6" y="12"/>
                </a:cubicBezTo>
                <a:cubicBezTo>
                  <a:pt x="2" y="12"/>
                  <a:pt x="0" y="10"/>
                  <a:pt x="0" y="6"/>
                </a:cubicBezTo>
                <a:cubicBezTo>
                  <a:pt x="0" y="3"/>
                  <a:pt x="2" y="0"/>
                  <a:pt x="6" y="0"/>
                </a:cubicBezTo>
                <a:cubicBezTo>
                  <a:pt x="9" y="0"/>
                  <a:pt x="10" y="3"/>
                  <a:pt x="10" y="5"/>
                </a:cubicBezTo>
                <a:cubicBezTo>
                  <a:pt x="10" y="6"/>
                  <a:pt x="10" y="6"/>
                  <a:pt x="10" y="6"/>
                </a:cubicBezTo>
                <a:lnTo>
                  <a:pt x="2" y="6"/>
                </a:lnTo>
                <a:close/>
                <a:moveTo>
                  <a:pt x="8" y="5"/>
                </a:moveTo>
                <a:cubicBezTo>
                  <a:pt x="8" y="4"/>
                  <a:pt x="8" y="2"/>
                  <a:pt x="5" y="2"/>
                </a:cubicBezTo>
                <a:cubicBezTo>
                  <a:pt x="3" y="2"/>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25" name="Freeform 2975"/>
          <p:cNvSpPr/>
          <p:nvPr/>
        </p:nvSpPr>
        <p:spPr bwMode="auto">
          <a:xfrm>
            <a:off x="7500194" y="1810198"/>
            <a:ext cx="27067" cy="19047"/>
          </a:xfrm>
          <a:custGeom>
            <a:avLst/>
            <a:gdLst>
              <a:gd name="T0" fmla="*/ 0 w 17"/>
              <a:gd name="T1" fmla="*/ 3 h 12"/>
              <a:gd name="T2" fmla="*/ 0 w 17"/>
              <a:gd name="T3" fmla="*/ 0 h 12"/>
              <a:gd name="T4" fmla="*/ 2 w 17"/>
              <a:gd name="T5" fmla="*/ 0 h 12"/>
              <a:gd name="T6" fmla="*/ 2 w 17"/>
              <a:gd name="T7" fmla="*/ 2 h 12"/>
              <a:gd name="T8" fmla="*/ 2 w 17"/>
              <a:gd name="T9" fmla="*/ 2 h 12"/>
              <a:gd name="T10" fmla="*/ 6 w 17"/>
              <a:gd name="T11" fmla="*/ 0 h 12"/>
              <a:gd name="T12" fmla="*/ 9 w 17"/>
              <a:gd name="T13" fmla="*/ 2 h 12"/>
              <a:gd name="T14" fmla="*/ 9 w 17"/>
              <a:gd name="T15" fmla="*/ 2 h 12"/>
              <a:gd name="T16" fmla="*/ 10 w 17"/>
              <a:gd name="T17" fmla="*/ 1 h 12"/>
              <a:gd name="T18" fmla="*/ 13 w 17"/>
              <a:gd name="T19" fmla="*/ 0 h 12"/>
              <a:gd name="T20" fmla="*/ 17 w 17"/>
              <a:gd name="T21" fmla="*/ 5 h 12"/>
              <a:gd name="T22" fmla="*/ 17 w 17"/>
              <a:gd name="T23" fmla="*/ 12 h 12"/>
              <a:gd name="T24" fmla="*/ 15 w 17"/>
              <a:gd name="T25" fmla="*/ 12 h 12"/>
              <a:gd name="T26" fmla="*/ 15 w 17"/>
              <a:gd name="T27" fmla="*/ 5 h 12"/>
              <a:gd name="T28" fmla="*/ 12 w 17"/>
              <a:gd name="T29" fmla="*/ 2 h 12"/>
              <a:gd name="T30" fmla="*/ 10 w 17"/>
              <a:gd name="T31" fmla="*/ 4 h 12"/>
              <a:gd name="T32" fmla="*/ 9 w 17"/>
              <a:gd name="T33" fmla="*/ 5 h 12"/>
              <a:gd name="T34" fmla="*/ 9 w 17"/>
              <a:gd name="T35" fmla="*/ 12 h 12"/>
              <a:gd name="T36" fmla="*/ 7 w 17"/>
              <a:gd name="T37" fmla="*/ 12 h 12"/>
              <a:gd name="T38" fmla="*/ 7 w 17"/>
              <a:gd name="T39" fmla="*/ 5 h 12"/>
              <a:gd name="T40" fmla="*/ 5 w 17"/>
              <a:gd name="T41" fmla="*/ 2 h 12"/>
              <a:gd name="T42" fmla="*/ 2 w 17"/>
              <a:gd name="T43" fmla="*/ 4 h 12"/>
              <a:gd name="T44" fmla="*/ 2 w 17"/>
              <a:gd name="T45" fmla="*/ 5 h 12"/>
              <a:gd name="T46" fmla="*/ 2 w 17"/>
              <a:gd name="T47" fmla="*/ 12 h 12"/>
              <a:gd name="T48" fmla="*/ 0 w 17"/>
              <a:gd name="T49" fmla="*/ 12 h 12"/>
              <a:gd name="T50" fmla="*/ 0 w 17"/>
              <a:gd name="T5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 h="12">
                <a:moveTo>
                  <a:pt x="0" y="3"/>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7" y="0"/>
                  <a:pt x="8" y="1"/>
                  <a:pt x="9" y="2"/>
                </a:cubicBezTo>
                <a:cubicBezTo>
                  <a:pt x="9" y="2"/>
                  <a:pt x="9" y="2"/>
                  <a:pt x="9" y="2"/>
                </a:cubicBezTo>
                <a:cubicBezTo>
                  <a:pt x="9" y="2"/>
                  <a:pt x="10" y="1"/>
                  <a:pt x="10" y="1"/>
                </a:cubicBezTo>
                <a:cubicBezTo>
                  <a:pt x="11" y="0"/>
                  <a:pt x="12" y="0"/>
                  <a:pt x="13" y="0"/>
                </a:cubicBezTo>
                <a:cubicBezTo>
                  <a:pt x="14" y="0"/>
                  <a:pt x="17" y="1"/>
                  <a:pt x="17" y="5"/>
                </a:cubicBezTo>
                <a:cubicBezTo>
                  <a:pt x="17" y="12"/>
                  <a:pt x="17" y="12"/>
                  <a:pt x="17" y="12"/>
                </a:cubicBezTo>
                <a:cubicBezTo>
                  <a:pt x="15" y="12"/>
                  <a:pt x="15" y="12"/>
                  <a:pt x="15" y="12"/>
                </a:cubicBezTo>
                <a:cubicBezTo>
                  <a:pt x="15" y="5"/>
                  <a:pt x="15" y="5"/>
                  <a:pt x="15" y="5"/>
                </a:cubicBezTo>
                <a:cubicBezTo>
                  <a:pt x="15" y="3"/>
                  <a:pt x="14" y="2"/>
                  <a:pt x="12" y="2"/>
                </a:cubicBezTo>
                <a:cubicBezTo>
                  <a:pt x="11" y="2"/>
                  <a:pt x="10" y="3"/>
                  <a:pt x="10" y="4"/>
                </a:cubicBezTo>
                <a:cubicBezTo>
                  <a:pt x="9" y="4"/>
                  <a:pt x="9" y="4"/>
                  <a:pt x="9" y="5"/>
                </a:cubicBezTo>
                <a:cubicBezTo>
                  <a:pt x="9" y="12"/>
                  <a:pt x="9" y="12"/>
                  <a:pt x="9" y="12"/>
                </a:cubicBezTo>
                <a:cubicBezTo>
                  <a:pt x="7" y="12"/>
                  <a:pt x="7" y="12"/>
                  <a:pt x="7" y="12"/>
                </a:cubicBezTo>
                <a:cubicBezTo>
                  <a:pt x="7" y="5"/>
                  <a:pt x="7" y="5"/>
                  <a:pt x="7" y="5"/>
                </a:cubicBezTo>
                <a:cubicBezTo>
                  <a:pt x="7" y="3"/>
                  <a:pt x="7" y="2"/>
                  <a:pt x="5" y="2"/>
                </a:cubicBezTo>
                <a:cubicBezTo>
                  <a:pt x="4" y="2"/>
                  <a:pt x="3" y="3"/>
                  <a:pt x="2" y="4"/>
                </a:cubicBezTo>
                <a:cubicBezTo>
                  <a:pt x="2" y="4"/>
                  <a:pt x="2" y="5"/>
                  <a:pt x="2" y="5"/>
                </a:cubicBezTo>
                <a:cubicBezTo>
                  <a:pt x="2" y="12"/>
                  <a:pt x="2" y="12"/>
                  <a:pt x="2"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26" name="Freeform 2976"/>
          <p:cNvSpPr>
            <a:spLocks noEditPoints="1"/>
          </p:cNvSpPr>
          <p:nvPr/>
        </p:nvSpPr>
        <p:spPr bwMode="auto">
          <a:xfrm>
            <a:off x="7540293" y="1804183"/>
            <a:ext cx="4010" cy="25062"/>
          </a:xfrm>
          <a:custGeom>
            <a:avLst/>
            <a:gdLst>
              <a:gd name="T0" fmla="*/ 3 w 3"/>
              <a:gd name="T1" fmla="*/ 1 h 16"/>
              <a:gd name="T2" fmla="*/ 1 w 3"/>
              <a:gd name="T3" fmla="*/ 2 h 16"/>
              <a:gd name="T4" fmla="*/ 0 w 3"/>
              <a:gd name="T5" fmla="*/ 1 h 16"/>
              <a:gd name="T6" fmla="*/ 1 w 3"/>
              <a:gd name="T7" fmla="*/ 0 h 16"/>
              <a:gd name="T8" fmla="*/ 3 w 3"/>
              <a:gd name="T9" fmla="*/ 1 h 16"/>
              <a:gd name="T10" fmla="*/ 0 w 3"/>
              <a:gd name="T11" fmla="*/ 16 h 16"/>
              <a:gd name="T12" fmla="*/ 0 w 3"/>
              <a:gd name="T13" fmla="*/ 4 h 16"/>
              <a:gd name="T14" fmla="*/ 2 w 3"/>
              <a:gd name="T15" fmla="*/ 4 h 16"/>
              <a:gd name="T16" fmla="*/ 2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2"/>
                  <a:pt x="1" y="2"/>
                </a:cubicBezTo>
                <a:cubicBezTo>
                  <a:pt x="0" y="2"/>
                  <a:pt x="0" y="2"/>
                  <a:pt x="0" y="1"/>
                </a:cubicBezTo>
                <a:cubicBezTo>
                  <a:pt x="0" y="0"/>
                  <a:pt x="0" y="0"/>
                  <a:pt x="1" y="0"/>
                </a:cubicBezTo>
                <a:cubicBezTo>
                  <a:pt x="2" y="0"/>
                  <a:pt x="3" y="0"/>
                  <a:pt x="3" y="1"/>
                </a:cubicBezTo>
                <a:close/>
                <a:moveTo>
                  <a:pt x="0" y="16"/>
                </a:moveTo>
                <a:cubicBezTo>
                  <a:pt x="0" y="4"/>
                  <a:pt x="0" y="4"/>
                  <a:pt x="0" y="4"/>
                </a:cubicBezTo>
                <a:cubicBezTo>
                  <a:pt x="2" y="4"/>
                  <a:pt x="2" y="4"/>
                  <a:pt x="2" y="4"/>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27" name="Freeform 2977"/>
          <p:cNvSpPr>
            <a:spLocks noEditPoints="1"/>
          </p:cNvSpPr>
          <p:nvPr/>
        </p:nvSpPr>
        <p:spPr bwMode="auto">
          <a:xfrm>
            <a:off x="7549315" y="1810198"/>
            <a:ext cx="17042" cy="27067"/>
          </a:xfrm>
          <a:custGeom>
            <a:avLst/>
            <a:gdLst>
              <a:gd name="T0" fmla="*/ 0 w 11"/>
              <a:gd name="T1" fmla="*/ 4 h 17"/>
              <a:gd name="T2" fmla="*/ 0 w 11"/>
              <a:gd name="T3" fmla="*/ 0 h 17"/>
              <a:gd name="T4" fmla="*/ 2 w 11"/>
              <a:gd name="T5" fmla="*/ 0 h 17"/>
              <a:gd name="T6" fmla="*/ 2 w 11"/>
              <a:gd name="T7" fmla="*/ 2 h 17"/>
              <a:gd name="T8" fmla="*/ 2 w 11"/>
              <a:gd name="T9" fmla="*/ 2 h 17"/>
              <a:gd name="T10" fmla="*/ 6 w 11"/>
              <a:gd name="T11" fmla="*/ 0 h 17"/>
              <a:gd name="T12" fmla="*/ 11 w 11"/>
              <a:gd name="T13" fmla="*/ 6 h 17"/>
              <a:gd name="T14" fmla="*/ 5 w 11"/>
              <a:gd name="T15" fmla="*/ 12 h 17"/>
              <a:gd name="T16" fmla="*/ 2 w 11"/>
              <a:gd name="T17" fmla="*/ 10 h 17"/>
              <a:gd name="T18" fmla="*/ 2 w 11"/>
              <a:gd name="T19" fmla="*/ 10 h 17"/>
              <a:gd name="T20" fmla="*/ 2 w 11"/>
              <a:gd name="T21" fmla="*/ 17 h 17"/>
              <a:gd name="T22" fmla="*/ 0 w 11"/>
              <a:gd name="T23" fmla="*/ 17 h 17"/>
              <a:gd name="T24" fmla="*/ 0 w 11"/>
              <a:gd name="T25" fmla="*/ 4 h 17"/>
              <a:gd name="T26" fmla="*/ 2 w 11"/>
              <a:gd name="T27" fmla="*/ 7 h 17"/>
              <a:gd name="T28" fmla="*/ 2 w 11"/>
              <a:gd name="T29" fmla="*/ 8 h 17"/>
              <a:gd name="T30" fmla="*/ 5 w 11"/>
              <a:gd name="T31" fmla="*/ 10 h 17"/>
              <a:gd name="T32" fmla="*/ 9 w 11"/>
              <a:gd name="T33" fmla="*/ 6 h 17"/>
              <a:gd name="T34" fmla="*/ 5 w 11"/>
              <a:gd name="T35" fmla="*/ 2 h 17"/>
              <a:gd name="T36" fmla="*/ 2 w 11"/>
              <a:gd name="T37" fmla="*/ 4 h 17"/>
              <a:gd name="T38" fmla="*/ 2 w 11"/>
              <a:gd name="T39" fmla="*/ 5 h 17"/>
              <a:gd name="T40" fmla="*/ 2 w 11"/>
              <a:gd name="T41" fmla="*/ 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0" y="4"/>
                </a:moveTo>
                <a:cubicBezTo>
                  <a:pt x="0" y="3"/>
                  <a:pt x="0" y="1"/>
                  <a:pt x="0" y="0"/>
                </a:cubicBezTo>
                <a:cubicBezTo>
                  <a:pt x="2" y="0"/>
                  <a:pt x="2" y="0"/>
                  <a:pt x="2" y="0"/>
                </a:cubicBezTo>
                <a:cubicBezTo>
                  <a:pt x="2" y="2"/>
                  <a:pt x="2" y="2"/>
                  <a:pt x="2" y="2"/>
                </a:cubicBezTo>
                <a:cubicBezTo>
                  <a:pt x="2" y="2"/>
                  <a:pt x="2" y="2"/>
                  <a:pt x="2" y="2"/>
                </a:cubicBezTo>
                <a:cubicBezTo>
                  <a:pt x="3" y="1"/>
                  <a:pt x="4" y="0"/>
                  <a:pt x="6" y="0"/>
                </a:cubicBezTo>
                <a:cubicBezTo>
                  <a:pt x="9" y="0"/>
                  <a:pt x="11" y="2"/>
                  <a:pt x="11" y="6"/>
                </a:cubicBezTo>
                <a:cubicBezTo>
                  <a:pt x="11" y="10"/>
                  <a:pt x="8" y="12"/>
                  <a:pt x="5" y="12"/>
                </a:cubicBezTo>
                <a:cubicBezTo>
                  <a:pt x="4" y="12"/>
                  <a:pt x="3" y="11"/>
                  <a:pt x="2" y="10"/>
                </a:cubicBezTo>
                <a:cubicBezTo>
                  <a:pt x="2" y="10"/>
                  <a:pt x="2" y="10"/>
                  <a:pt x="2" y="10"/>
                </a:cubicBezTo>
                <a:cubicBezTo>
                  <a:pt x="2" y="17"/>
                  <a:pt x="2" y="17"/>
                  <a:pt x="2" y="17"/>
                </a:cubicBezTo>
                <a:cubicBezTo>
                  <a:pt x="0" y="17"/>
                  <a:pt x="0" y="17"/>
                  <a:pt x="0" y="17"/>
                </a:cubicBezTo>
                <a:lnTo>
                  <a:pt x="0" y="4"/>
                </a:lnTo>
                <a:close/>
                <a:moveTo>
                  <a:pt x="2" y="7"/>
                </a:moveTo>
                <a:cubicBezTo>
                  <a:pt x="2" y="7"/>
                  <a:pt x="2" y="8"/>
                  <a:pt x="2" y="8"/>
                </a:cubicBezTo>
                <a:cubicBezTo>
                  <a:pt x="2" y="9"/>
                  <a:pt x="4" y="10"/>
                  <a:pt x="5" y="10"/>
                </a:cubicBezTo>
                <a:cubicBezTo>
                  <a:pt x="7" y="10"/>
                  <a:pt x="9" y="9"/>
                  <a:pt x="9" y="6"/>
                </a:cubicBezTo>
                <a:cubicBezTo>
                  <a:pt x="9" y="4"/>
                  <a:pt x="7" y="2"/>
                  <a:pt x="5" y="2"/>
                </a:cubicBezTo>
                <a:cubicBezTo>
                  <a:pt x="4" y="2"/>
                  <a:pt x="2" y="3"/>
                  <a:pt x="2" y="4"/>
                </a:cubicBezTo>
                <a:cubicBezTo>
                  <a:pt x="2" y="5"/>
                  <a:pt x="2" y="5"/>
                  <a:pt x="2" y="5"/>
                </a:cubicBezTo>
                <a:lnTo>
                  <a:pt x="2" y="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28" name="Freeform 2978"/>
          <p:cNvSpPr/>
          <p:nvPr/>
        </p:nvSpPr>
        <p:spPr bwMode="auto">
          <a:xfrm>
            <a:off x="7569364" y="1810198"/>
            <a:ext cx="11027" cy="19047"/>
          </a:xfrm>
          <a:custGeom>
            <a:avLst/>
            <a:gdLst>
              <a:gd name="T0" fmla="*/ 0 w 7"/>
              <a:gd name="T1" fmla="*/ 10 h 12"/>
              <a:gd name="T2" fmla="*/ 3 w 7"/>
              <a:gd name="T3" fmla="*/ 11 h 12"/>
              <a:gd name="T4" fmla="*/ 5 w 7"/>
              <a:gd name="T5" fmla="*/ 9 h 12"/>
              <a:gd name="T6" fmla="*/ 3 w 7"/>
              <a:gd name="T7" fmla="*/ 7 h 12"/>
              <a:gd name="T8" fmla="*/ 0 w 7"/>
              <a:gd name="T9" fmla="*/ 3 h 12"/>
              <a:gd name="T10" fmla="*/ 4 w 7"/>
              <a:gd name="T11" fmla="*/ 0 h 12"/>
              <a:gd name="T12" fmla="*/ 7 w 7"/>
              <a:gd name="T13" fmla="*/ 1 h 12"/>
              <a:gd name="T14" fmla="*/ 6 w 7"/>
              <a:gd name="T15" fmla="*/ 2 h 12"/>
              <a:gd name="T16" fmla="*/ 4 w 7"/>
              <a:gd name="T17" fmla="*/ 2 h 12"/>
              <a:gd name="T18" fmla="*/ 2 w 7"/>
              <a:gd name="T19" fmla="*/ 3 h 12"/>
              <a:gd name="T20" fmla="*/ 4 w 7"/>
              <a:gd name="T21" fmla="*/ 5 h 12"/>
              <a:gd name="T22" fmla="*/ 7 w 7"/>
              <a:gd name="T23" fmla="*/ 9 h 12"/>
              <a:gd name="T24" fmla="*/ 3 w 7"/>
              <a:gd name="T25" fmla="*/ 12 h 12"/>
              <a:gd name="T26" fmla="*/ 0 w 7"/>
              <a:gd name="T27" fmla="*/ 11 h 12"/>
              <a:gd name="T28" fmla="*/ 0 w 7"/>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2">
                <a:moveTo>
                  <a:pt x="0" y="10"/>
                </a:moveTo>
                <a:cubicBezTo>
                  <a:pt x="1" y="10"/>
                  <a:pt x="2" y="11"/>
                  <a:pt x="3" y="11"/>
                </a:cubicBezTo>
                <a:cubicBezTo>
                  <a:pt x="4" y="11"/>
                  <a:pt x="5" y="10"/>
                  <a:pt x="5" y="9"/>
                </a:cubicBezTo>
                <a:cubicBezTo>
                  <a:pt x="5" y="8"/>
                  <a:pt x="5" y="7"/>
                  <a:pt x="3" y="7"/>
                </a:cubicBezTo>
                <a:cubicBezTo>
                  <a:pt x="1" y="6"/>
                  <a:pt x="0" y="5"/>
                  <a:pt x="0" y="3"/>
                </a:cubicBezTo>
                <a:cubicBezTo>
                  <a:pt x="0" y="2"/>
                  <a:pt x="1" y="0"/>
                  <a:pt x="4" y="0"/>
                </a:cubicBezTo>
                <a:cubicBezTo>
                  <a:pt x="5" y="0"/>
                  <a:pt x="6" y="0"/>
                  <a:pt x="7" y="1"/>
                </a:cubicBezTo>
                <a:cubicBezTo>
                  <a:pt x="6" y="2"/>
                  <a:pt x="6" y="2"/>
                  <a:pt x="6" y="2"/>
                </a:cubicBezTo>
                <a:cubicBezTo>
                  <a:pt x="6" y="2"/>
                  <a:pt x="5" y="2"/>
                  <a:pt x="4" y="2"/>
                </a:cubicBezTo>
                <a:cubicBezTo>
                  <a:pt x="3" y="2"/>
                  <a:pt x="2" y="2"/>
                  <a:pt x="2" y="3"/>
                </a:cubicBezTo>
                <a:cubicBezTo>
                  <a:pt x="2" y="4"/>
                  <a:pt x="3" y="5"/>
                  <a:pt x="4" y="5"/>
                </a:cubicBezTo>
                <a:cubicBezTo>
                  <a:pt x="6" y="6"/>
                  <a:pt x="7" y="7"/>
                  <a:pt x="7" y="9"/>
                </a:cubicBezTo>
                <a:cubicBezTo>
                  <a:pt x="7" y="11"/>
                  <a:pt x="6" y="12"/>
                  <a:pt x="3" y="12"/>
                </a:cubicBezTo>
                <a:cubicBezTo>
                  <a:pt x="2" y="12"/>
                  <a:pt x="0" y="12"/>
                  <a:pt x="0" y="11"/>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29" name="Freeform 2979"/>
          <p:cNvSpPr/>
          <p:nvPr/>
        </p:nvSpPr>
        <p:spPr bwMode="auto">
          <a:xfrm>
            <a:off x="7585404" y="1810198"/>
            <a:ext cx="16040" cy="19047"/>
          </a:xfrm>
          <a:custGeom>
            <a:avLst/>
            <a:gdLst>
              <a:gd name="T0" fmla="*/ 10 w 10"/>
              <a:gd name="T1" fmla="*/ 9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7 h 12"/>
              <a:gd name="T20" fmla="*/ 5 w 10"/>
              <a:gd name="T21" fmla="*/ 10 h 12"/>
              <a:gd name="T22" fmla="*/ 7 w 10"/>
              <a:gd name="T23" fmla="*/ 8 h 12"/>
              <a:gd name="T24" fmla="*/ 8 w 10"/>
              <a:gd name="T25" fmla="*/ 7 h 12"/>
              <a:gd name="T26" fmla="*/ 8 w 10"/>
              <a:gd name="T27" fmla="*/ 0 h 12"/>
              <a:gd name="T28" fmla="*/ 10 w 10"/>
              <a:gd name="T29" fmla="*/ 0 h 12"/>
              <a:gd name="T30" fmla="*/ 10 w 10"/>
              <a:gd name="T31"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9"/>
                </a:moveTo>
                <a:cubicBezTo>
                  <a:pt x="10" y="10"/>
                  <a:pt x="10" y="11"/>
                  <a:pt x="10" y="12"/>
                </a:cubicBezTo>
                <a:cubicBezTo>
                  <a:pt x="8" y="12"/>
                  <a:pt x="8" y="12"/>
                  <a:pt x="8" y="12"/>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7"/>
                  <a:pt x="2" y="7"/>
                  <a:pt x="2" y="7"/>
                </a:cubicBezTo>
                <a:cubicBezTo>
                  <a:pt x="2" y="9"/>
                  <a:pt x="3" y="10"/>
                  <a:pt x="5" y="10"/>
                </a:cubicBezTo>
                <a:cubicBezTo>
                  <a:pt x="6" y="10"/>
                  <a:pt x="7" y="9"/>
                  <a:pt x="7" y="8"/>
                </a:cubicBezTo>
                <a:cubicBezTo>
                  <a:pt x="7" y="8"/>
                  <a:pt x="8" y="8"/>
                  <a:pt x="8" y="7"/>
                </a:cubicBezTo>
                <a:cubicBezTo>
                  <a:pt x="8" y="0"/>
                  <a:pt x="8" y="0"/>
                  <a:pt x="8" y="0"/>
                </a:cubicBezTo>
                <a:cubicBezTo>
                  <a:pt x="10" y="0"/>
                  <a:pt x="10" y="0"/>
                  <a:pt x="10" y="0"/>
                </a:cubicBezTo>
                <a:lnTo>
                  <a:pt x="10"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30" name="Freeform 2980"/>
          <p:cNvSpPr/>
          <p:nvPr/>
        </p:nvSpPr>
        <p:spPr bwMode="auto">
          <a:xfrm>
            <a:off x="7606456" y="1810198"/>
            <a:ext cx="26064" cy="19047"/>
          </a:xfrm>
          <a:custGeom>
            <a:avLst/>
            <a:gdLst>
              <a:gd name="T0" fmla="*/ 0 w 17"/>
              <a:gd name="T1" fmla="*/ 3 h 12"/>
              <a:gd name="T2" fmla="*/ 0 w 17"/>
              <a:gd name="T3" fmla="*/ 0 h 12"/>
              <a:gd name="T4" fmla="*/ 2 w 17"/>
              <a:gd name="T5" fmla="*/ 0 h 12"/>
              <a:gd name="T6" fmla="*/ 2 w 17"/>
              <a:gd name="T7" fmla="*/ 2 h 12"/>
              <a:gd name="T8" fmla="*/ 2 w 17"/>
              <a:gd name="T9" fmla="*/ 2 h 12"/>
              <a:gd name="T10" fmla="*/ 6 w 17"/>
              <a:gd name="T11" fmla="*/ 0 h 12"/>
              <a:gd name="T12" fmla="*/ 9 w 17"/>
              <a:gd name="T13" fmla="*/ 2 h 12"/>
              <a:gd name="T14" fmla="*/ 9 w 17"/>
              <a:gd name="T15" fmla="*/ 2 h 12"/>
              <a:gd name="T16" fmla="*/ 10 w 17"/>
              <a:gd name="T17" fmla="*/ 1 h 12"/>
              <a:gd name="T18" fmla="*/ 13 w 17"/>
              <a:gd name="T19" fmla="*/ 0 h 12"/>
              <a:gd name="T20" fmla="*/ 17 w 17"/>
              <a:gd name="T21" fmla="*/ 5 h 12"/>
              <a:gd name="T22" fmla="*/ 17 w 17"/>
              <a:gd name="T23" fmla="*/ 12 h 12"/>
              <a:gd name="T24" fmla="*/ 15 w 17"/>
              <a:gd name="T25" fmla="*/ 12 h 12"/>
              <a:gd name="T26" fmla="*/ 15 w 17"/>
              <a:gd name="T27" fmla="*/ 5 h 12"/>
              <a:gd name="T28" fmla="*/ 12 w 17"/>
              <a:gd name="T29" fmla="*/ 2 h 12"/>
              <a:gd name="T30" fmla="*/ 10 w 17"/>
              <a:gd name="T31" fmla="*/ 4 h 12"/>
              <a:gd name="T32" fmla="*/ 9 w 17"/>
              <a:gd name="T33" fmla="*/ 5 h 12"/>
              <a:gd name="T34" fmla="*/ 9 w 17"/>
              <a:gd name="T35" fmla="*/ 12 h 12"/>
              <a:gd name="T36" fmla="*/ 7 w 17"/>
              <a:gd name="T37" fmla="*/ 12 h 12"/>
              <a:gd name="T38" fmla="*/ 7 w 17"/>
              <a:gd name="T39" fmla="*/ 5 h 12"/>
              <a:gd name="T40" fmla="*/ 5 w 17"/>
              <a:gd name="T41" fmla="*/ 2 h 12"/>
              <a:gd name="T42" fmla="*/ 2 w 17"/>
              <a:gd name="T43" fmla="*/ 4 h 12"/>
              <a:gd name="T44" fmla="*/ 2 w 17"/>
              <a:gd name="T45" fmla="*/ 5 h 12"/>
              <a:gd name="T46" fmla="*/ 2 w 17"/>
              <a:gd name="T47" fmla="*/ 12 h 12"/>
              <a:gd name="T48" fmla="*/ 0 w 17"/>
              <a:gd name="T49" fmla="*/ 12 h 12"/>
              <a:gd name="T50" fmla="*/ 0 w 17"/>
              <a:gd name="T5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 h="12">
                <a:moveTo>
                  <a:pt x="0" y="3"/>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7" y="0"/>
                  <a:pt x="9" y="1"/>
                  <a:pt x="9" y="2"/>
                </a:cubicBezTo>
                <a:cubicBezTo>
                  <a:pt x="9" y="2"/>
                  <a:pt x="9" y="2"/>
                  <a:pt x="9" y="2"/>
                </a:cubicBezTo>
                <a:cubicBezTo>
                  <a:pt x="9" y="2"/>
                  <a:pt x="10" y="1"/>
                  <a:pt x="10" y="1"/>
                </a:cubicBezTo>
                <a:cubicBezTo>
                  <a:pt x="11" y="0"/>
                  <a:pt x="12" y="0"/>
                  <a:pt x="13" y="0"/>
                </a:cubicBezTo>
                <a:cubicBezTo>
                  <a:pt x="14" y="0"/>
                  <a:pt x="17" y="1"/>
                  <a:pt x="17" y="5"/>
                </a:cubicBezTo>
                <a:cubicBezTo>
                  <a:pt x="17" y="12"/>
                  <a:pt x="17" y="12"/>
                  <a:pt x="17" y="12"/>
                </a:cubicBezTo>
                <a:cubicBezTo>
                  <a:pt x="15" y="12"/>
                  <a:pt x="15" y="12"/>
                  <a:pt x="15" y="12"/>
                </a:cubicBezTo>
                <a:cubicBezTo>
                  <a:pt x="15" y="5"/>
                  <a:pt x="15" y="5"/>
                  <a:pt x="15" y="5"/>
                </a:cubicBezTo>
                <a:cubicBezTo>
                  <a:pt x="15" y="3"/>
                  <a:pt x="14" y="2"/>
                  <a:pt x="12" y="2"/>
                </a:cubicBezTo>
                <a:cubicBezTo>
                  <a:pt x="11" y="2"/>
                  <a:pt x="10" y="3"/>
                  <a:pt x="10" y="4"/>
                </a:cubicBezTo>
                <a:cubicBezTo>
                  <a:pt x="10" y="4"/>
                  <a:pt x="9" y="4"/>
                  <a:pt x="9" y="5"/>
                </a:cubicBezTo>
                <a:cubicBezTo>
                  <a:pt x="9" y="12"/>
                  <a:pt x="9" y="12"/>
                  <a:pt x="9" y="12"/>
                </a:cubicBezTo>
                <a:cubicBezTo>
                  <a:pt x="7" y="12"/>
                  <a:pt x="7" y="12"/>
                  <a:pt x="7" y="12"/>
                </a:cubicBezTo>
                <a:cubicBezTo>
                  <a:pt x="7" y="5"/>
                  <a:pt x="7" y="5"/>
                  <a:pt x="7" y="5"/>
                </a:cubicBezTo>
                <a:cubicBezTo>
                  <a:pt x="7" y="3"/>
                  <a:pt x="7" y="2"/>
                  <a:pt x="5" y="2"/>
                </a:cubicBezTo>
                <a:cubicBezTo>
                  <a:pt x="4" y="2"/>
                  <a:pt x="3" y="3"/>
                  <a:pt x="2" y="4"/>
                </a:cubicBezTo>
                <a:cubicBezTo>
                  <a:pt x="2" y="4"/>
                  <a:pt x="2" y="5"/>
                  <a:pt x="2" y="5"/>
                </a:cubicBezTo>
                <a:cubicBezTo>
                  <a:pt x="2" y="12"/>
                  <a:pt x="2" y="12"/>
                  <a:pt x="2"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31" name="Freeform 2981"/>
          <p:cNvSpPr>
            <a:spLocks noEditPoints="1"/>
          </p:cNvSpPr>
          <p:nvPr/>
        </p:nvSpPr>
        <p:spPr bwMode="auto">
          <a:xfrm>
            <a:off x="7643548" y="1803181"/>
            <a:ext cx="17042" cy="26064"/>
          </a:xfrm>
          <a:custGeom>
            <a:avLst/>
            <a:gdLst>
              <a:gd name="T0" fmla="*/ 11 w 11"/>
              <a:gd name="T1" fmla="*/ 0 h 17"/>
              <a:gd name="T2" fmla="*/ 11 w 11"/>
              <a:gd name="T3" fmla="*/ 14 h 17"/>
              <a:gd name="T4" fmla="*/ 11 w 11"/>
              <a:gd name="T5" fmla="*/ 17 h 17"/>
              <a:gd name="T6" fmla="*/ 9 w 11"/>
              <a:gd name="T7" fmla="*/ 17 h 17"/>
              <a:gd name="T8" fmla="*/ 9 w 11"/>
              <a:gd name="T9" fmla="*/ 15 h 17"/>
              <a:gd name="T10" fmla="*/ 9 w 11"/>
              <a:gd name="T11" fmla="*/ 15 h 17"/>
              <a:gd name="T12" fmla="*/ 5 w 11"/>
              <a:gd name="T13" fmla="*/ 17 h 17"/>
              <a:gd name="T14" fmla="*/ 0 w 11"/>
              <a:gd name="T15" fmla="*/ 11 h 17"/>
              <a:gd name="T16" fmla="*/ 6 w 11"/>
              <a:gd name="T17" fmla="*/ 5 h 17"/>
              <a:gd name="T18" fmla="*/ 9 w 11"/>
              <a:gd name="T19" fmla="*/ 7 h 17"/>
              <a:gd name="T20" fmla="*/ 9 w 11"/>
              <a:gd name="T21" fmla="*/ 7 h 17"/>
              <a:gd name="T22" fmla="*/ 9 w 11"/>
              <a:gd name="T23" fmla="*/ 0 h 17"/>
              <a:gd name="T24" fmla="*/ 11 w 11"/>
              <a:gd name="T25" fmla="*/ 0 h 17"/>
              <a:gd name="T26" fmla="*/ 9 w 11"/>
              <a:gd name="T27" fmla="*/ 10 h 17"/>
              <a:gd name="T28" fmla="*/ 9 w 11"/>
              <a:gd name="T29" fmla="*/ 9 h 17"/>
              <a:gd name="T30" fmla="*/ 6 w 11"/>
              <a:gd name="T31" fmla="*/ 7 h 17"/>
              <a:gd name="T32" fmla="*/ 3 w 11"/>
              <a:gd name="T33" fmla="*/ 11 h 17"/>
              <a:gd name="T34" fmla="*/ 6 w 11"/>
              <a:gd name="T35" fmla="*/ 15 h 17"/>
              <a:gd name="T36" fmla="*/ 9 w 11"/>
              <a:gd name="T37" fmla="*/ 13 h 17"/>
              <a:gd name="T38" fmla="*/ 9 w 11"/>
              <a:gd name="T39" fmla="*/ 12 h 17"/>
              <a:gd name="T40" fmla="*/ 9 w 11"/>
              <a:gd name="T41" fmla="*/ 1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11" y="0"/>
                </a:moveTo>
                <a:cubicBezTo>
                  <a:pt x="11" y="14"/>
                  <a:pt x="11" y="14"/>
                  <a:pt x="11" y="14"/>
                </a:cubicBezTo>
                <a:cubicBezTo>
                  <a:pt x="11" y="15"/>
                  <a:pt x="11" y="16"/>
                  <a:pt x="11" y="17"/>
                </a:cubicBezTo>
                <a:cubicBezTo>
                  <a:pt x="9" y="17"/>
                  <a:pt x="9" y="17"/>
                  <a:pt x="9" y="17"/>
                </a:cubicBezTo>
                <a:cubicBezTo>
                  <a:pt x="9" y="15"/>
                  <a:pt x="9" y="15"/>
                  <a:pt x="9" y="15"/>
                </a:cubicBezTo>
                <a:cubicBezTo>
                  <a:pt x="9" y="15"/>
                  <a:pt x="9" y="15"/>
                  <a:pt x="9" y="15"/>
                </a:cubicBezTo>
                <a:cubicBezTo>
                  <a:pt x="9" y="16"/>
                  <a:pt x="7" y="17"/>
                  <a:pt x="5" y="17"/>
                </a:cubicBezTo>
                <a:cubicBezTo>
                  <a:pt x="3" y="17"/>
                  <a:pt x="0" y="15"/>
                  <a:pt x="0" y="11"/>
                </a:cubicBezTo>
                <a:cubicBezTo>
                  <a:pt x="0" y="7"/>
                  <a:pt x="3" y="5"/>
                  <a:pt x="6" y="5"/>
                </a:cubicBezTo>
                <a:cubicBezTo>
                  <a:pt x="7" y="5"/>
                  <a:pt x="9" y="6"/>
                  <a:pt x="9" y="7"/>
                </a:cubicBezTo>
                <a:cubicBezTo>
                  <a:pt x="9" y="7"/>
                  <a:pt x="9" y="7"/>
                  <a:pt x="9" y="7"/>
                </a:cubicBezTo>
                <a:cubicBezTo>
                  <a:pt x="9" y="0"/>
                  <a:pt x="9" y="0"/>
                  <a:pt x="9" y="0"/>
                </a:cubicBezTo>
                <a:lnTo>
                  <a:pt x="11" y="0"/>
                </a:lnTo>
                <a:close/>
                <a:moveTo>
                  <a:pt x="9" y="10"/>
                </a:moveTo>
                <a:cubicBezTo>
                  <a:pt x="9" y="10"/>
                  <a:pt x="9" y="9"/>
                  <a:pt x="9" y="9"/>
                </a:cubicBezTo>
                <a:cubicBezTo>
                  <a:pt x="9" y="8"/>
                  <a:pt x="8" y="7"/>
                  <a:pt x="6" y="7"/>
                </a:cubicBezTo>
                <a:cubicBezTo>
                  <a:pt x="4" y="7"/>
                  <a:pt x="3" y="9"/>
                  <a:pt x="3" y="11"/>
                </a:cubicBezTo>
                <a:cubicBezTo>
                  <a:pt x="3" y="13"/>
                  <a:pt x="4" y="15"/>
                  <a:pt x="6" y="15"/>
                </a:cubicBezTo>
                <a:cubicBezTo>
                  <a:pt x="7" y="15"/>
                  <a:pt x="9" y="14"/>
                  <a:pt x="9" y="13"/>
                </a:cubicBezTo>
                <a:cubicBezTo>
                  <a:pt x="9" y="13"/>
                  <a:pt x="9" y="12"/>
                  <a:pt x="9" y="12"/>
                </a:cubicBezTo>
                <a:lnTo>
                  <a:pt x="9"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32" name="Freeform 2982"/>
          <p:cNvSpPr>
            <a:spLocks noEditPoints="1"/>
          </p:cNvSpPr>
          <p:nvPr/>
        </p:nvSpPr>
        <p:spPr bwMode="auto">
          <a:xfrm>
            <a:off x="7665602" y="1810198"/>
            <a:ext cx="17042" cy="19047"/>
          </a:xfrm>
          <a:custGeom>
            <a:avLst/>
            <a:gdLst>
              <a:gd name="T0" fmla="*/ 11 w 11"/>
              <a:gd name="T1" fmla="*/ 6 h 12"/>
              <a:gd name="T2" fmla="*/ 6 w 11"/>
              <a:gd name="T3" fmla="*/ 12 h 12"/>
              <a:gd name="T4" fmla="*/ 0 w 11"/>
              <a:gd name="T5" fmla="*/ 6 h 12"/>
              <a:gd name="T6" fmla="*/ 6 w 11"/>
              <a:gd name="T7" fmla="*/ 0 h 12"/>
              <a:gd name="T8" fmla="*/ 11 w 11"/>
              <a:gd name="T9" fmla="*/ 6 h 12"/>
              <a:gd name="T10" fmla="*/ 2 w 11"/>
              <a:gd name="T11" fmla="*/ 6 h 12"/>
              <a:gd name="T12" fmla="*/ 6 w 11"/>
              <a:gd name="T13" fmla="*/ 11 h 12"/>
              <a:gd name="T14" fmla="*/ 9 w 11"/>
              <a:gd name="T15" fmla="*/ 6 h 12"/>
              <a:gd name="T16" fmla="*/ 6 w 11"/>
              <a:gd name="T17" fmla="*/ 2 h 12"/>
              <a:gd name="T18" fmla="*/ 2 w 11"/>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2">
                <a:moveTo>
                  <a:pt x="11" y="6"/>
                </a:moveTo>
                <a:cubicBezTo>
                  <a:pt x="11" y="10"/>
                  <a:pt x="8" y="12"/>
                  <a:pt x="6" y="12"/>
                </a:cubicBezTo>
                <a:cubicBezTo>
                  <a:pt x="2" y="12"/>
                  <a:pt x="0" y="10"/>
                  <a:pt x="0" y="6"/>
                </a:cubicBezTo>
                <a:cubicBezTo>
                  <a:pt x="0" y="2"/>
                  <a:pt x="3" y="0"/>
                  <a:pt x="6" y="0"/>
                </a:cubicBezTo>
                <a:cubicBezTo>
                  <a:pt x="9" y="0"/>
                  <a:pt x="11" y="2"/>
                  <a:pt x="11" y="6"/>
                </a:cubicBezTo>
                <a:close/>
                <a:moveTo>
                  <a:pt x="2" y="6"/>
                </a:moveTo>
                <a:cubicBezTo>
                  <a:pt x="2" y="9"/>
                  <a:pt x="4" y="11"/>
                  <a:pt x="6" y="11"/>
                </a:cubicBezTo>
                <a:cubicBezTo>
                  <a:pt x="8" y="11"/>
                  <a:pt x="9" y="9"/>
                  <a:pt x="9" y="6"/>
                </a:cubicBezTo>
                <a:cubicBezTo>
                  <a:pt x="9" y="4"/>
                  <a:pt x="8" y="2"/>
                  <a:pt x="6"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33" name="Rectangle 2983"/>
          <p:cNvSpPr>
            <a:spLocks noChangeArrowheads="1"/>
          </p:cNvSpPr>
          <p:nvPr/>
        </p:nvSpPr>
        <p:spPr bwMode="auto">
          <a:xfrm>
            <a:off x="7687657" y="1803181"/>
            <a:ext cx="3007" cy="2606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234" name="Freeform 2984"/>
          <p:cNvSpPr>
            <a:spLocks noEditPoints="1"/>
          </p:cNvSpPr>
          <p:nvPr/>
        </p:nvSpPr>
        <p:spPr bwMode="auto">
          <a:xfrm>
            <a:off x="7695676" y="1810198"/>
            <a:ext cx="17042" cy="19047"/>
          </a:xfrm>
          <a:custGeom>
            <a:avLst/>
            <a:gdLst>
              <a:gd name="T0" fmla="*/ 11 w 11"/>
              <a:gd name="T1" fmla="*/ 6 h 12"/>
              <a:gd name="T2" fmla="*/ 5 w 11"/>
              <a:gd name="T3" fmla="*/ 12 h 12"/>
              <a:gd name="T4" fmla="*/ 0 w 11"/>
              <a:gd name="T5" fmla="*/ 6 h 12"/>
              <a:gd name="T6" fmla="*/ 6 w 11"/>
              <a:gd name="T7" fmla="*/ 0 h 12"/>
              <a:gd name="T8" fmla="*/ 11 w 11"/>
              <a:gd name="T9" fmla="*/ 6 h 12"/>
              <a:gd name="T10" fmla="*/ 2 w 11"/>
              <a:gd name="T11" fmla="*/ 6 h 12"/>
              <a:gd name="T12" fmla="*/ 5 w 11"/>
              <a:gd name="T13" fmla="*/ 11 h 12"/>
              <a:gd name="T14" fmla="*/ 9 w 11"/>
              <a:gd name="T15" fmla="*/ 6 h 12"/>
              <a:gd name="T16" fmla="*/ 6 w 11"/>
              <a:gd name="T17" fmla="*/ 2 h 12"/>
              <a:gd name="T18" fmla="*/ 2 w 11"/>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2">
                <a:moveTo>
                  <a:pt x="11" y="6"/>
                </a:moveTo>
                <a:cubicBezTo>
                  <a:pt x="11" y="10"/>
                  <a:pt x="8" y="12"/>
                  <a:pt x="5" y="12"/>
                </a:cubicBezTo>
                <a:cubicBezTo>
                  <a:pt x="2" y="12"/>
                  <a:pt x="0" y="10"/>
                  <a:pt x="0" y="6"/>
                </a:cubicBezTo>
                <a:cubicBezTo>
                  <a:pt x="0" y="2"/>
                  <a:pt x="2" y="0"/>
                  <a:pt x="6" y="0"/>
                </a:cubicBezTo>
                <a:cubicBezTo>
                  <a:pt x="9" y="0"/>
                  <a:pt x="11" y="2"/>
                  <a:pt x="11" y="6"/>
                </a:cubicBezTo>
                <a:close/>
                <a:moveTo>
                  <a:pt x="2" y="6"/>
                </a:moveTo>
                <a:cubicBezTo>
                  <a:pt x="2" y="9"/>
                  <a:pt x="3" y="11"/>
                  <a:pt x="5" y="11"/>
                </a:cubicBezTo>
                <a:cubicBezTo>
                  <a:pt x="7" y="11"/>
                  <a:pt x="9" y="9"/>
                  <a:pt x="9" y="6"/>
                </a:cubicBezTo>
                <a:cubicBezTo>
                  <a:pt x="9" y="4"/>
                  <a:pt x="8" y="2"/>
                  <a:pt x="6"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35" name="Freeform 2985"/>
          <p:cNvSpPr/>
          <p:nvPr/>
        </p:nvSpPr>
        <p:spPr bwMode="auto">
          <a:xfrm>
            <a:off x="7717731" y="1810198"/>
            <a:ext cx="9022" cy="19047"/>
          </a:xfrm>
          <a:custGeom>
            <a:avLst/>
            <a:gdLst>
              <a:gd name="T0" fmla="*/ 0 w 6"/>
              <a:gd name="T1" fmla="*/ 4 h 12"/>
              <a:gd name="T2" fmla="*/ 0 w 6"/>
              <a:gd name="T3" fmla="*/ 0 h 12"/>
              <a:gd name="T4" fmla="*/ 2 w 6"/>
              <a:gd name="T5" fmla="*/ 0 h 12"/>
              <a:gd name="T6" fmla="*/ 2 w 6"/>
              <a:gd name="T7" fmla="*/ 3 h 12"/>
              <a:gd name="T8" fmla="*/ 2 w 6"/>
              <a:gd name="T9" fmla="*/ 3 h 12"/>
              <a:gd name="T10" fmla="*/ 5 w 6"/>
              <a:gd name="T11" fmla="*/ 0 h 12"/>
              <a:gd name="T12" fmla="*/ 6 w 6"/>
              <a:gd name="T13" fmla="*/ 0 h 12"/>
              <a:gd name="T14" fmla="*/ 6 w 6"/>
              <a:gd name="T15" fmla="*/ 2 h 12"/>
              <a:gd name="T16" fmla="*/ 5 w 6"/>
              <a:gd name="T17" fmla="*/ 2 h 12"/>
              <a:gd name="T18" fmla="*/ 2 w 6"/>
              <a:gd name="T19" fmla="*/ 5 h 12"/>
              <a:gd name="T20" fmla="*/ 2 w 6"/>
              <a:gd name="T21" fmla="*/ 6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3"/>
                  <a:pt x="0" y="1"/>
                  <a:pt x="0" y="0"/>
                </a:cubicBezTo>
                <a:cubicBezTo>
                  <a:pt x="2" y="0"/>
                  <a:pt x="2" y="0"/>
                  <a:pt x="2" y="0"/>
                </a:cubicBezTo>
                <a:cubicBezTo>
                  <a:pt x="2" y="3"/>
                  <a:pt x="2" y="3"/>
                  <a:pt x="2" y="3"/>
                </a:cubicBezTo>
                <a:cubicBezTo>
                  <a:pt x="2" y="3"/>
                  <a:pt x="2" y="3"/>
                  <a:pt x="2" y="3"/>
                </a:cubicBezTo>
                <a:cubicBezTo>
                  <a:pt x="2" y="1"/>
                  <a:pt x="4" y="0"/>
                  <a:pt x="5" y="0"/>
                </a:cubicBezTo>
                <a:cubicBezTo>
                  <a:pt x="5" y="0"/>
                  <a:pt x="5" y="0"/>
                  <a:pt x="6" y="0"/>
                </a:cubicBezTo>
                <a:cubicBezTo>
                  <a:pt x="6" y="2"/>
                  <a:pt x="6" y="2"/>
                  <a:pt x="6" y="2"/>
                </a:cubicBezTo>
                <a:cubicBezTo>
                  <a:pt x="5" y="2"/>
                  <a:pt x="5" y="2"/>
                  <a:pt x="5" y="2"/>
                </a:cubicBezTo>
                <a:cubicBezTo>
                  <a:pt x="3" y="2"/>
                  <a:pt x="2" y="3"/>
                  <a:pt x="2" y="5"/>
                </a:cubicBezTo>
                <a:cubicBezTo>
                  <a:pt x="2" y="5"/>
                  <a:pt x="2" y="5"/>
                  <a:pt x="2" y="6"/>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36" name="Freeform 2986"/>
          <p:cNvSpPr/>
          <p:nvPr/>
        </p:nvSpPr>
        <p:spPr bwMode="auto">
          <a:xfrm>
            <a:off x="7736778" y="1810198"/>
            <a:ext cx="12030" cy="19047"/>
          </a:xfrm>
          <a:custGeom>
            <a:avLst/>
            <a:gdLst>
              <a:gd name="T0" fmla="*/ 0 w 8"/>
              <a:gd name="T1" fmla="*/ 10 h 12"/>
              <a:gd name="T2" fmla="*/ 3 w 8"/>
              <a:gd name="T3" fmla="*/ 11 h 12"/>
              <a:gd name="T4" fmla="*/ 6 w 8"/>
              <a:gd name="T5" fmla="*/ 9 h 12"/>
              <a:gd name="T6" fmla="*/ 3 w 8"/>
              <a:gd name="T7" fmla="*/ 7 h 12"/>
              <a:gd name="T8" fmla="*/ 0 w 8"/>
              <a:gd name="T9" fmla="*/ 3 h 12"/>
              <a:gd name="T10" fmla="*/ 4 w 8"/>
              <a:gd name="T11" fmla="*/ 0 h 12"/>
              <a:gd name="T12" fmla="*/ 7 w 8"/>
              <a:gd name="T13" fmla="*/ 1 h 12"/>
              <a:gd name="T14" fmla="*/ 7 w 8"/>
              <a:gd name="T15" fmla="*/ 2 h 12"/>
              <a:gd name="T16" fmla="*/ 4 w 8"/>
              <a:gd name="T17" fmla="*/ 2 h 12"/>
              <a:gd name="T18" fmla="*/ 2 w 8"/>
              <a:gd name="T19" fmla="*/ 3 h 12"/>
              <a:gd name="T20" fmla="*/ 4 w 8"/>
              <a:gd name="T21" fmla="*/ 5 h 12"/>
              <a:gd name="T22" fmla="*/ 8 w 8"/>
              <a:gd name="T23" fmla="*/ 9 h 12"/>
              <a:gd name="T24" fmla="*/ 3 w 8"/>
              <a:gd name="T25" fmla="*/ 12 h 12"/>
              <a:gd name="T26" fmla="*/ 0 w 8"/>
              <a:gd name="T27" fmla="*/ 11 h 12"/>
              <a:gd name="T28" fmla="*/ 0 w 8"/>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0" y="10"/>
                </a:moveTo>
                <a:cubicBezTo>
                  <a:pt x="1" y="10"/>
                  <a:pt x="2" y="11"/>
                  <a:pt x="3" y="11"/>
                </a:cubicBezTo>
                <a:cubicBezTo>
                  <a:pt x="5" y="11"/>
                  <a:pt x="6" y="10"/>
                  <a:pt x="6" y="9"/>
                </a:cubicBezTo>
                <a:cubicBezTo>
                  <a:pt x="6" y="8"/>
                  <a:pt x="5" y="7"/>
                  <a:pt x="3" y="7"/>
                </a:cubicBezTo>
                <a:cubicBezTo>
                  <a:pt x="1" y="6"/>
                  <a:pt x="0" y="5"/>
                  <a:pt x="0" y="3"/>
                </a:cubicBezTo>
                <a:cubicBezTo>
                  <a:pt x="0" y="2"/>
                  <a:pt x="2" y="0"/>
                  <a:pt x="4" y="0"/>
                </a:cubicBezTo>
                <a:cubicBezTo>
                  <a:pt x="5" y="0"/>
                  <a:pt x="6" y="0"/>
                  <a:pt x="7" y="1"/>
                </a:cubicBezTo>
                <a:cubicBezTo>
                  <a:pt x="7" y="2"/>
                  <a:pt x="7" y="2"/>
                  <a:pt x="7" y="2"/>
                </a:cubicBezTo>
                <a:cubicBezTo>
                  <a:pt x="6" y="2"/>
                  <a:pt x="5" y="2"/>
                  <a:pt x="4" y="2"/>
                </a:cubicBezTo>
                <a:cubicBezTo>
                  <a:pt x="3" y="2"/>
                  <a:pt x="2" y="2"/>
                  <a:pt x="2" y="3"/>
                </a:cubicBezTo>
                <a:cubicBezTo>
                  <a:pt x="2" y="4"/>
                  <a:pt x="3" y="5"/>
                  <a:pt x="4" y="5"/>
                </a:cubicBezTo>
                <a:cubicBezTo>
                  <a:pt x="7" y="6"/>
                  <a:pt x="8" y="7"/>
                  <a:pt x="8" y="9"/>
                </a:cubicBezTo>
                <a:cubicBezTo>
                  <a:pt x="8" y="11"/>
                  <a:pt x="6" y="12"/>
                  <a:pt x="3" y="12"/>
                </a:cubicBezTo>
                <a:cubicBezTo>
                  <a:pt x="2" y="12"/>
                  <a:pt x="1" y="12"/>
                  <a:pt x="0" y="11"/>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37" name="Freeform 2987"/>
          <p:cNvSpPr>
            <a:spLocks noEditPoints="1"/>
          </p:cNvSpPr>
          <p:nvPr/>
        </p:nvSpPr>
        <p:spPr bwMode="auto">
          <a:xfrm>
            <a:off x="7751815" y="1804183"/>
            <a:ext cx="5012" cy="25062"/>
          </a:xfrm>
          <a:custGeom>
            <a:avLst/>
            <a:gdLst>
              <a:gd name="T0" fmla="*/ 3 w 3"/>
              <a:gd name="T1" fmla="*/ 1 h 16"/>
              <a:gd name="T2" fmla="*/ 1 w 3"/>
              <a:gd name="T3" fmla="*/ 2 h 16"/>
              <a:gd name="T4" fmla="*/ 0 w 3"/>
              <a:gd name="T5" fmla="*/ 1 h 16"/>
              <a:gd name="T6" fmla="*/ 1 w 3"/>
              <a:gd name="T7" fmla="*/ 0 h 16"/>
              <a:gd name="T8" fmla="*/ 3 w 3"/>
              <a:gd name="T9" fmla="*/ 1 h 16"/>
              <a:gd name="T10" fmla="*/ 0 w 3"/>
              <a:gd name="T11" fmla="*/ 16 h 16"/>
              <a:gd name="T12" fmla="*/ 0 w 3"/>
              <a:gd name="T13" fmla="*/ 4 h 16"/>
              <a:gd name="T14" fmla="*/ 2 w 3"/>
              <a:gd name="T15" fmla="*/ 4 h 16"/>
              <a:gd name="T16" fmla="*/ 2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2"/>
                  <a:pt x="1" y="2"/>
                </a:cubicBezTo>
                <a:cubicBezTo>
                  <a:pt x="1" y="2"/>
                  <a:pt x="0" y="2"/>
                  <a:pt x="0" y="1"/>
                </a:cubicBezTo>
                <a:cubicBezTo>
                  <a:pt x="0" y="0"/>
                  <a:pt x="1" y="0"/>
                  <a:pt x="1" y="0"/>
                </a:cubicBezTo>
                <a:cubicBezTo>
                  <a:pt x="2" y="0"/>
                  <a:pt x="3" y="0"/>
                  <a:pt x="3" y="1"/>
                </a:cubicBezTo>
                <a:close/>
                <a:moveTo>
                  <a:pt x="0" y="16"/>
                </a:moveTo>
                <a:cubicBezTo>
                  <a:pt x="0" y="4"/>
                  <a:pt x="0" y="4"/>
                  <a:pt x="0" y="4"/>
                </a:cubicBezTo>
                <a:cubicBezTo>
                  <a:pt x="2" y="4"/>
                  <a:pt x="2" y="4"/>
                  <a:pt x="2" y="4"/>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38" name="Freeform 2988"/>
          <p:cNvSpPr/>
          <p:nvPr/>
        </p:nvSpPr>
        <p:spPr bwMode="auto">
          <a:xfrm>
            <a:off x="7759835" y="1806188"/>
            <a:ext cx="10025" cy="23057"/>
          </a:xfrm>
          <a:custGeom>
            <a:avLst/>
            <a:gdLst>
              <a:gd name="T0" fmla="*/ 3 w 6"/>
              <a:gd name="T1" fmla="*/ 0 h 15"/>
              <a:gd name="T2" fmla="*/ 3 w 6"/>
              <a:gd name="T3" fmla="*/ 3 h 15"/>
              <a:gd name="T4" fmla="*/ 6 w 6"/>
              <a:gd name="T5" fmla="*/ 3 h 15"/>
              <a:gd name="T6" fmla="*/ 6 w 6"/>
              <a:gd name="T7" fmla="*/ 5 h 15"/>
              <a:gd name="T8" fmla="*/ 3 w 6"/>
              <a:gd name="T9" fmla="*/ 5 h 15"/>
              <a:gd name="T10" fmla="*/ 3 w 6"/>
              <a:gd name="T11" fmla="*/ 11 h 15"/>
              <a:gd name="T12" fmla="*/ 5 w 6"/>
              <a:gd name="T13" fmla="*/ 13 h 15"/>
              <a:gd name="T14" fmla="*/ 6 w 6"/>
              <a:gd name="T15" fmla="*/ 13 h 15"/>
              <a:gd name="T16" fmla="*/ 6 w 6"/>
              <a:gd name="T17" fmla="*/ 15 h 15"/>
              <a:gd name="T18" fmla="*/ 4 w 6"/>
              <a:gd name="T19" fmla="*/ 15 h 15"/>
              <a:gd name="T20" fmla="*/ 2 w 6"/>
              <a:gd name="T21" fmla="*/ 14 h 15"/>
              <a:gd name="T22" fmla="*/ 1 w 6"/>
              <a:gd name="T23" fmla="*/ 11 h 15"/>
              <a:gd name="T24" fmla="*/ 1 w 6"/>
              <a:gd name="T25" fmla="*/ 5 h 15"/>
              <a:gd name="T26" fmla="*/ 0 w 6"/>
              <a:gd name="T27" fmla="*/ 5 h 15"/>
              <a:gd name="T28" fmla="*/ 0 w 6"/>
              <a:gd name="T29" fmla="*/ 3 h 15"/>
              <a:gd name="T30" fmla="*/ 1 w 6"/>
              <a:gd name="T31" fmla="*/ 3 h 15"/>
              <a:gd name="T32" fmla="*/ 1 w 6"/>
              <a:gd name="T33" fmla="*/ 0 h 15"/>
              <a:gd name="T34" fmla="*/ 3 w 6"/>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 h="15">
                <a:moveTo>
                  <a:pt x="3" y="0"/>
                </a:moveTo>
                <a:cubicBezTo>
                  <a:pt x="3" y="3"/>
                  <a:pt x="3" y="3"/>
                  <a:pt x="3" y="3"/>
                </a:cubicBezTo>
                <a:cubicBezTo>
                  <a:pt x="6" y="3"/>
                  <a:pt x="6" y="3"/>
                  <a:pt x="6" y="3"/>
                </a:cubicBezTo>
                <a:cubicBezTo>
                  <a:pt x="6" y="5"/>
                  <a:pt x="6" y="5"/>
                  <a:pt x="6" y="5"/>
                </a:cubicBezTo>
                <a:cubicBezTo>
                  <a:pt x="3" y="5"/>
                  <a:pt x="3" y="5"/>
                  <a:pt x="3" y="5"/>
                </a:cubicBezTo>
                <a:cubicBezTo>
                  <a:pt x="3" y="11"/>
                  <a:pt x="3" y="11"/>
                  <a:pt x="3" y="11"/>
                </a:cubicBezTo>
                <a:cubicBezTo>
                  <a:pt x="3" y="13"/>
                  <a:pt x="4" y="13"/>
                  <a:pt x="5" y="13"/>
                </a:cubicBezTo>
                <a:cubicBezTo>
                  <a:pt x="6" y="13"/>
                  <a:pt x="6" y="13"/>
                  <a:pt x="6" y="13"/>
                </a:cubicBezTo>
                <a:cubicBezTo>
                  <a:pt x="6" y="15"/>
                  <a:pt x="6" y="15"/>
                  <a:pt x="6" y="15"/>
                </a:cubicBezTo>
                <a:cubicBezTo>
                  <a:pt x="6" y="15"/>
                  <a:pt x="5" y="15"/>
                  <a:pt x="4" y="15"/>
                </a:cubicBezTo>
                <a:cubicBezTo>
                  <a:pt x="3" y="15"/>
                  <a:pt x="3" y="15"/>
                  <a:pt x="2" y="14"/>
                </a:cubicBezTo>
                <a:cubicBezTo>
                  <a:pt x="2" y="14"/>
                  <a:pt x="1" y="13"/>
                  <a:pt x="1" y="11"/>
                </a:cubicBezTo>
                <a:cubicBezTo>
                  <a:pt x="1" y="5"/>
                  <a:pt x="1" y="5"/>
                  <a:pt x="1" y="5"/>
                </a:cubicBezTo>
                <a:cubicBezTo>
                  <a:pt x="0" y="5"/>
                  <a:pt x="0" y="5"/>
                  <a:pt x="0" y="5"/>
                </a:cubicBezTo>
                <a:cubicBezTo>
                  <a:pt x="0" y="3"/>
                  <a:pt x="0" y="3"/>
                  <a:pt x="0" y="3"/>
                </a:cubicBezTo>
                <a:cubicBezTo>
                  <a:pt x="1" y="3"/>
                  <a:pt x="1" y="3"/>
                  <a:pt x="1" y="3"/>
                </a:cubicBezTo>
                <a:cubicBezTo>
                  <a:pt x="1" y="0"/>
                  <a:pt x="1" y="0"/>
                  <a:pt x="1" y="0"/>
                </a:cubicBezTo>
                <a:lnTo>
                  <a:pt x="3"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39" name="Freeform 2989"/>
          <p:cNvSpPr>
            <a:spLocks noEditPoints="1"/>
          </p:cNvSpPr>
          <p:nvPr/>
        </p:nvSpPr>
        <p:spPr bwMode="auto">
          <a:xfrm>
            <a:off x="7780887" y="1810198"/>
            <a:ext cx="14035" cy="19047"/>
          </a:xfrm>
          <a:custGeom>
            <a:avLst/>
            <a:gdLst>
              <a:gd name="T0" fmla="*/ 7 w 9"/>
              <a:gd name="T1" fmla="*/ 12 h 12"/>
              <a:gd name="T2" fmla="*/ 7 w 9"/>
              <a:gd name="T3" fmla="*/ 10 h 12"/>
              <a:gd name="T4" fmla="*/ 7 w 9"/>
              <a:gd name="T5" fmla="*/ 10 h 12"/>
              <a:gd name="T6" fmla="*/ 4 w 9"/>
              <a:gd name="T7" fmla="*/ 12 h 12"/>
              <a:gd name="T8" fmla="*/ 0 w 9"/>
              <a:gd name="T9" fmla="*/ 9 h 12"/>
              <a:gd name="T10" fmla="*/ 7 w 9"/>
              <a:gd name="T11" fmla="*/ 4 h 12"/>
              <a:gd name="T12" fmla="*/ 7 w 9"/>
              <a:gd name="T13" fmla="*/ 4 h 12"/>
              <a:gd name="T14" fmla="*/ 4 w 9"/>
              <a:gd name="T15" fmla="*/ 2 h 12"/>
              <a:gd name="T16" fmla="*/ 1 w 9"/>
              <a:gd name="T17" fmla="*/ 2 h 12"/>
              <a:gd name="T18" fmla="*/ 1 w 9"/>
              <a:gd name="T19" fmla="*/ 1 h 12"/>
              <a:gd name="T20" fmla="*/ 5 w 9"/>
              <a:gd name="T21" fmla="*/ 0 h 12"/>
              <a:gd name="T22" fmla="*/ 9 w 9"/>
              <a:gd name="T23" fmla="*/ 5 h 12"/>
              <a:gd name="T24" fmla="*/ 9 w 9"/>
              <a:gd name="T25" fmla="*/ 9 h 12"/>
              <a:gd name="T26" fmla="*/ 9 w 9"/>
              <a:gd name="T27" fmla="*/ 12 h 12"/>
              <a:gd name="T28" fmla="*/ 7 w 9"/>
              <a:gd name="T29" fmla="*/ 12 h 12"/>
              <a:gd name="T30" fmla="*/ 7 w 9"/>
              <a:gd name="T31" fmla="*/ 6 h 12"/>
              <a:gd name="T32" fmla="*/ 2 w 9"/>
              <a:gd name="T33" fmla="*/ 9 h 12"/>
              <a:gd name="T34" fmla="*/ 4 w 9"/>
              <a:gd name="T35" fmla="*/ 11 h 12"/>
              <a:gd name="T36" fmla="*/ 7 w 9"/>
              <a:gd name="T37" fmla="*/ 9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7" y="12"/>
                </a:moveTo>
                <a:cubicBezTo>
                  <a:pt x="7" y="10"/>
                  <a:pt x="7" y="10"/>
                  <a:pt x="7" y="10"/>
                </a:cubicBezTo>
                <a:cubicBezTo>
                  <a:pt x="7" y="10"/>
                  <a:pt x="7" y="10"/>
                  <a:pt x="7" y="10"/>
                </a:cubicBezTo>
                <a:cubicBezTo>
                  <a:pt x="6" y="11"/>
                  <a:pt x="5" y="12"/>
                  <a:pt x="4" y="12"/>
                </a:cubicBezTo>
                <a:cubicBezTo>
                  <a:pt x="1" y="12"/>
                  <a:pt x="0" y="10"/>
                  <a:pt x="0" y="9"/>
                </a:cubicBezTo>
                <a:cubicBezTo>
                  <a:pt x="0" y="6"/>
                  <a:pt x="2" y="4"/>
                  <a:pt x="7" y="4"/>
                </a:cubicBezTo>
                <a:cubicBezTo>
                  <a:pt x="7" y="4"/>
                  <a:pt x="7" y="4"/>
                  <a:pt x="7" y="4"/>
                </a:cubicBezTo>
                <a:cubicBezTo>
                  <a:pt x="7" y="3"/>
                  <a:pt x="7" y="2"/>
                  <a:pt x="4" y="2"/>
                </a:cubicBezTo>
                <a:cubicBezTo>
                  <a:pt x="3" y="2"/>
                  <a:pt x="2" y="2"/>
                  <a:pt x="1" y="2"/>
                </a:cubicBezTo>
                <a:cubicBezTo>
                  <a:pt x="1" y="1"/>
                  <a:pt x="1" y="1"/>
                  <a:pt x="1" y="1"/>
                </a:cubicBezTo>
                <a:cubicBezTo>
                  <a:pt x="2" y="0"/>
                  <a:pt x="3" y="0"/>
                  <a:pt x="5" y="0"/>
                </a:cubicBezTo>
                <a:cubicBezTo>
                  <a:pt x="8" y="0"/>
                  <a:pt x="9" y="2"/>
                  <a:pt x="9" y="5"/>
                </a:cubicBezTo>
                <a:cubicBezTo>
                  <a:pt x="9" y="9"/>
                  <a:pt x="9" y="9"/>
                  <a:pt x="9" y="9"/>
                </a:cubicBezTo>
                <a:cubicBezTo>
                  <a:pt x="9" y="10"/>
                  <a:pt x="9" y="11"/>
                  <a:pt x="9" y="12"/>
                </a:cubicBezTo>
                <a:lnTo>
                  <a:pt x="7" y="12"/>
                </a:lnTo>
                <a:close/>
                <a:moveTo>
                  <a:pt x="7" y="6"/>
                </a:moveTo>
                <a:cubicBezTo>
                  <a:pt x="5" y="6"/>
                  <a:pt x="2" y="6"/>
                  <a:pt x="2" y="9"/>
                </a:cubicBezTo>
                <a:cubicBezTo>
                  <a:pt x="2" y="10"/>
                  <a:pt x="3" y="11"/>
                  <a:pt x="4" y="11"/>
                </a:cubicBezTo>
                <a:cubicBezTo>
                  <a:pt x="6" y="11"/>
                  <a:pt x="7" y="10"/>
                  <a:pt x="7" y="9"/>
                </a:cubicBezTo>
                <a:cubicBezTo>
                  <a:pt x="7" y="8"/>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40" name="Freeform 2990"/>
          <p:cNvSpPr/>
          <p:nvPr/>
        </p:nvSpPr>
        <p:spPr bwMode="auto">
          <a:xfrm>
            <a:off x="7798932" y="1810198"/>
            <a:ext cx="27067" cy="19047"/>
          </a:xfrm>
          <a:custGeom>
            <a:avLst/>
            <a:gdLst>
              <a:gd name="T0" fmla="*/ 0 w 17"/>
              <a:gd name="T1" fmla="*/ 3 h 12"/>
              <a:gd name="T2" fmla="*/ 0 w 17"/>
              <a:gd name="T3" fmla="*/ 0 h 12"/>
              <a:gd name="T4" fmla="*/ 2 w 17"/>
              <a:gd name="T5" fmla="*/ 0 h 12"/>
              <a:gd name="T6" fmla="*/ 2 w 17"/>
              <a:gd name="T7" fmla="*/ 2 h 12"/>
              <a:gd name="T8" fmla="*/ 2 w 17"/>
              <a:gd name="T9" fmla="*/ 2 h 12"/>
              <a:gd name="T10" fmla="*/ 6 w 17"/>
              <a:gd name="T11" fmla="*/ 0 h 12"/>
              <a:gd name="T12" fmla="*/ 9 w 17"/>
              <a:gd name="T13" fmla="*/ 2 h 12"/>
              <a:gd name="T14" fmla="*/ 9 w 17"/>
              <a:gd name="T15" fmla="*/ 2 h 12"/>
              <a:gd name="T16" fmla="*/ 11 w 17"/>
              <a:gd name="T17" fmla="*/ 1 h 12"/>
              <a:gd name="T18" fmla="*/ 13 w 17"/>
              <a:gd name="T19" fmla="*/ 0 h 12"/>
              <a:gd name="T20" fmla="*/ 17 w 17"/>
              <a:gd name="T21" fmla="*/ 5 h 12"/>
              <a:gd name="T22" fmla="*/ 17 w 17"/>
              <a:gd name="T23" fmla="*/ 12 h 12"/>
              <a:gd name="T24" fmla="*/ 15 w 17"/>
              <a:gd name="T25" fmla="*/ 12 h 12"/>
              <a:gd name="T26" fmla="*/ 15 w 17"/>
              <a:gd name="T27" fmla="*/ 5 h 12"/>
              <a:gd name="T28" fmla="*/ 12 w 17"/>
              <a:gd name="T29" fmla="*/ 2 h 12"/>
              <a:gd name="T30" fmla="*/ 10 w 17"/>
              <a:gd name="T31" fmla="*/ 4 h 12"/>
              <a:gd name="T32" fmla="*/ 10 w 17"/>
              <a:gd name="T33" fmla="*/ 5 h 12"/>
              <a:gd name="T34" fmla="*/ 10 w 17"/>
              <a:gd name="T35" fmla="*/ 12 h 12"/>
              <a:gd name="T36" fmla="*/ 8 w 17"/>
              <a:gd name="T37" fmla="*/ 12 h 12"/>
              <a:gd name="T38" fmla="*/ 8 w 17"/>
              <a:gd name="T39" fmla="*/ 5 h 12"/>
              <a:gd name="T40" fmla="*/ 5 w 17"/>
              <a:gd name="T41" fmla="*/ 2 h 12"/>
              <a:gd name="T42" fmla="*/ 3 w 17"/>
              <a:gd name="T43" fmla="*/ 4 h 12"/>
              <a:gd name="T44" fmla="*/ 3 w 17"/>
              <a:gd name="T45" fmla="*/ 5 h 12"/>
              <a:gd name="T46" fmla="*/ 3 w 17"/>
              <a:gd name="T47" fmla="*/ 12 h 12"/>
              <a:gd name="T48" fmla="*/ 0 w 17"/>
              <a:gd name="T49" fmla="*/ 12 h 12"/>
              <a:gd name="T50" fmla="*/ 0 w 17"/>
              <a:gd name="T5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 h="12">
                <a:moveTo>
                  <a:pt x="0" y="3"/>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8" y="0"/>
                  <a:pt x="9" y="1"/>
                  <a:pt x="9" y="2"/>
                </a:cubicBezTo>
                <a:cubicBezTo>
                  <a:pt x="9" y="2"/>
                  <a:pt x="9" y="2"/>
                  <a:pt x="9" y="2"/>
                </a:cubicBezTo>
                <a:cubicBezTo>
                  <a:pt x="10" y="2"/>
                  <a:pt x="10" y="1"/>
                  <a:pt x="11" y="1"/>
                </a:cubicBezTo>
                <a:cubicBezTo>
                  <a:pt x="11" y="0"/>
                  <a:pt x="12" y="0"/>
                  <a:pt x="13" y="0"/>
                </a:cubicBezTo>
                <a:cubicBezTo>
                  <a:pt x="15" y="0"/>
                  <a:pt x="17" y="1"/>
                  <a:pt x="17" y="5"/>
                </a:cubicBezTo>
                <a:cubicBezTo>
                  <a:pt x="17" y="12"/>
                  <a:pt x="17" y="12"/>
                  <a:pt x="17" y="12"/>
                </a:cubicBezTo>
                <a:cubicBezTo>
                  <a:pt x="15" y="12"/>
                  <a:pt x="15" y="12"/>
                  <a:pt x="15" y="12"/>
                </a:cubicBezTo>
                <a:cubicBezTo>
                  <a:pt x="15" y="5"/>
                  <a:pt x="15" y="5"/>
                  <a:pt x="15" y="5"/>
                </a:cubicBezTo>
                <a:cubicBezTo>
                  <a:pt x="15" y="3"/>
                  <a:pt x="14" y="2"/>
                  <a:pt x="12" y="2"/>
                </a:cubicBezTo>
                <a:cubicBezTo>
                  <a:pt x="11" y="2"/>
                  <a:pt x="10" y="3"/>
                  <a:pt x="10" y="4"/>
                </a:cubicBezTo>
                <a:cubicBezTo>
                  <a:pt x="10" y="4"/>
                  <a:pt x="10" y="4"/>
                  <a:pt x="10" y="5"/>
                </a:cubicBezTo>
                <a:cubicBezTo>
                  <a:pt x="10" y="12"/>
                  <a:pt x="10" y="12"/>
                  <a:pt x="10" y="12"/>
                </a:cubicBezTo>
                <a:cubicBezTo>
                  <a:pt x="8" y="12"/>
                  <a:pt x="8" y="12"/>
                  <a:pt x="8" y="12"/>
                </a:cubicBezTo>
                <a:cubicBezTo>
                  <a:pt x="8" y="5"/>
                  <a:pt x="8" y="5"/>
                  <a:pt x="8" y="5"/>
                </a:cubicBezTo>
                <a:cubicBezTo>
                  <a:pt x="8" y="3"/>
                  <a:pt x="7" y="2"/>
                  <a:pt x="5" y="2"/>
                </a:cubicBezTo>
                <a:cubicBezTo>
                  <a:pt x="4" y="2"/>
                  <a:pt x="3" y="3"/>
                  <a:pt x="3" y="4"/>
                </a:cubicBezTo>
                <a:cubicBezTo>
                  <a:pt x="3" y="4"/>
                  <a:pt x="3" y="5"/>
                  <a:pt x="3" y="5"/>
                </a:cubicBezTo>
                <a:cubicBezTo>
                  <a:pt x="3" y="12"/>
                  <a:pt x="3" y="12"/>
                  <a:pt x="3"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41" name="Freeform 2991"/>
          <p:cNvSpPr>
            <a:spLocks noEditPoints="1"/>
          </p:cNvSpPr>
          <p:nvPr/>
        </p:nvSpPr>
        <p:spPr bwMode="auto">
          <a:xfrm>
            <a:off x="7831011" y="1810198"/>
            <a:ext cx="15037" cy="19047"/>
          </a:xfrm>
          <a:custGeom>
            <a:avLst/>
            <a:gdLst>
              <a:gd name="T0" fmla="*/ 2 w 10"/>
              <a:gd name="T1" fmla="*/ 6 h 12"/>
              <a:gd name="T2" fmla="*/ 6 w 10"/>
              <a:gd name="T3" fmla="*/ 10 h 12"/>
              <a:gd name="T4" fmla="*/ 9 w 10"/>
              <a:gd name="T5" fmla="*/ 10 h 12"/>
              <a:gd name="T6" fmla="*/ 9 w 10"/>
              <a:gd name="T7" fmla="*/ 11 h 12"/>
              <a:gd name="T8" fmla="*/ 5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7" y="10"/>
                  <a:pt x="8" y="10"/>
                  <a:pt x="9" y="10"/>
                </a:cubicBezTo>
                <a:cubicBezTo>
                  <a:pt x="9" y="11"/>
                  <a:pt x="9" y="11"/>
                  <a:pt x="9" y="11"/>
                </a:cubicBezTo>
                <a:cubicBezTo>
                  <a:pt x="8" y="12"/>
                  <a:pt x="7" y="12"/>
                  <a:pt x="5" y="12"/>
                </a:cubicBezTo>
                <a:cubicBezTo>
                  <a:pt x="2" y="12"/>
                  <a:pt x="0" y="10"/>
                  <a:pt x="0" y="6"/>
                </a:cubicBezTo>
                <a:cubicBezTo>
                  <a:pt x="0" y="3"/>
                  <a:pt x="2" y="0"/>
                  <a:pt x="5" y="0"/>
                </a:cubicBezTo>
                <a:cubicBezTo>
                  <a:pt x="9" y="0"/>
                  <a:pt x="10" y="3"/>
                  <a:pt x="10" y="5"/>
                </a:cubicBezTo>
                <a:cubicBezTo>
                  <a:pt x="10" y="6"/>
                  <a:pt x="10" y="6"/>
                  <a:pt x="10" y="6"/>
                </a:cubicBezTo>
                <a:lnTo>
                  <a:pt x="2" y="6"/>
                </a:lnTo>
                <a:close/>
                <a:moveTo>
                  <a:pt x="8" y="5"/>
                </a:moveTo>
                <a:cubicBezTo>
                  <a:pt x="8" y="4"/>
                  <a:pt x="7" y="2"/>
                  <a:pt x="5" y="2"/>
                </a:cubicBezTo>
                <a:cubicBezTo>
                  <a:pt x="3" y="2"/>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42" name="Freeform 2992"/>
          <p:cNvSpPr/>
          <p:nvPr/>
        </p:nvSpPr>
        <p:spPr bwMode="auto">
          <a:xfrm>
            <a:off x="7848053" y="1806188"/>
            <a:ext cx="11027" cy="23057"/>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6 w 7"/>
              <a:gd name="T13" fmla="*/ 13 h 15"/>
              <a:gd name="T14" fmla="*/ 7 w 7"/>
              <a:gd name="T15" fmla="*/ 13 h 15"/>
              <a:gd name="T16" fmla="*/ 7 w 7"/>
              <a:gd name="T17" fmla="*/ 15 h 15"/>
              <a:gd name="T18" fmla="*/ 5 w 7"/>
              <a:gd name="T19" fmla="*/ 15 h 15"/>
              <a:gd name="T20" fmla="*/ 3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4" y="13"/>
                  <a:pt x="6" y="13"/>
                </a:cubicBezTo>
                <a:cubicBezTo>
                  <a:pt x="6" y="13"/>
                  <a:pt x="7" y="13"/>
                  <a:pt x="7" y="13"/>
                </a:cubicBezTo>
                <a:cubicBezTo>
                  <a:pt x="7" y="15"/>
                  <a:pt x="7" y="15"/>
                  <a:pt x="7" y="15"/>
                </a:cubicBezTo>
                <a:cubicBezTo>
                  <a:pt x="7" y="15"/>
                  <a:pt x="6" y="15"/>
                  <a:pt x="5" y="15"/>
                </a:cubicBezTo>
                <a:cubicBezTo>
                  <a:pt x="4" y="15"/>
                  <a:pt x="3" y="15"/>
                  <a:pt x="3"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43" name="Freeform 2993"/>
          <p:cNvSpPr/>
          <p:nvPr/>
        </p:nvSpPr>
        <p:spPr bwMode="auto">
          <a:xfrm>
            <a:off x="7861085" y="1824233"/>
            <a:ext cx="6015" cy="10025"/>
          </a:xfrm>
          <a:custGeom>
            <a:avLst/>
            <a:gdLst>
              <a:gd name="T0" fmla="*/ 0 w 4"/>
              <a:gd name="T1" fmla="*/ 6 h 6"/>
              <a:gd name="T2" fmla="*/ 1 w 4"/>
              <a:gd name="T3" fmla="*/ 0 h 6"/>
              <a:gd name="T4" fmla="*/ 4 w 4"/>
              <a:gd name="T5" fmla="*/ 0 h 6"/>
              <a:gd name="T6" fmla="*/ 2 w 4"/>
              <a:gd name="T7" fmla="*/ 6 h 6"/>
              <a:gd name="T8" fmla="*/ 0 w 4"/>
              <a:gd name="T9" fmla="*/ 6 h 6"/>
            </a:gdLst>
            <a:ahLst/>
            <a:cxnLst>
              <a:cxn ang="0">
                <a:pos x="T0" y="T1"/>
              </a:cxn>
              <a:cxn ang="0">
                <a:pos x="T2" y="T3"/>
              </a:cxn>
              <a:cxn ang="0">
                <a:pos x="T4" y="T5"/>
              </a:cxn>
              <a:cxn ang="0">
                <a:pos x="T6" y="T7"/>
              </a:cxn>
              <a:cxn ang="0">
                <a:pos x="T8" y="T9"/>
              </a:cxn>
            </a:cxnLst>
            <a:rect l="0" t="0" r="r" b="b"/>
            <a:pathLst>
              <a:path w="4" h="6">
                <a:moveTo>
                  <a:pt x="0" y="6"/>
                </a:moveTo>
                <a:cubicBezTo>
                  <a:pt x="1" y="4"/>
                  <a:pt x="1" y="2"/>
                  <a:pt x="1" y="0"/>
                </a:cubicBezTo>
                <a:cubicBezTo>
                  <a:pt x="4" y="0"/>
                  <a:pt x="4" y="0"/>
                  <a:pt x="4" y="0"/>
                </a:cubicBezTo>
                <a:cubicBezTo>
                  <a:pt x="3" y="2"/>
                  <a:pt x="2" y="5"/>
                  <a:pt x="2" y="6"/>
                </a:cubicBez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44" name="Freeform 2994"/>
          <p:cNvSpPr/>
          <p:nvPr/>
        </p:nvSpPr>
        <p:spPr bwMode="auto">
          <a:xfrm>
            <a:off x="7878127" y="1810198"/>
            <a:ext cx="14035" cy="19047"/>
          </a:xfrm>
          <a:custGeom>
            <a:avLst/>
            <a:gdLst>
              <a:gd name="T0" fmla="*/ 9 w 9"/>
              <a:gd name="T1" fmla="*/ 11 h 12"/>
              <a:gd name="T2" fmla="*/ 5 w 9"/>
              <a:gd name="T3" fmla="*/ 12 h 12"/>
              <a:gd name="T4" fmla="*/ 0 w 9"/>
              <a:gd name="T5" fmla="*/ 6 h 12"/>
              <a:gd name="T6" fmla="*/ 6 w 9"/>
              <a:gd name="T7" fmla="*/ 0 h 12"/>
              <a:gd name="T8" fmla="*/ 9 w 9"/>
              <a:gd name="T9" fmla="*/ 1 h 12"/>
              <a:gd name="T10" fmla="*/ 8 w 9"/>
              <a:gd name="T11" fmla="*/ 2 h 12"/>
              <a:gd name="T12" fmla="*/ 6 w 9"/>
              <a:gd name="T13" fmla="*/ 2 h 12"/>
              <a:gd name="T14" fmla="*/ 2 w 9"/>
              <a:gd name="T15" fmla="*/ 6 h 12"/>
              <a:gd name="T16" fmla="*/ 6 w 9"/>
              <a:gd name="T17" fmla="*/ 10 h 12"/>
              <a:gd name="T18" fmla="*/ 8 w 9"/>
              <a:gd name="T19" fmla="*/ 10 h 12"/>
              <a:gd name="T20" fmla="*/ 9 w 9"/>
              <a:gd name="T21"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12">
                <a:moveTo>
                  <a:pt x="9" y="11"/>
                </a:moveTo>
                <a:cubicBezTo>
                  <a:pt x="8" y="12"/>
                  <a:pt x="7" y="12"/>
                  <a:pt x="5" y="12"/>
                </a:cubicBezTo>
                <a:cubicBezTo>
                  <a:pt x="2" y="12"/>
                  <a:pt x="0" y="10"/>
                  <a:pt x="0" y="6"/>
                </a:cubicBezTo>
                <a:cubicBezTo>
                  <a:pt x="0" y="3"/>
                  <a:pt x="2" y="0"/>
                  <a:pt x="6" y="0"/>
                </a:cubicBezTo>
                <a:cubicBezTo>
                  <a:pt x="7" y="0"/>
                  <a:pt x="8" y="0"/>
                  <a:pt x="9" y="1"/>
                </a:cubicBezTo>
                <a:cubicBezTo>
                  <a:pt x="8" y="2"/>
                  <a:pt x="8" y="2"/>
                  <a:pt x="8" y="2"/>
                </a:cubicBezTo>
                <a:cubicBezTo>
                  <a:pt x="8" y="2"/>
                  <a:pt x="7" y="2"/>
                  <a:pt x="6" y="2"/>
                </a:cubicBezTo>
                <a:cubicBezTo>
                  <a:pt x="3" y="2"/>
                  <a:pt x="2" y="4"/>
                  <a:pt x="2" y="6"/>
                </a:cubicBezTo>
                <a:cubicBezTo>
                  <a:pt x="2" y="9"/>
                  <a:pt x="3" y="10"/>
                  <a:pt x="6" y="10"/>
                </a:cubicBezTo>
                <a:cubicBezTo>
                  <a:pt x="7" y="10"/>
                  <a:pt x="8" y="10"/>
                  <a:pt x="8" y="10"/>
                </a:cubicBezTo>
                <a:lnTo>
                  <a:pt x="9" y="1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45" name="Freeform 2995"/>
          <p:cNvSpPr>
            <a:spLocks noEditPoints="1"/>
          </p:cNvSpPr>
          <p:nvPr/>
        </p:nvSpPr>
        <p:spPr bwMode="auto">
          <a:xfrm>
            <a:off x="7893164" y="1810198"/>
            <a:ext cx="19047" cy="19047"/>
          </a:xfrm>
          <a:custGeom>
            <a:avLst/>
            <a:gdLst>
              <a:gd name="T0" fmla="*/ 12 w 12"/>
              <a:gd name="T1" fmla="*/ 6 h 12"/>
              <a:gd name="T2" fmla="*/ 6 w 12"/>
              <a:gd name="T3" fmla="*/ 12 h 12"/>
              <a:gd name="T4" fmla="*/ 0 w 12"/>
              <a:gd name="T5" fmla="*/ 6 h 12"/>
              <a:gd name="T6" fmla="*/ 6 w 12"/>
              <a:gd name="T7" fmla="*/ 0 h 12"/>
              <a:gd name="T8" fmla="*/ 12 w 12"/>
              <a:gd name="T9" fmla="*/ 6 h 12"/>
              <a:gd name="T10" fmla="*/ 2 w 12"/>
              <a:gd name="T11" fmla="*/ 6 h 12"/>
              <a:gd name="T12" fmla="*/ 6 w 12"/>
              <a:gd name="T13" fmla="*/ 11 h 12"/>
              <a:gd name="T14" fmla="*/ 9 w 12"/>
              <a:gd name="T15" fmla="*/ 6 h 12"/>
              <a:gd name="T16" fmla="*/ 6 w 12"/>
              <a:gd name="T17" fmla="*/ 2 h 12"/>
              <a:gd name="T18" fmla="*/ 2 w 12"/>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12" y="6"/>
                </a:moveTo>
                <a:cubicBezTo>
                  <a:pt x="12" y="10"/>
                  <a:pt x="9" y="12"/>
                  <a:pt x="6" y="12"/>
                </a:cubicBezTo>
                <a:cubicBezTo>
                  <a:pt x="3" y="12"/>
                  <a:pt x="0" y="10"/>
                  <a:pt x="0" y="6"/>
                </a:cubicBezTo>
                <a:cubicBezTo>
                  <a:pt x="0" y="2"/>
                  <a:pt x="3" y="0"/>
                  <a:pt x="6" y="0"/>
                </a:cubicBezTo>
                <a:cubicBezTo>
                  <a:pt x="9" y="0"/>
                  <a:pt x="12" y="2"/>
                  <a:pt x="12" y="6"/>
                </a:cubicBezTo>
                <a:close/>
                <a:moveTo>
                  <a:pt x="2" y="6"/>
                </a:moveTo>
                <a:cubicBezTo>
                  <a:pt x="2" y="9"/>
                  <a:pt x="4" y="11"/>
                  <a:pt x="6" y="11"/>
                </a:cubicBezTo>
                <a:cubicBezTo>
                  <a:pt x="8" y="11"/>
                  <a:pt x="9" y="9"/>
                  <a:pt x="9" y="6"/>
                </a:cubicBezTo>
                <a:cubicBezTo>
                  <a:pt x="9" y="4"/>
                  <a:pt x="8" y="2"/>
                  <a:pt x="6"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46" name="Freeform 2996"/>
          <p:cNvSpPr/>
          <p:nvPr/>
        </p:nvSpPr>
        <p:spPr bwMode="auto">
          <a:xfrm>
            <a:off x="7915219" y="1810198"/>
            <a:ext cx="16040" cy="19047"/>
          </a:xfrm>
          <a:custGeom>
            <a:avLst/>
            <a:gdLst>
              <a:gd name="T0" fmla="*/ 0 w 10"/>
              <a:gd name="T1" fmla="*/ 3 h 12"/>
              <a:gd name="T2" fmla="*/ 0 w 10"/>
              <a:gd name="T3" fmla="*/ 0 h 12"/>
              <a:gd name="T4" fmla="*/ 2 w 10"/>
              <a:gd name="T5" fmla="*/ 0 h 12"/>
              <a:gd name="T6" fmla="*/ 2 w 10"/>
              <a:gd name="T7" fmla="*/ 2 h 12"/>
              <a:gd name="T8" fmla="*/ 2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5 w 10"/>
              <a:gd name="T21" fmla="*/ 2 h 12"/>
              <a:gd name="T22" fmla="*/ 2 w 10"/>
              <a:gd name="T23" fmla="*/ 4 h 12"/>
              <a:gd name="T24" fmla="*/ 2 w 10"/>
              <a:gd name="T25" fmla="*/ 5 h 12"/>
              <a:gd name="T26" fmla="*/ 2 w 10"/>
              <a:gd name="T27" fmla="*/ 12 h 12"/>
              <a:gd name="T28" fmla="*/ 0 w 10"/>
              <a:gd name="T29" fmla="*/ 12 h 12"/>
              <a:gd name="T30" fmla="*/ 0 w 10"/>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3"/>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8" y="0"/>
                  <a:pt x="10" y="1"/>
                  <a:pt x="10" y="5"/>
                </a:cubicBezTo>
                <a:cubicBezTo>
                  <a:pt x="10" y="12"/>
                  <a:pt x="10" y="12"/>
                  <a:pt x="10" y="12"/>
                </a:cubicBezTo>
                <a:cubicBezTo>
                  <a:pt x="8" y="12"/>
                  <a:pt x="8" y="12"/>
                  <a:pt x="8" y="12"/>
                </a:cubicBezTo>
                <a:cubicBezTo>
                  <a:pt x="8" y="5"/>
                  <a:pt x="8" y="5"/>
                  <a:pt x="8" y="5"/>
                </a:cubicBezTo>
                <a:cubicBezTo>
                  <a:pt x="8" y="3"/>
                  <a:pt x="7" y="2"/>
                  <a:pt x="5" y="2"/>
                </a:cubicBezTo>
                <a:cubicBezTo>
                  <a:pt x="4" y="2"/>
                  <a:pt x="3" y="3"/>
                  <a:pt x="2" y="4"/>
                </a:cubicBezTo>
                <a:cubicBezTo>
                  <a:pt x="2" y="4"/>
                  <a:pt x="2" y="5"/>
                  <a:pt x="2" y="5"/>
                </a:cubicBezTo>
                <a:cubicBezTo>
                  <a:pt x="2" y="12"/>
                  <a:pt x="2" y="12"/>
                  <a:pt x="2"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47" name="Freeform 2997"/>
          <p:cNvSpPr/>
          <p:nvPr/>
        </p:nvSpPr>
        <p:spPr bwMode="auto">
          <a:xfrm>
            <a:off x="7936271" y="1810198"/>
            <a:ext cx="11027" cy="19047"/>
          </a:xfrm>
          <a:custGeom>
            <a:avLst/>
            <a:gdLst>
              <a:gd name="T0" fmla="*/ 0 w 7"/>
              <a:gd name="T1" fmla="*/ 10 h 12"/>
              <a:gd name="T2" fmla="*/ 3 w 7"/>
              <a:gd name="T3" fmla="*/ 11 h 12"/>
              <a:gd name="T4" fmla="*/ 5 w 7"/>
              <a:gd name="T5" fmla="*/ 9 h 12"/>
              <a:gd name="T6" fmla="*/ 3 w 7"/>
              <a:gd name="T7" fmla="*/ 7 h 12"/>
              <a:gd name="T8" fmla="*/ 0 w 7"/>
              <a:gd name="T9" fmla="*/ 3 h 12"/>
              <a:gd name="T10" fmla="*/ 4 w 7"/>
              <a:gd name="T11" fmla="*/ 0 h 12"/>
              <a:gd name="T12" fmla="*/ 7 w 7"/>
              <a:gd name="T13" fmla="*/ 1 h 12"/>
              <a:gd name="T14" fmla="*/ 6 w 7"/>
              <a:gd name="T15" fmla="*/ 2 h 12"/>
              <a:gd name="T16" fmla="*/ 4 w 7"/>
              <a:gd name="T17" fmla="*/ 2 h 12"/>
              <a:gd name="T18" fmla="*/ 2 w 7"/>
              <a:gd name="T19" fmla="*/ 3 h 12"/>
              <a:gd name="T20" fmla="*/ 4 w 7"/>
              <a:gd name="T21" fmla="*/ 5 h 12"/>
              <a:gd name="T22" fmla="*/ 7 w 7"/>
              <a:gd name="T23" fmla="*/ 9 h 12"/>
              <a:gd name="T24" fmla="*/ 3 w 7"/>
              <a:gd name="T25" fmla="*/ 12 h 12"/>
              <a:gd name="T26" fmla="*/ 0 w 7"/>
              <a:gd name="T27" fmla="*/ 11 h 12"/>
              <a:gd name="T28" fmla="*/ 0 w 7"/>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2">
                <a:moveTo>
                  <a:pt x="0" y="10"/>
                </a:moveTo>
                <a:cubicBezTo>
                  <a:pt x="1" y="10"/>
                  <a:pt x="2" y="11"/>
                  <a:pt x="3" y="11"/>
                </a:cubicBezTo>
                <a:cubicBezTo>
                  <a:pt x="5" y="11"/>
                  <a:pt x="5" y="10"/>
                  <a:pt x="5" y="9"/>
                </a:cubicBezTo>
                <a:cubicBezTo>
                  <a:pt x="5" y="8"/>
                  <a:pt x="5" y="7"/>
                  <a:pt x="3" y="7"/>
                </a:cubicBezTo>
                <a:cubicBezTo>
                  <a:pt x="1" y="6"/>
                  <a:pt x="0" y="5"/>
                  <a:pt x="0" y="3"/>
                </a:cubicBezTo>
                <a:cubicBezTo>
                  <a:pt x="0" y="2"/>
                  <a:pt x="2" y="0"/>
                  <a:pt x="4" y="0"/>
                </a:cubicBezTo>
                <a:cubicBezTo>
                  <a:pt x="5" y="0"/>
                  <a:pt x="6" y="0"/>
                  <a:pt x="7" y="1"/>
                </a:cubicBezTo>
                <a:cubicBezTo>
                  <a:pt x="6" y="2"/>
                  <a:pt x="6" y="2"/>
                  <a:pt x="6" y="2"/>
                </a:cubicBezTo>
                <a:cubicBezTo>
                  <a:pt x="6" y="2"/>
                  <a:pt x="5" y="2"/>
                  <a:pt x="4" y="2"/>
                </a:cubicBezTo>
                <a:cubicBezTo>
                  <a:pt x="3" y="2"/>
                  <a:pt x="2" y="2"/>
                  <a:pt x="2" y="3"/>
                </a:cubicBezTo>
                <a:cubicBezTo>
                  <a:pt x="2" y="4"/>
                  <a:pt x="3" y="5"/>
                  <a:pt x="4" y="5"/>
                </a:cubicBezTo>
                <a:cubicBezTo>
                  <a:pt x="6" y="6"/>
                  <a:pt x="7" y="7"/>
                  <a:pt x="7" y="9"/>
                </a:cubicBezTo>
                <a:cubicBezTo>
                  <a:pt x="7" y="11"/>
                  <a:pt x="6" y="12"/>
                  <a:pt x="3" y="12"/>
                </a:cubicBezTo>
                <a:cubicBezTo>
                  <a:pt x="2" y="12"/>
                  <a:pt x="1" y="12"/>
                  <a:pt x="0" y="11"/>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48" name="Freeform 2998"/>
          <p:cNvSpPr>
            <a:spLocks noEditPoints="1"/>
          </p:cNvSpPr>
          <p:nvPr/>
        </p:nvSpPr>
        <p:spPr bwMode="auto">
          <a:xfrm>
            <a:off x="7950306" y="1810198"/>
            <a:ext cx="16040" cy="19047"/>
          </a:xfrm>
          <a:custGeom>
            <a:avLst/>
            <a:gdLst>
              <a:gd name="T0" fmla="*/ 2 w 10"/>
              <a:gd name="T1" fmla="*/ 6 h 12"/>
              <a:gd name="T2" fmla="*/ 6 w 10"/>
              <a:gd name="T3" fmla="*/ 10 h 12"/>
              <a:gd name="T4" fmla="*/ 9 w 10"/>
              <a:gd name="T5" fmla="*/ 10 h 12"/>
              <a:gd name="T6" fmla="*/ 10 w 10"/>
              <a:gd name="T7" fmla="*/ 11 h 12"/>
              <a:gd name="T8" fmla="*/ 6 w 10"/>
              <a:gd name="T9" fmla="*/ 12 h 12"/>
              <a:gd name="T10" fmla="*/ 0 w 10"/>
              <a:gd name="T11" fmla="*/ 6 h 12"/>
              <a:gd name="T12" fmla="*/ 6 w 10"/>
              <a:gd name="T13" fmla="*/ 0 h 12"/>
              <a:gd name="T14" fmla="*/ 10 w 10"/>
              <a:gd name="T15" fmla="*/ 5 h 12"/>
              <a:gd name="T16" fmla="*/ 10 w 10"/>
              <a:gd name="T17" fmla="*/ 6 h 12"/>
              <a:gd name="T18" fmla="*/ 2 w 10"/>
              <a:gd name="T19" fmla="*/ 6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8" y="10"/>
                  <a:pt x="9" y="10"/>
                  <a:pt x="9" y="10"/>
                </a:cubicBezTo>
                <a:cubicBezTo>
                  <a:pt x="10" y="11"/>
                  <a:pt x="10" y="11"/>
                  <a:pt x="10" y="11"/>
                </a:cubicBezTo>
                <a:cubicBezTo>
                  <a:pt x="9" y="12"/>
                  <a:pt x="8" y="12"/>
                  <a:pt x="6" y="12"/>
                </a:cubicBezTo>
                <a:cubicBezTo>
                  <a:pt x="2" y="12"/>
                  <a:pt x="0" y="10"/>
                  <a:pt x="0" y="6"/>
                </a:cubicBezTo>
                <a:cubicBezTo>
                  <a:pt x="0" y="3"/>
                  <a:pt x="2" y="0"/>
                  <a:pt x="6" y="0"/>
                </a:cubicBezTo>
                <a:cubicBezTo>
                  <a:pt x="9" y="0"/>
                  <a:pt x="10" y="3"/>
                  <a:pt x="10" y="5"/>
                </a:cubicBezTo>
                <a:cubicBezTo>
                  <a:pt x="10" y="6"/>
                  <a:pt x="10" y="6"/>
                  <a:pt x="10" y="6"/>
                </a:cubicBezTo>
                <a:lnTo>
                  <a:pt x="2" y="6"/>
                </a:lnTo>
                <a:close/>
                <a:moveTo>
                  <a:pt x="8" y="5"/>
                </a:moveTo>
                <a:cubicBezTo>
                  <a:pt x="8" y="4"/>
                  <a:pt x="8" y="2"/>
                  <a:pt x="5" y="2"/>
                </a:cubicBezTo>
                <a:cubicBezTo>
                  <a:pt x="3" y="2"/>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49" name="Freeform 2999"/>
          <p:cNvSpPr/>
          <p:nvPr/>
        </p:nvSpPr>
        <p:spPr bwMode="auto">
          <a:xfrm>
            <a:off x="7969353" y="1810198"/>
            <a:ext cx="14035" cy="19047"/>
          </a:xfrm>
          <a:custGeom>
            <a:avLst/>
            <a:gdLst>
              <a:gd name="T0" fmla="*/ 9 w 9"/>
              <a:gd name="T1" fmla="*/ 11 h 12"/>
              <a:gd name="T2" fmla="*/ 6 w 9"/>
              <a:gd name="T3" fmla="*/ 12 h 12"/>
              <a:gd name="T4" fmla="*/ 0 w 9"/>
              <a:gd name="T5" fmla="*/ 6 h 12"/>
              <a:gd name="T6" fmla="*/ 6 w 9"/>
              <a:gd name="T7" fmla="*/ 0 h 12"/>
              <a:gd name="T8" fmla="*/ 9 w 9"/>
              <a:gd name="T9" fmla="*/ 1 h 12"/>
              <a:gd name="T10" fmla="*/ 9 w 9"/>
              <a:gd name="T11" fmla="*/ 2 h 12"/>
              <a:gd name="T12" fmla="*/ 6 w 9"/>
              <a:gd name="T13" fmla="*/ 2 h 12"/>
              <a:gd name="T14" fmla="*/ 2 w 9"/>
              <a:gd name="T15" fmla="*/ 6 h 12"/>
              <a:gd name="T16" fmla="*/ 6 w 9"/>
              <a:gd name="T17" fmla="*/ 10 h 12"/>
              <a:gd name="T18" fmla="*/ 9 w 9"/>
              <a:gd name="T19" fmla="*/ 10 h 12"/>
              <a:gd name="T20" fmla="*/ 9 w 9"/>
              <a:gd name="T21"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12">
                <a:moveTo>
                  <a:pt x="9" y="11"/>
                </a:moveTo>
                <a:cubicBezTo>
                  <a:pt x="9" y="12"/>
                  <a:pt x="8" y="12"/>
                  <a:pt x="6" y="12"/>
                </a:cubicBezTo>
                <a:cubicBezTo>
                  <a:pt x="3" y="12"/>
                  <a:pt x="0" y="10"/>
                  <a:pt x="0" y="6"/>
                </a:cubicBezTo>
                <a:cubicBezTo>
                  <a:pt x="0" y="3"/>
                  <a:pt x="3" y="0"/>
                  <a:pt x="6" y="0"/>
                </a:cubicBezTo>
                <a:cubicBezTo>
                  <a:pt x="8" y="0"/>
                  <a:pt x="9" y="0"/>
                  <a:pt x="9" y="1"/>
                </a:cubicBezTo>
                <a:cubicBezTo>
                  <a:pt x="9" y="2"/>
                  <a:pt x="9" y="2"/>
                  <a:pt x="9" y="2"/>
                </a:cubicBezTo>
                <a:cubicBezTo>
                  <a:pt x="8" y="2"/>
                  <a:pt x="8" y="2"/>
                  <a:pt x="6" y="2"/>
                </a:cubicBezTo>
                <a:cubicBezTo>
                  <a:pt x="4" y="2"/>
                  <a:pt x="2" y="4"/>
                  <a:pt x="2" y="6"/>
                </a:cubicBezTo>
                <a:cubicBezTo>
                  <a:pt x="2" y="9"/>
                  <a:pt x="4" y="10"/>
                  <a:pt x="6" y="10"/>
                </a:cubicBezTo>
                <a:cubicBezTo>
                  <a:pt x="8" y="10"/>
                  <a:pt x="8" y="10"/>
                  <a:pt x="9" y="10"/>
                </a:cubicBezTo>
                <a:lnTo>
                  <a:pt x="9" y="1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50" name="Freeform 3000"/>
          <p:cNvSpPr/>
          <p:nvPr/>
        </p:nvSpPr>
        <p:spPr bwMode="auto">
          <a:xfrm>
            <a:off x="7986395" y="1806188"/>
            <a:ext cx="11027" cy="23057"/>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5 w 7"/>
              <a:gd name="T13" fmla="*/ 13 h 15"/>
              <a:gd name="T14" fmla="*/ 6 w 7"/>
              <a:gd name="T15" fmla="*/ 13 h 15"/>
              <a:gd name="T16" fmla="*/ 7 w 7"/>
              <a:gd name="T17" fmla="*/ 15 h 15"/>
              <a:gd name="T18" fmla="*/ 5 w 7"/>
              <a:gd name="T19" fmla="*/ 15 h 15"/>
              <a:gd name="T20" fmla="*/ 2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4" y="13"/>
                  <a:pt x="5" y="13"/>
                </a:cubicBezTo>
                <a:cubicBezTo>
                  <a:pt x="6" y="13"/>
                  <a:pt x="6" y="13"/>
                  <a:pt x="6" y="13"/>
                </a:cubicBezTo>
                <a:cubicBezTo>
                  <a:pt x="7" y="15"/>
                  <a:pt x="7" y="15"/>
                  <a:pt x="7" y="15"/>
                </a:cubicBezTo>
                <a:cubicBezTo>
                  <a:pt x="6" y="15"/>
                  <a:pt x="6" y="15"/>
                  <a:pt x="5" y="15"/>
                </a:cubicBezTo>
                <a:cubicBezTo>
                  <a:pt x="4" y="15"/>
                  <a:pt x="3" y="15"/>
                  <a:pt x="2"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51" name="Freeform 3001"/>
          <p:cNvSpPr>
            <a:spLocks noEditPoints="1"/>
          </p:cNvSpPr>
          <p:nvPr/>
        </p:nvSpPr>
        <p:spPr bwMode="auto">
          <a:xfrm>
            <a:off x="7999427" y="1810198"/>
            <a:ext cx="15037" cy="19047"/>
          </a:xfrm>
          <a:custGeom>
            <a:avLst/>
            <a:gdLst>
              <a:gd name="T0" fmla="*/ 2 w 10"/>
              <a:gd name="T1" fmla="*/ 6 h 12"/>
              <a:gd name="T2" fmla="*/ 6 w 10"/>
              <a:gd name="T3" fmla="*/ 10 h 12"/>
              <a:gd name="T4" fmla="*/ 9 w 10"/>
              <a:gd name="T5" fmla="*/ 10 h 12"/>
              <a:gd name="T6" fmla="*/ 10 w 10"/>
              <a:gd name="T7" fmla="*/ 11 h 12"/>
              <a:gd name="T8" fmla="*/ 6 w 10"/>
              <a:gd name="T9" fmla="*/ 12 h 12"/>
              <a:gd name="T10" fmla="*/ 0 w 10"/>
              <a:gd name="T11" fmla="*/ 6 h 12"/>
              <a:gd name="T12" fmla="*/ 6 w 10"/>
              <a:gd name="T13" fmla="*/ 0 h 12"/>
              <a:gd name="T14" fmla="*/ 10 w 10"/>
              <a:gd name="T15" fmla="*/ 5 h 12"/>
              <a:gd name="T16" fmla="*/ 10 w 10"/>
              <a:gd name="T17" fmla="*/ 6 h 12"/>
              <a:gd name="T18" fmla="*/ 2 w 10"/>
              <a:gd name="T19" fmla="*/ 6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8" y="10"/>
                  <a:pt x="9" y="10"/>
                  <a:pt x="9" y="10"/>
                </a:cubicBezTo>
                <a:cubicBezTo>
                  <a:pt x="10" y="11"/>
                  <a:pt x="10" y="11"/>
                  <a:pt x="10" y="11"/>
                </a:cubicBezTo>
                <a:cubicBezTo>
                  <a:pt x="9" y="12"/>
                  <a:pt x="8" y="12"/>
                  <a:pt x="6" y="12"/>
                </a:cubicBezTo>
                <a:cubicBezTo>
                  <a:pt x="2" y="12"/>
                  <a:pt x="0" y="10"/>
                  <a:pt x="0" y="6"/>
                </a:cubicBezTo>
                <a:cubicBezTo>
                  <a:pt x="0" y="3"/>
                  <a:pt x="2" y="0"/>
                  <a:pt x="6" y="0"/>
                </a:cubicBezTo>
                <a:cubicBezTo>
                  <a:pt x="9" y="0"/>
                  <a:pt x="10" y="3"/>
                  <a:pt x="10" y="5"/>
                </a:cubicBezTo>
                <a:cubicBezTo>
                  <a:pt x="10" y="6"/>
                  <a:pt x="10" y="6"/>
                  <a:pt x="10" y="6"/>
                </a:cubicBezTo>
                <a:lnTo>
                  <a:pt x="2" y="6"/>
                </a:lnTo>
                <a:close/>
                <a:moveTo>
                  <a:pt x="8" y="5"/>
                </a:moveTo>
                <a:cubicBezTo>
                  <a:pt x="8" y="4"/>
                  <a:pt x="8" y="2"/>
                  <a:pt x="5" y="2"/>
                </a:cubicBezTo>
                <a:cubicBezTo>
                  <a:pt x="3" y="2"/>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52" name="Freeform 3002"/>
          <p:cNvSpPr/>
          <p:nvPr/>
        </p:nvSpPr>
        <p:spPr bwMode="auto">
          <a:xfrm>
            <a:off x="8017472" y="1806188"/>
            <a:ext cx="11027" cy="23057"/>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5 w 7"/>
              <a:gd name="T13" fmla="*/ 13 h 15"/>
              <a:gd name="T14" fmla="*/ 6 w 7"/>
              <a:gd name="T15" fmla="*/ 13 h 15"/>
              <a:gd name="T16" fmla="*/ 6 w 7"/>
              <a:gd name="T17" fmla="*/ 15 h 15"/>
              <a:gd name="T18" fmla="*/ 5 w 7"/>
              <a:gd name="T19" fmla="*/ 15 h 15"/>
              <a:gd name="T20" fmla="*/ 2 w 7"/>
              <a:gd name="T21" fmla="*/ 14 h 15"/>
              <a:gd name="T22" fmla="*/ 1 w 7"/>
              <a:gd name="T23" fmla="*/ 11 h 15"/>
              <a:gd name="T24" fmla="*/ 1 w 7"/>
              <a:gd name="T25" fmla="*/ 5 h 15"/>
              <a:gd name="T26" fmla="*/ 0 w 7"/>
              <a:gd name="T27" fmla="*/ 5 h 15"/>
              <a:gd name="T28" fmla="*/ 0 w 7"/>
              <a:gd name="T29" fmla="*/ 3 h 15"/>
              <a:gd name="T30" fmla="*/ 1 w 7"/>
              <a:gd name="T31" fmla="*/ 3 h 15"/>
              <a:gd name="T32" fmla="*/ 1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4" y="13"/>
                  <a:pt x="5" y="13"/>
                </a:cubicBezTo>
                <a:cubicBezTo>
                  <a:pt x="6" y="13"/>
                  <a:pt x="6" y="13"/>
                  <a:pt x="6" y="13"/>
                </a:cubicBezTo>
                <a:cubicBezTo>
                  <a:pt x="6" y="15"/>
                  <a:pt x="6" y="15"/>
                  <a:pt x="6" y="15"/>
                </a:cubicBezTo>
                <a:cubicBezTo>
                  <a:pt x="6" y="15"/>
                  <a:pt x="5" y="15"/>
                  <a:pt x="5" y="15"/>
                </a:cubicBezTo>
                <a:cubicBezTo>
                  <a:pt x="4" y="15"/>
                  <a:pt x="3" y="15"/>
                  <a:pt x="2" y="14"/>
                </a:cubicBezTo>
                <a:cubicBezTo>
                  <a:pt x="2" y="14"/>
                  <a:pt x="1" y="13"/>
                  <a:pt x="1" y="11"/>
                </a:cubicBezTo>
                <a:cubicBezTo>
                  <a:pt x="1" y="5"/>
                  <a:pt x="1" y="5"/>
                  <a:pt x="1" y="5"/>
                </a:cubicBezTo>
                <a:cubicBezTo>
                  <a:pt x="0" y="5"/>
                  <a:pt x="0" y="5"/>
                  <a:pt x="0" y="5"/>
                </a:cubicBezTo>
                <a:cubicBezTo>
                  <a:pt x="0" y="3"/>
                  <a:pt x="0" y="3"/>
                  <a:pt x="0" y="3"/>
                </a:cubicBezTo>
                <a:cubicBezTo>
                  <a:pt x="1" y="3"/>
                  <a:pt x="1" y="3"/>
                  <a:pt x="1" y="3"/>
                </a:cubicBezTo>
                <a:cubicBezTo>
                  <a:pt x="1" y="0"/>
                  <a:pt x="1" y="0"/>
                  <a:pt x="1"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53" name="Freeform 3003"/>
          <p:cNvSpPr/>
          <p:nvPr/>
        </p:nvSpPr>
        <p:spPr bwMode="auto">
          <a:xfrm>
            <a:off x="8031506" y="1810198"/>
            <a:ext cx="16040" cy="19047"/>
          </a:xfrm>
          <a:custGeom>
            <a:avLst/>
            <a:gdLst>
              <a:gd name="T0" fmla="*/ 10 w 10"/>
              <a:gd name="T1" fmla="*/ 9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7 h 12"/>
              <a:gd name="T20" fmla="*/ 5 w 10"/>
              <a:gd name="T21" fmla="*/ 10 h 12"/>
              <a:gd name="T22" fmla="*/ 7 w 10"/>
              <a:gd name="T23" fmla="*/ 8 h 12"/>
              <a:gd name="T24" fmla="*/ 8 w 10"/>
              <a:gd name="T25" fmla="*/ 7 h 12"/>
              <a:gd name="T26" fmla="*/ 8 w 10"/>
              <a:gd name="T27" fmla="*/ 0 h 12"/>
              <a:gd name="T28" fmla="*/ 10 w 10"/>
              <a:gd name="T29" fmla="*/ 0 h 12"/>
              <a:gd name="T30" fmla="*/ 10 w 10"/>
              <a:gd name="T31"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9"/>
                </a:moveTo>
                <a:cubicBezTo>
                  <a:pt x="10" y="10"/>
                  <a:pt x="10" y="11"/>
                  <a:pt x="10" y="12"/>
                </a:cubicBezTo>
                <a:cubicBezTo>
                  <a:pt x="8" y="12"/>
                  <a:pt x="8" y="12"/>
                  <a:pt x="8" y="12"/>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7"/>
                  <a:pt x="2" y="7"/>
                  <a:pt x="2" y="7"/>
                </a:cubicBezTo>
                <a:cubicBezTo>
                  <a:pt x="2" y="9"/>
                  <a:pt x="3" y="10"/>
                  <a:pt x="5" y="10"/>
                </a:cubicBezTo>
                <a:cubicBezTo>
                  <a:pt x="6" y="10"/>
                  <a:pt x="7" y="9"/>
                  <a:pt x="7" y="8"/>
                </a:cubicBezTo>
                <a:cubicBezTo>
                  <a:pt x="7" y="8"/>
                  <a:pt x="8" y="8"/>
                  <a:pt x="8" y="7"/>
                </a:cubicBezTo>
                <a:cubicBezTo>
                  <a:pt x="8" y="0"/>
                  <a:pt x="8" y="0"/>
                  <a:pt x="8" y="0"/>
                </a:cubicBezTo>
                <a:cubicBezTo>
                  <a:pt x="10" y="0"/>
                  <a:pt x="10" y="0"/>
                  <a:pt x="10" y="0"/>
                </a:cubicBezTo>
                <a:lnTo>
                  <a:pt x="10"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54" name="Freeform 3004"/>
          <p:cNvSpPr>
            <a:spLocks noEditPoints="1"/>
          </p:cNvSpPr>
          <p:nvPr/>
        </p:nvSpPr>
        <p:spPr bwMode="auto">
          <a:xfrm>
            <a:off x="8050553" y="1810198"/>
            <a:ext cx="18045" cy="19047"/>
          </a:xfrm>
          <a:custGeom>
            <a:avLst/>
            <a:gdLst>
              <a:gd name="T0" fmla="*/ 2 w 11"/>
              <a:gd name="T1" fmla="*/ 6 h 12"/>
              <a:gd name="T2" fmla="*/ 6 w 11"/>
              <a:gd name="T3" fmla="*/ 10 h 12"/>
              <a:gd name="T4" fmla="*/ 9 w 11"/>
              <a:gd name="T5" fmla="*/ 10 h 12"/>
              <a:gd name="T6" fmla="*/ 10 w 11"/>
              <a:gd name="T7" fmla="*/ 11 h 12"/>
              <a:gd name="T8" fmla="*/ 6 w 11"/>
              <a:gd name="T9" fmla="*/ 12 h 12"/>
              <a:gd name="T10" fmla="*/ 0 w 11"/>
              <a:gd name="T11" fmla="*/ 6 h 12"/>
              <a:gd name="T12" fmla="*/ 6 w 11"/>
              <a:gd name="T13" fmla="*/ 0 h 12"/>
              <a:gd name="T14" fmla="*/ 11 w 11"/>
              <a:gd name="T15" fmla="*/ 5 h 12"/>
              <a:gd name="T16" fmla="*/ 10 w 11"/>
              <a:gd name="T17" fmla="*/ 6 h 12"/>
              <a:gd name="T18" fmla="*/ 2 w 11"/>
              <a:gd name="T19" fmla="*/ 6 h 12"/>
              <a:gd name="T20" fmla="*/ 8 w 11"/>
              <a:gd name="T21" fmla="*/ 5 h 12"/>
              <a:gd name="T22" fmla="*/ 6 w 11"/>
              <a:gd name="T23" fmla="*/ 2 h 12"/>
              <a:gd name="T24" fmla="*/ 2 w 11"/>
              <a:gd name="T25" fmla="*/ 5 h 12"/>
              <a:gd name="T26" fmla="*/ 8 w 11"/>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2">
                <a:moveTo>
                  <a:pt x="2" y="6"/>
                </a:moveTo>
                <a:cubicBezTo>
                  <a:pt x="2" y="9"/>
                  <a:pt x="4" y="10"/>
                  <a:pt x="6" y="10"/>
                </a:cubicBezTo>
                <a:cubicBezTo>
                  <a:pt x="8" y="10"/>
                  <a:pt x="9" y="10"/>
                  <a:pt x="9" y="10"/>
                </a:cubicBezTo>
                <a:cubicBezTo>
                  <a:pt x="10" y="11"/>
                  <a:pt x="10" y="11"/>
                  <a:pt x="10" y="11"/>
                </a:cubicBezTo>
                <a:cubicBezTo>
                  <a:pt x="9" y="12"/>
                  <a:pt x="8" y="12"/>
                  <a:pt x="6" y="12"/>
                </a:cubicBezTo>
                <a:cubicBezTo>
                  <a:pt x="2" y="12"/>
                  <a:pt x="0" y="10"/>
                  <a:pt x="0" y="6"/>
                </a:cubicBezTo>
                <a:cubicBezTo>
                  <a:pt x="0" y="3"/>
                  <a:pt x="2" y="0"/>
                  <a:pt x="6" y="0"/>
                </a:cubicBezTo>
                <a:cubicBezTo>
                  <a:pt x="10" y="0"/>
                  <a:pt x="11" y="3"/>
                  <a:pt x="11" y="5"/>
                </a:cubicBezTo>
                <a:cubicBezTo>
                  <a:pt x="11" y="6"/>
                  <a:pt x="10" y="6"/>
                  <a:pt x="10" y="6"/>
                </a:cubicBezTo>
                <a:lnTo>
                  <a:pt x="2" y="6"/>
                </a:lnTo>
                <a:close/>
                <a:moveTo>
                  <a:pt x="8" y="5"/>
                </a:moveTo>
                <a:cubicBezTo>
                  <a:pt x="9" y="4"/>
                  <a:pt x="8" y="2"/>
                  <a:pt x="6" y="2"/>
                </a:cubicBezTo>
                <a:cubicBezTo>
                  <a:pt x="3" y="2"/>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55" name="Freeform 3005"/>
          <p:cNvSpPr/>
          <p:nvPr/>
        </p:nvSpPr>
        <p:spPr bwMode="auto">
          <a:xfrm>
            <a:off x="8071605" y="1810198"/>
            <a:ext cx="9022" cy="19047"/>
          </a:xfrm>
          <a:custGeom>
            <a:avLst/>
            <a:gdLst>
              <a:gd name="T0" fmla="*/ 0 w 6"/>
              <a:gd name="T1" fmla="*/ 4 h 12"/>
              <a:gd name="T2" fmla="*/ 0 w 6"/>
              <a:gd name="T3" fmla="*/ 0 h 12"/>
              <a:gd name="T4" fmla="*/ 2 w 6"/>
              <a:gd name="T5" fmla="*/ 0 h 12"/>
              <a:gd name="T6" fmla="*/ 2 w 6"/>
              <a:gd name="T7" fmla="*/ 3 h 12"/>
              <a:gd name="T8" fmla="*/ 2 w 6"/>
              <a:gd name="T9" fmla="*/ 3 h 12"/>
              <a:gd name="T10" fmla="*/ 5 w 6"/>
              <a:gd name="T11" fmla="*/ 0 h 12"/>
              <a:gd name="T12" fmla="*/ 6 w 6"/>
              <a:gd name="T13" fmla="*/ 0 h 12"/>
              <a:gd name="T14" fmla="*/ 6 w 6"/>
              <a:gd name="T15" fmla="*/ 2 h 12"/>
              <a:gd name="T16" fmla="*/ 5 w 6"/>
              <a:gd name="T17" fmla="*/ 2 h 12"/>
              <a:gd name="T18" fmla="*/ 2 w 6"/>
              <a:gd name="T19" fmla="*/ 5 h 12"/>
              <a:gd name="T20" fmla="*/ 2 w 6"/>
              <a:gd name="T21" fmla="*/ 6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3"/>
                  <a:pt x="0" y="1"/>
                  <a:pt x="0" y="0"/>
                </a:cubicBezTo>
                <a:cubicBezTo>
                  <a:pt x="2" y="0"/>
                  <a:pt x="2" y="0"/>
                  <a:pt x="2" y="0"/>
                </a:cubicBezTo>
                <a:cubicBezTo>
                  <a:pt x="2" y="3"/>
                  <a:pt x="2" y="3"/>
                  <a:pt x="2" y="3"/>
                </a:cubicBezTo>
                <a:cubicBezTo>
                  <a:pt x="2" y="3"/>
                  <a:pt x="2" y="3"/>
                  <a:pt x="2" y="3"/>
                </a:cubicBezTo>
                <a:cubicBezTo>
                  <a:pt x="3" y="1"/>
                  <a:pt x="4" y="0"/>
                  <a:pt x="5" y="0"/>
                </a:cubicBezTo>
                <a:cubicBezTo>
                  <a:pt x="6" y="0"/>
                  <a:pt x="6" y="0"/>
                  <a:pt x="6" y="0"/>
                </a:cubicBezTo>
                <a:cubicBezTo>
                  <a:pt x="6" y="2"/>
                  <a:pt x="6" y="2"/>
                  <a:pt x="6" y="2"/>
                </a:cubicBezTo>
                <a:cubicBezTo>
                  <a:pt x="6" y="2"/>
                  <a:pt x="5" y="2"/>
                  <a:pt x="5" y="2"/>
                </a:cubicBezTo>
                <a:cubicBezTo>
                  <a:pt x="4" y="2"/>
                  <a:pt x="3" y="3"/>
                  <a:pt x="2" y="5"/>
                </a:cubicBezTo>
                <a:cubicBezTo>
                  <a:pt x="2" y="5"/>
                  <a:pt x="2" y="5"/>
                  <a:pt x="2" y="6"/>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56" name="Freeform 3006"/>
          <p:cNvSpPr>
            <a:spLocks noEditPoints="1"/>
          </p:cNvSpPr>
          <p:nvPr/>
        </p:nvSpPr>
        <p:spPr bwMode="auto">
          <a:xfrm>
            <a:off x="8090652" y="1810198"/>
            <a:ext cx="14035" cy="19047"/>
          </a:xfrm>
          <a:custGeom>
            <a:avLst/>
            <a:gdLst>
              <a:gd name="T0" fmla="*/ 8 w 9"/>
              <a:gd name="T1" fmla="*/ 12 h 12"/>
              <a:gd name="T2" fmla="*/ 7 w 9"/>
              <a:gd name="T3" fmla="*/ 10 h 12"/>
              <a:gd name="T4" fmla="*/ 7 w 9"/>
              <a:gd name="T5" fmla="*/ 10 h 12"/>
              <a:gd name="T6" fmla="*/ 4 w 9"/>
              <a:gd name="T7" fmla="*/ 12 h 12"/>
              <a:gd name="T8" fmla="*/ 0 w 9"/>
              <a:gd name="T9" fmla="*/ 9 h 12"/>
              <a:gd name="T10" fmla="*/ 7 w 9"/>
              <a:gd name="T11" fmla="*/ 4 h 12"/>
              <a:gd name="T12" fmla="*/ 7 w 9"/>
              <a:gd name="T13" fmla="*/ 4 h 12"/>
              <a:gd name="T14" fmla="*/ 5 w 9"/>
              <a:gd name="T15" fmla="*/ 2 h 12"/>
              <a:gd name="T16" fmla="*/ 1 w 9"/>
              <a:gd name="T17" fmla="*/ 2 h 12"/>
              <a:gd name="T18" fmla="*/ 1 w 9"/>
              <a:gd name="T19" fmla="*/ 1 h 12"/>
              <a:gd name="T20" fmla="*/ 5 w 9"/>
              <a:gd name="T21" fmla="*/ 0 h 12"/>
              <a:gd name="T22" fmla="*/ 9 w 9"/>
              <a:gd name="T23" fmla="*/ 5 h 12"/>
              <a:gd name="T24" fmla="*/ 9 w 9"/>
              <a:gd name="T25" fmla="*/ 9 h 12"/>
              <a:gd name="T26" fmla="*/ 9 w 9"/>
              <a:gd name="T27" fmla="*/ 12 h 12"/>
              <a:gd name="T28" fmla="*/ 8 w 9"/>
              <a:gd name="T29" fmla="*/ 12 h 12"/>
              <a:gd name="T30" fmla="*/ 7 w 9"/>
              <a:gd name="T31" fmla="*/ 6 h 12"/>
              <a:gd name="T32" fmla="*/ 2 w 9"/>
              <a:gd name="T33" fmla="*/ 9 h 12"/>
              <a:gd name="T34" fmla="*/ 4 w 9"/>
              <a:gd name="T35" fmla="*/ 11 h 12"/>
              <a:gd name="T36" fmla="*/ 7 w 9"/>
              <a:gd name="T37" fmla="*/ 9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8" y="12"/>
                </a:moveTo>
                <a:cubicBezTo>
                  <a:pt x="7" y="10"/>
                  <a:pt x="7" y="10"/>
                  <a:pt x="7" y="10"/>
                </a:cubicBezTo>
                <a:cubicBezTo>
                  <a:pt x="7" y="10"/>
                  <a:pt x="7" y="10"/>
                  <a:pt x="7" y="10"/>
                </a:cubicBezTo>
                <a:cubicBezTo>
                  <a:pt x="7" y="11"/>
                  <a:pt x="5" y="12"/>
                  <a:pt x="4" y="12"/>
                </a:cubicBezTo>
                <a:cubicBezTo>
                  <a:pt x="1" y="12"/>
                  <a:pt x="0" y="10"/>
                  <a:pt x="0" y="9"/>
                </a:cubicBezTo>
                <a:cubicBezTo>
                  <a:pt x="0" y="6"/>
                  <a:pt x="3" y="4"/>
                  <a:pt x="7" y="4"/>
                </a:cubicBezTo>
                <a:cubicBezTo>
                  <a:pt x="7" y="4"/>
                  <a:pt x="7" y="4"/>
                  <a:pt x="7" y="4"/>
                </a:cubicBezTo>
                <a:cubicBezTo>
                  <a:pt x="7" y="3"/>
                  <a:pt x="7" y="2"/>
                  <a:pt x="5" y="2"/>
                </a:cubicBezTo>
                <a:cubicBezTo>
                  <a:pt x="3" y="2"/>
                  <a:pt x="2" y="2"/>
                  <a:pt x="1" y="2"/>
                </a:cubicBezTo>
                <a:cubicBezTo>
                  <a:pt x="1" y="1"/>
                  <a:pt x="1" y="1"/>
                  <a:pt x="1" y="1"/>
                </a:cubicBezTo>
                <a:cubicBezTo>
                  <a:pt x="2" y="0"/>
                  <a:pt x="3" y="0"/>
                  <a:pt x="5" y="0"/>
                </a:cubicBezTo>
                <a:cubicBezTo>
                  <a:pt x="8" y="0"/>
                  <a:pt x="9" y="2"/>
                  <a:pt x="9" y="5"/>
                </a:cubicBezTo>
                <a:cubicBezTo>
                  <a:pt x="9" y="9"/>
                  <a:pt x="9" y="9"/>
                  <a:pt x="9" y="9"/>
                </a:cubicBezTo>
                <a:cubicBezTo>
                  <a:pt x="9" y="10"/>
                  <a:pt x="9" y="11"/>
                  <a:pt x="9" y="12"/>
                </a:cubicBezTo>
                <a:lnTo>
                  <a:pt x="8" y="12"/>
                </a:lnTo>
                <a:close/>
                <a:moveTo>
                  <a:pt x="7" y="6"/>
                </a:moveTo>
                <a:cubicBezTo>
                  <a:pt x="5" y="6"/>
                  <a:pt x="2" y="6"/>
                  <a:pt x="2" y="9"/>
                </a:cubicBezTo>
                <a:cubicBezTo>
                  <a:pt x="2" y="10"/>
                  <a:pt x="3" y="11"/>
                  <a:pt x="4" y="11"/>
                </a:cubicBezTo>
                <a:cubicBezTo>
                  <a:pt x="6" y="11"/>
                  <a:pt x="7" y="10"/>
                  <a:pt x="7" y="9"/>
                </a:cubicBezTo>
                <a:cubicBezTo>
                  <a:pt x="7" y="8"/>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57" name="Freeform 3007"/>
          <p:cNvSpPr>
            <a:spLocks noEditPoints="1"/>
          </p:cNvSpPr>
          <p:nvPr/>
        </p:nvSpPr>
        <p:spPr bwMode="auto">
          <a:xfrm>
            <a:off x="8108697" y="1803181"/>
            <a:ext cx="18045" cy="26064"/>
          </a:xfrm>
          <a:custGeom>
            <a:avLst/>
            <a:gdLst>
              <a:gd name="T0" fmla="*/ 11 w 11"/>
              <a:gd name="T1" fmla="*/ 0 h 17"/>
              <a:gd name="T2" fmla="*/ 11 w 11"/>
              <a:gd name="T3" fmla="*/ 14 h 17"/>
              <a:gd name="T4" fmla="*/ 11 w 11"/>
              <a:gd name="T5" fmla="*/ 17 h 17"/>
              <a:gd name="T6" fmla="*/ 9 w 11"/>
              <a:gd name="T7" fmla="*/ 17 h 17"/>
              <a:gd name="T8" fmla="*/ 9 w 11"/>
              <a:gd name="T9" fmla="*/ 15 h 17"/>
              <a:gd name="T10" fmla="*/ 9 w 11"/>
              <a:gd name="T11" fmla="*/ 15 h 17"/>
              <a:gd name="T12" fmla="*/ 5 w 11"/>
              <a:gd name="T13" fmla="*/ 17 h 17"/>
              <a:gd name="T14" fmla="*/ 0 w 11"/>
              <a:gd name="T15" fmla="*/ 11 h 17"/>
              <a:gd name="T16" fmla="*/ 5 w 11"/>
              <a:gd name="T17" fmla="*/ 5 h 17"/>
              <a:gd name="T18" fmla="*/ 9 w 11"/>
              <a:gd name="T19" fmla="*/ 7 h 17"/>
              <a:gd name="T20" fmla="*/ 9 w 11"/>
              <a:gd name="T21" fmla="*/ 7 h 17"/>
              <a:gd name="T22" fmla="*/ 9 w 11"/>
              <a:gd name="T23" fmla="*/ 0 h 17"/>
              <a:gd name="T24" fmla="*/ 11 w 11"/>
              <a:gd name="T25" fmla="*/ 0 h 17"/>
              <a:gd name="T26" fmla="*/ 9 w 11"/>
              <a:gd name="T27" fmla="*/ 10 h 17"/>
              <a:gd name="T28" fmla="*/ 8 w 11"/>
              <a:gd name="T29" fmla="*/ 9 h 17"/>
              <a:gd name="T30" fmla="*/ 5 w 11"/>
              <a:gd name="T31" fmla="*/ 7 h 17"/>
              <a:gd name="T32" fmla="*/ 2 w 11"/>
              <a:gd name="T33" fmla="*/ 11 h 17"/>
              <a:gd name="T34" fmla="*/ 5 w 11"/>
              <a:gd name="T35" fmla="*/ 15 h 17"/>
              <a:gd name="T36" fmla="*/ 8 w 11"/>
              <a:gd name="T37" fmla="*/ 13 h 17"/>
              <a:gd name="T38" fmla="*/ 9 w 11"/>
              <a:gd name="T39" fmla="*/ 12 h 17"/>
              <a:gd name="T40" fmla="*/ 9 w 11"/>
              <a:gd name="T41" fmla="*/ 1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11" y="0"/>
                </a:moveTo>
                <a:cubicBezTo>
                  <a:pt x="11" y="14"/>
                  <a:pt x="11" y="14"/>
                  <a:pt x="11" y="14"/>
                </a:cubicBezTo>
                <a:cubicBezTo>
                  <a:pt x="11" y="15"/>
                  <a:pt x="11" y="16"/>
                  <a:pt x="11" y="17"/>
                </a:cubicBezTo>
                <a:cubicBezTo>
                  <a:pt x="9" y="17"/>
                  <a:pt x="9" y="17"/>
                  <a:pt x="9" y="17"/>
                </a:cubicBezTo>
                <a:cubicBezTo>
                  <a:pt x="9" y="15"/>
                  <a:pt x="9" y="15"/>
                  <a:pt x="9" y="15"/>
                </a:cubicBezTo>
                <a:cubicBezTo>
                  <a:pt x="9" y="15"/>
                  <a:pt x="9" y="15"/>
                  <a:pt x="9" y="15"/>
                </a:cubicBezTo>
                <a:cubicBezTo>
                  <a:pt x="8" y="16"/>
                  <a:pt x="7" y="17"/>
                  <a:pt x="5" y="17"/>
                </a:cubicBezTo>
                <a:cubicBezTo>
                  <a:pt x="2" y="17"/>
                  <a:pt x="0" y="15"/>
                  <a:pt x="0" y="11"/>
                </a:cubicBezTo>
                <a:cubicBezTo>
                  <a:pt x="0" y="7"/>
                  <a:pt x="2" y="5"/>
                  <a:pt x="5" y="5"/>
                </a:cubicBezTo>
                <a:cubicBezTo>
                  <a:pt x="7" y="5"/>
                  <a:pt x="8" y="6"/>
                  <a:pt x="9" y="7"/>
                </a:cubicBezTo>
                <a:cubicBezTo>
                  <a:pt x="9" y="7"/>
                  <a:pt x="9" y="7"/>
                  <a:pt x="9" y="7"/>
                </a:cubicBezTo>
                <a:cubicBezTo>
                  <a:pt x="9" y="0"/>
                  <a:pt x="9" y="0"/>
                  <a:pt x="9" y="0"/>
                </a:cubicBezTo>
                <a:lnTo>
                  <a:pt x="11" y="0"/>
                </a:lnTo>
                <a:close/>
                <a:moveTo>
                  <a:pt x="9" y="10"/>
                </a:moveTo>
                <a:cubicBezTo>
                  <a:pt x="9" y="10"/>
                  <a:pt x="9" y="9"/>
                  <a:pt x="8" y="9"/>
                </a:cubicBezTo>
                <a:cubicBezTo>
                  <a:pt x="8" y="8"/>
                  <a:pt x="7" y="7"/>
                  <a:pt x="5" y="7"/>
                </a:cubicBezTo>
                <a:cubicBezTo>
                  <a:pt x="3" y="7"/>
                  <a:pt x="2" y="9"/>
                  <a:pt x="2" y="11"/>
                </a:cubicBezTo>
                <a:cubicBezTo>
                  <a:pt x="2" y="13"/>
                  <a:pt x="3" y="15"/>
                  <a:pt x="5" y="15"/>
                </a:cubicBezTo>
                <a:cubicBezTo>
                  <a:pt x="7" y="15"/>
                  <a:pt x="8" y="14"/>
                  <a:pt x="8" y="13"/>
                </a:cubicBezTo>
                <a:cubicBezTo>
                  <a:pt x="9" y="13"/>
                  <a:pt x="9" y="12"/>
                  <a:pt x="9" y="12"/>
                </a:cubicBezTo>
                <a:lnTo>
                  <a:pt x="9"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58" name="Freeform 3008"/>
          <p:cNvSpPr>
            <a:spLocks noEditPoints="1"/>
          </p:cNvSpPr>
          <p:nvPr/>
        </p:nvSpPr>
        <p:spPr bwMode="auto">
          <a:xfrm>
            <a:off x="8130751" y="1804183"/>
            <a:ext cx="5012" cy="25062"/>
          </a:xfrm>
          <a:custGeom>
            <a:avLst/>
            <a:gdLst>
              <a:gd name="T0" fmla="*/ 3 w 3"/>
              <a:gd name="T1" fmla="*/ 1 h 16"/>
              <a:gd name="T2" fmla="*/ 1 w 3"/>
              <a:gd name="T3" fmla="*/ 2 h 16"/>
              <a:gd name="T4" fmla="*/ 0 w 3"/>
              <a:gd name="T5" fmla="*/ 1 h 16"/>
              <a:gd name="T6" fmla="*/ 1 w 3"/>
              <a:gd name="T7" fmla="*/ 0 h 16"/>
              <a:gd name="T8" fmla="*/ 3 w 3"/>
              <a:gd name="T9" fmla="*/ 1 h 16"/>
              <a:gd name="T10" fmla="*/ 0 w 3"/>
              <a:gd name="T11" fmla="*/ 16 h 16"/>
              <a:gd name="T12" fmla="*/ 0 w 3"/>
              <a:gd name="T13" fmla="*/ 4 h 16"/>
              <a:gd name="T14" fmla="*/ 2 w 3"/>
              <a:gd name="T15" fmla="*/ 4 h 16"/>
              <a:gd name="T16" fmla="*/ 2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2"/>
                  <a:pt x="1" y="2"/>
                </a:cubicBezTo>
                <a:cubicBezTo>
                  <a:pt x="0" y="2"/>
                  <a:pt x="0" y="2"/>
                  <a:pt x="0" y="1"/>
                </a:cubicBezTo>
                <a:cubicBezTo>
                  <a:pt x="0" y="0"/>
                  <a:pt x="0" y="0"/>
                  <a:pt x="1" y="0"/>
                </a:cubicBezTo>
                <a:cubicBezTo>
                  <a:pt x="2" y="0"/>
                  <a:pt x="3" y="0"/>
                  <a:pt x="3" y="1"/>
                </a:cubicBezTo>
                <a:close/>
                <a:moveTo>
                  <a:pt x="0" y="16"/>
                </a:moveTo>
                <a:cubicBezTo>
                  <a:pt x="0" y="4"/>
                  <a:pt x="0" y="4"/>
                  <a:pt x="0" y="4"/>
                </a:cubicBezTo>
                <a:cubicBezTo>
                  <a:pt x="2" y="4"/>
                  <a:pt x="2" y="4"/>
                  <a:pt x="2" y="4"/>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59" name="Freeform 3009"/>
          <p:cNvSpPr>
            <a:spLocks noEditPoints="1"/>
          </p:cNvSpPr>
          <p:nvPr/>
        </p:nvSpPr>
        <p:spPr bwMode="auto">
          <a:xfrm>
            <a:off x="8140776" y="1810198"/>
            <a:ext cx="17042" cy="27067"/>
          </a:xfrm>
          <a:custGeom>
            <a:avLst/>
            <a:gdLst>
              <a:gd name="T0" fmla="*/ 0 w 11"/>
              <a:gd name="T1" fmla="*/ 4 h 17"/>
              <a:gd name="T2" fmla="*/ 0 w 11"/>
              <a:gd name="T3" fmla="*/ 0 h 17"/>
              <a:gd name="T4" fmla="*/ 2 w 11"/>
              <a:gd name="T5" fmla="*/ 0 h 17"/>
              <a:gd name="T6" fmla="*/ 2 w 11"/>
              <a:gd name="T7" fmla="*/ 2 h 17"/>
              <a:gd name="T8" fmla="*/ 2 w 11"/>
              <a:gd name="T9" fmla="*/ 2 h 17"/>
              <a:gd name="T10" fmla="*/ 6 w 11"/>
              <a:gd name="T11" fmla="*/ 0 h 17"/>
              <a:gd name="T12" fmla="*/ 11 w 11"/>
              <a:gd name="T13" fmla="*/ 6 h 17"/>
              <a:gd name="T14" fmla="*/ 6 w 11"/>
              <a:gd name="T15" fmla="*/ 12 h 17"/>
              <a:gd name="T16" fmla="*/ 2 w 11"/>
              <a:gd name="T17" fmla="*/ 10 h 17"/>
              <a:gd name="T18" fmla="*/ 2 w 11"/>
              <a:gd name="T19" fmla="*/ 10 h 17"/>
              <a:gd name="T20" fmla="*/ 2 w 11"/>
              <a:gd name="T21" fmla="*/ 17 h 17"/>
              <a:gd name="T22" fmla="*/ 0 w 11"/>
              <a:gd name="T23" fmla="*/ 17 h 17"/>
              <a:gd name="T24" fmla="*/ 0 w 11"/>
              <a:gd name="T25" fmla="*/ 4 h 17"/>
              <a:gd name="T26" fmla="*/ 2 w 11"/>
              <a:gd name="T27" fmla="*/ 7 h 17"/>
              <a:gd name="T28" fmla="*/ 2 w 11"/>
              <a:gd name="T29" fmla="*/ 8 h 17"/>
              <a:gd name="T30" fmla="*/ 5 w 11"/>
              <a:gd name="T31" fmla="*/ 10 h 17"/>
              <a:gd name="T32" fmla="*/ 9 w 11"/>
              <a:gd name="T33" fmla="*/ 6 h 17"/>
              <a:gd name="T34" fmla="*/ 5 w 11"/>
              <a:gd name="T35" fmla="*/ 2 h 17"/>
              <a:gd name="T36" fmla="*/ 2 w 11"/>
              <a:gd name="T37" fmla="*/ 4 h 17"/>
              <a:gd name="T38" fmla="*/ 2 w 11"/>
              <a:gd name="T39" fmla="*/ 5 h 17"/>
              <a:gd name="T40" fmla="*/ 2 w 11"/>
              <a:gd name="T41" fmla="*/ 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0" y="4"/>
                </a:moveTo>
                <a:cubicBezTo>
                  <a:pt x="0" y="3"/>
                  <a:pt x="0" y="1"/>
                  <a:pt x="0" y="0"/>
                </a:cubicBezTo>
                <a:cubicBezTo>
                  <a:pt x="2" y="0"/>
                  <a:pt x="2" y="0"/>
                  <a:pt x="2" y="0"/>
                </a:cubicBezTo>
                <a:cubicBezTo>
                  <a:pt x="2" y="2"/>
                  <a:pt x="2" y="2"/>
                  <a:pt x="2" y="2"/>
                </a:cubicBezTo>
                <a:cubicBezTo>
                  <a:pt x="2" y="2"/>
                  <a:pt x="2" y="2"/>
                  <a:pt x="2" y="2"/>
                </a:cubicBezTo>
                <a:cubicBezTo>
                  <a:pt x="3" y="1"/>
                  <a:pt x="4" y="0"/>
                  <a:pt x="6" y="0"/>
                </a:cubicBezTo>
                <a:cubicBezTo>
                  <a:pt x="9" y="0"/>
                  <a:pt x="11" y="2"/>
                  <a:pt x="11" y="6"/>
                </a:cubicBezTo>
                <a:cubicBezTo>
                  <a:pt x="11" y="10"/>
                  <a:pt x="8" y="12"/>
                  <a:pt x="6" y="12"/>
                </a:cubicBezTo>
                <a:cubicBezTo>
                  <a:pt x="4" y="12"/>
                  <a:pt x="3" y="11"/>
                  <a:pt x="2" y="10"/>
                </a:cubicBezTo>
                <a:cubicBezTo>
                  <a:pt x="2" y="10"/>
                  <a:pt x="2" y="10"/>
                  <a:pt x="2" y="10"/>
                </a:cubicBezTo>
                <a:cubicBezTo>
                  <a:pt x="2" y="17"/>
                  <a:pt x="2" y="17"/>
                  <a:pt x="2" y="17"/>
                </a:cubicBezTo>
                <a:cubicBezTo>
                  <a:pt x="0" y="17"/>
                  <a:pt x="0" y="17"/>
                  <a:pt x="0" y="17"/>
                </a:cubicBezTo>
                <a:lnTo>
                  <a:pt x="0" y="4"/>
                </a:lnTo>
                <a:close/>
                <a:moveTo>
                  <a:pt x="2" y="7"/>
                </a:moveTo>
                <a:cubicBezTo>
                  <a:pt x="2" y="7"/>
                  <a:pt x="2" y="8"/>
                  <a:pt x="2" y="8"/>
                </a:cubicBezTo>
                <a:cubicBezTo>
                  <a:pt x="2" y="9"/>
                  <a:pt x="4" y="10"/>
                  <a:pt x="5" y="10"/>
                </a:cubicBezTo>
                <a:cubicBezTo>
                  <a:pt x="7" y="10"/>
                  <a:pt x="9" y="9"/>
                  <a:pt x="9" y="6"/>
                </a:cubicBezTo>
                <a:cubicBezTo>
                  <a:pt x="9" y="4"/>
                  <a:pt x="7" y="2"/>
                  <a:pt x="5" y="2"/>
                </a:cubicBezTo>
                <a:cubicBezTo>
                  <a:pt x="4" y="2"/>
                  <a:pt x="2" y="3"/>
                  <a:pt x="2" y="4"/>
                </a:cubicBezTo>
                <a:cubicBezTo>
                  <a:pt x="2" y="5"/>
                  <a:pt x="2" y="5"/>
                  <a:pt x="2" y="5"/>
                </a:cubicBezTo>
                <a:lnTo>
                  <a:pt x="2" y="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60" name="Freeform 3010"/>
          <p:cNvSpPr>
            <a:spLocks noEditPoints="1"/>
          </p:cNvSpPr>
          <p:nvPr/>
        </p:nvSpPr>
        <p:spPr bwMode="auto">
          <a:xfrm>
            <a:off x="8160826" y="1804183"/>
            <a:ext cx="5012" cy="25062"/>
          </a:xfrm>
          <a:custGeom>
            <a:avLst/>
            <a:gdLst>
              <a:gd name="T0" fmla="*/ 3 w 3"/>
              <a:gd name="T1" fmla="*/ 1 h 16"/>
              <a:gd name="T2" fmla="*/ 1 w 3"/>
              <a:gd name="T3" fmla="*/ 2 h 16"/>
              <a:gd name="T4" fmla="*/ 0 w 3"/>
              <a:gd name="T5" fmla="*/ 1 h 16"/>
              <a:gd name="T6" fmla="*/ 2 w 3"/>
              <a:gd name="T7" fmla="*/ 0 h 16"/>
              <a:gd name="T8" fmla="*/ 3 w 3"/>
              <a:gd name="T9" fmla="*/ 1 h 16"/>
              <a:gd name="T10" fmla="*/ 0 w 3"/>
              <a:gd name="T11" fmla="*/ 16 h 16"/>
              <a:gd name="T12" fmla="*/ 0 w 3"/>
              <a:gd name="T13" fmla="*/ 4 h 16"/>
              <a:gd name="T14" fmla="*/ 3 w 3"/>
              <a:gd name="T15" fmla="*/ 4 h 16"/>
              <a:gd name="T16" fmla="*/ 3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2"/>
                  <a:pt x="1" y="2"/>
                </a:cubicBezTo>
                <a:cubicBezTo>
                  <a:pt x="1" y="2"/>
                  <a:pt x="0" y="2"/>
                  <a:pt x="0" y="1"/>
                </a:cubicBezTo>
                <a:cubicBezTo>
                  <a:pt x="0" y="0"/>
                  <a:pt x="1" y="0"/>
                  <a:pt x="2" y="0"/>
                </a:cubicBezTo>
                <a:cubicBezTo>
                  <a:pt x="2" y="0"/>
                  <a:pt x="3" y="0"/>
                  <a:pt x="3" y="1"/>
                </a:cubicBezTo>
                <a:close/>
                <a:moveTo>
                  <a:pt x="0" y="16"/>
                </a:moveTo>
                <a:cubicBezTo>
                  <a:pt x="0" y="4"/>
                  <a:pt x="0" y="4"/>
                  <a:pt x="0" y="4"/>
                </a:cubicBezTo>
                <a:cubicBezTo>
                  <a:pt x="3" y="4"/>
                  <a:pt x="3" y="4"/>
                  <a:pt x="3" y="4"/>
                </a:cubicBezTo>
                <a:cubicBezTo>
                  <a:pt x="3" y="16"/>
                  <a:pt x="3" y="16"/>
                  <a:pt x="3"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61" name="Freeform 3011"/>
          <p:cNvSpPr/>
          <p:nvPr/>
        </p:nvSpPr>
        <p:spPr bwMode="auto">
          <a:xfrm>
            <a:off x="8168846" y="1810198"/>
            <a:ext cx="12030" cy="19047"/>
          </a:xfrm>
          <a:custGeom>
            <a:avLst/>
            <a:gdLst>
              <a:gd name="T0" fmla="*/ 1 w 8"/>
              <a:gd name="T1" fmla="*/ 10 h 12"/>
              <a:gd name="T2" fmla="*/ 4 w 8"/>
              <a:gd name="T3" fmla="*/ 11 h 12"/>
              <a:gd name="T4" fmla="*/ 6 w 8"/>
              <a:gd name="T5" fmla="*/ 9 h 12"/>
              <a:gd name="T6" fmla="*/ 4 w 8"/>
              <a:gd name="T7" fmla="*/ 7 h 12"/>
              <a:gd name="T8" fmla="*/ 1 w 8"/>
              <a:gd name="T9" fmla="*/ 3 h 12"/>
              <a:gd name="T10" fmla="*/ 5 w 8"/>
              <a:gd name="T11" fmla="*/ 0 h 12"/>
              <a:gd name="T12" fmla="*/ 7 w 8"/>
              <a:gd name="T13" fmla="*/ 1 h 12"/>
              <a:gd name="T14" fmla="*/ 7 w 8"/>
              <a:gd name="T15" fmla="*/ 2 h 12"/>
              <a:gd name="T16" fmla="*/ 5 w 8"/>
              <a:gd name="T17" fmla="*/ 2 h 12"/>
              <a:gd name="T18" fmla="*/ 3 w 8"/>
              <a:gd name="T19" fmla="*/ 3 h 12"/>
              <a:gd name="T20" fmla="*/ 5 w 8"/>
              <a:gd name="T21" fmla="*/ 5 h 12"/>
              <a:gd name="T22" fmla="*/ 8 w 8"/>
              <a:gd name="T23" fmla="*/ 9 h 12"/>
              <a:gd name="T24" fmla="*/ 4 w 8"/>
              <a:gd name="T25" fmla="*/ 12 h 12"/>
              <a:gd name="T26" fmla="*/ 0 w 8"/>
              <a:gd name="T27" fmla="*/ 11 h 12"/>
              <a:gd name="T28" fmla="*/ 1 w 8"/>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1" y="10"/>
                </a:moveTo>
                <a:cubicBezTo>
                  <a:pt x="1" y="10"/>
                  <a:pt x="3" y="11"/>
                  <a:pt x="4" y="11"/>
                </a:cubicBezTo>
                <a:cubicBezTo>
                  <a:pt x="5" y="11"/>
                  <a:pt x="6" y="10"/>
                  <a:pt x="6" y="9"/>
                </a:cubicBezTo>
                <a:cubicBezTo>
                  <a:pt x="6" y="8"/>
                  <a:pt x="5" y="7"/>
                  <a:pt x="4" y="7"/>
                </a:cubicBezTo>
                <a:cubicBezTo>
                  <a:pt x="2" y="6"/>
                  <a:pt x="1" y="5"/>
                  <a:pt x="1" y="3"/>
                </a:cubicBezTo>
                <a:cubicBezTo>
                  <a:pt x="1" y="2"/>
                  <a:pt x="2" y="0"/>
                  <a:pt x="5" y="0"/>
                </a:cubicBezTo>
                <a:cubicBezTo>
                  <a:pt x="6" y="0"/>
                  <a:pt x="7" y="0"/>
                  <a:pt x="7" y="1"/>
                </a:cubicBezTo>
                <a:cubicBezTo>
                  <a:pt x="7" y="2"/>
                  <a:pt x="7" y="2"/>
                  <a:pt x="7" y="2"/>
                </a:cubicBezTo>
                <a:cubicBezTo>
                  <a:pt x="6" y="2"/>
                  <a:pt x="6" y="2"/>
                  <a:pt x="5" y="2"/>
                </a:cubicBezTo>
                <a:cubicBezTo>
                  <a:pt x="3" y="2"/>
                  <a:pt x="3" y="2"/>
                  <a:pt x="3" y="3"/>
                </a:cubicBezTo>
                <a:cubicBezTo>
                  <a:pt x="3" y="4"/>
                  <a:pt x="3" y="5"/>
                  <a:pt x="5" y="5"/>
                </a:cubicBezTo>
                <a:cubicBezTo>
                  <a:pt x="7" y="6"/>
                  <a:pt x="8" y="7"/>
                  <a:pt x="8" y="9"/>
                </a:cubicBezTo>
                <a:cubicBezTo>
                  <a:pt x="8" y="11"/>
                  <a:pt x="6" y="12"/>
                  <a:pt x="4" y="12"/>
                </a:cubicBezTo>
                <a:cubicBezTo>
                  <a:pt x="2" y="12"/>
                  <a:pt x="1" y="12"/>
                  <a:pt x="0" y="11"/>
                </a:cubicBezTo>
                <a:lnTo>
                  <a:pt x="1"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62" name="Freeform 3012"/>
          <p:cNvSpPr/>
          <p:nvPr/>
        </p:nvSpPr>
        <p:spPr bwMode="auto">
          <a:xfrm>
            <a:off x="8184885" y="1810198"/>
            <a:ext cx="14035" cy="19047"/>
          </a:xfrm>
          <a:custGeom>
            <a:avLst/>
            <a:gdLst>
              <a:gd name="T0" fmla="*/ 9 w 9"/>
              <a:gd name="T1" fmla="*/ 11 h 12"/>
              <a:gd name="T2" fmla="*/ 6 w 9"/>
              <a:gd name="T3" fmla="*/ 12 h 12"/>
              <a:gd name="T4" fmla="*/ 0 w 9"/>
              <a:gd name="T5" fmla="*/ 6 h 12"/>
              <a:gd name="T6" fmla="*/ 6 w 9"/>
              <a:gd name="T7" fmla="*/ 0 h 12"/>
              <a:gd name="T8" fmla="*/ 9 w 9"/>
              <a:gd name="T9" fmla="*/ 1 h 12"/>
              <a:gd name="T10" fmla="*/ 8 w 9"/>
              <a:gd name="T11" fmla="*/ 2 h 12"/>
              <a:gd name="T12" fmla="*/ 6 w 9"/>
              <a:gd name="T13" fmla="*/ 2 h 12"/>
              <a:gd name="T14" fmla="*/ 2 w 9"/>
              <a:gd name="T15" fmla="*/ 6 h 12"/>
              <a:gd name="T16" fmla="*/ 6 w 9"/>
              <a:gd name="T17" fmla="*/ 10 h 12"/>
              <a:gd name="T18" fmla="*/ 8 w 9"/>
              <a:gd name="T19" fmla="*/ 10 h 12"/>
              <a:gd name="T20" fmla="*/ 9 w 9"/>
              <a:gd name="T21"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12">
                <a:moveTo>
                  <a:pt x="9" y="11"/>
                </a:moveTo>
                <a:cubicBezTo>
                  <a:pt x="8" y="12"/>
                  <a:pt x="7" y="12"/>
                  <a:pt x="6" y="12"/>
                </a:cubicBezTo>
                <a:cubicBezTo>
                  <a:pt x="2" y="12"/>
                  <a:pt x="0" y="10"/>
                  <a:pt x="0" y="6"/>
                </a:cubicBezTo>
                <a:cubicBezTo>
                  <a:pt x="0" y="3"/>
                  <a:pt x="2" y="0"/>
                  <a:pt x="6" y="0"/>
                </a:cubicBezTo>
                <a:cubicBezTo>
                  <a:pt x="7" y="0"/>
                  <a:pt x="8" y="0"/>
                  <a:pt x="9" y="1"/>
                </a:cubicBezTo>
                <a:cubicBezTo>
                  <a:pt x="8" y="2"/>
                  <a:pt x="8" y="2"/>
                  <a:pt x="8" y="2"/>
                </a:cubicBezTo>
                <a:cubicBezTo>
                  <a:pt x="8" y="2"/>
                  <a:pt x="7" y="2"/>
                  <a:pt x="6" y="2"/>
                </a:cubicBezTo>
                <a:cubicBezTo>
                  <a:pt x="3" y="2"/>
                  <a:pt x="2" y="4"/>
                  <a:pt x="2" y="6"/>
                </a:cubicBezTo>
                <a:cubicBezTo>
                  <a:pt x="2" y="9"/>
                  <a:pt x="4" y="10"/>
                  <a:pt x="6" y="10"/>
                </a:cubicBezTo>
                <a:cubicBezTo>
                  <a:pt x="7" y="10"/>
                  <a:pt x="8" y="10"/>
                  <a:pt x="8" y="10"/>
                </a:cubicBezTo>
                <a:lnTo>
                  <a:pt x="9" y="1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63" name="Freeform 3013"/>
          <p:cNvSpPr>
            <a:spLocks noEditPoints="1"/>
          </p:cNvSpPr>
          <p:nvPr/>
        </p:nvSpPr>
        <p:spPr bwMode="auto">
          <a:xfrm>
            <a:off x="8201927" y="1804183"/>
            <a:ext cx="5012" cy="25062"/>
          </a:xfrm>
          <a:custGeom>
            <a:avLst/>
            <a:gdLst>
              <a:gd name="T0" fmla="*/ 3 w 3"/>
              <a:gd name="T1" fmla="*/ 1 h 16"/>
              <a:gd name="T2" fmla="*/ 1 w 3"/>
              <a:gd name="T3" fmla="*/ 2 h 16"/>
              <a:gd name="T4" fmla="*/ 0 w 3"/>
              <a:gd name="T5" fmla="*/ 1 h 16"/>
              <a:gd name="T6" fmla="*/ 1 w 3"/>
              <a:gd name="T7" fmla="*/ 0 h 16"/>
              <a:gd name="T8" fmla="*/ 3 w 3"/>
              <a:gd name="T9" fmla="*/ 1 h 16"/>
              <a:gd name="T10" fmla="*/ 0 w 3"/>
              <a:gd name="T11" fmla="*/ 16 h 16"/>
              <a:gd name="T12" fmla="*/ 0 w 3"/>
              <a:gd name="T13" fmla="*/ 4 h 16"/>
              <a:gd name="T14" fmla="*/ 2 w 3"/>
              <a:gd name="T15" fmla="*/ 4 h 16"/>
              <a:gd name="T16" fmla="*/ 2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2"/>
                  <a:pt x="1" y="2"/>
                </a:cubicBezTo>
                <a:cubicBezTo>
                  <a:pt x="1" y="2"/>
                  <a:pt x="0" y="2"/>
                  <a:pt x="0" y="1"/>
                </a:cubicBezTo>
                <a:cubicBezTo>
                  <a:pt x="0" y="0"/>
                  <a:pt x="1" y="0"/>
                  <a:pt x="1" y="0"/>
                </a:cubicBezTo>
                <a:cubicBezTo>
                  <a:pt x="2" y="0"/>
                  <a:pt x="3" y="0"/>
                  <a:pt x="3" y="1"/>
                </a:cubicBezTo>
                <a:close/>
                <a:moveTo>
                  <a:pt x="0" y="16"/>
                </a:moveTo>
                <a:cubicBezTo>
                  <a:pt x="0" y="4"/>
                  <a:pt x="0" y="4"/>
                  <a:pt x="0" y="4"/>
                </a:cubicBezTo>
                <a:cubicBezTo>
                  <a:pt x="2" y="4"/>
                  <a:pt x="2" y="4"/>
                  <a:pt x="2" y="4"/>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64" name="Freeform 3014"/>
          <p:cNvSpPr/>
          <p:nvPr/>
        </p:nvSpPr>
        <p:spPr bwMode="auto">
          <a:xfrm>
            <a:off x="8210950" y="1810198"/>
            <a:ext cx="16040" cy="19047"/>
          </a:xfrm>
          <a:custGeom>
            <a:avLst/>
            <a:gdLst>
              <a:gd name="T0" fmla="*/ 0 w 10"/>
              <a:gd name="T1" fmla="*/ 3 h 12"/>
              <a:gd name="T2" fmla="*/ 0 w 10"/>
              <a:gd name="T3" fmla="*/ 0 h 12"/>
              <a:gd name="T4" fmla="*/ 2 w 10"/>
              <a:gd name="T5" fmla="*/ 0 h 12"/>
              <a:gd name="T6" fmla="*/ 2 w 10"/>
              <a:gd name="T7" fmla="*/ 2 h 12"/>
              <a:gd name="T8" fmla="*/ 2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5 w 10"/>
              <a:gd name="T21" fmla="*/ 2 h 12"/>
              <a:gd name="T22" fmla="*/ 2 w 10"/>
              <a:gd name="T23" fmla="*/ 4 h 12"/>
              <a:gd name="T24" fmla="*/ 2 w 10"/>
              <a:gd name="T25" fmla="*/ 5 h 12"/>
              <a:gd name="T26" fmla="*/ 2 w 10"/>
              <a:gd name="T27" fmla="*/ 12 h 12"/>
              <a:gd name="T28" fmla="*/ 0 w 10"/>
              <a:gd name="T29" fmla="*/ 12 h 12"/>
              <a:gd name="T30" fmla="*/ 0 w 10"/>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3"/>
                </a:moveTo>
                <a:cubicBezTo>
                  <a:pt x="0" y="2"/>
                  <a:pt x="0" y="1"/>
                  <a:pt x="0" y="0"/>
                </a:cubicBezTo>
                <a:cubicBezTo>
                  <a:pt x="2" y="0"/>
                  <a:pt x="2" y="0"/>
                  <a:pt x="2" y="0"/>
                </a:cubicBezTo>
                <a:cubicBezTo>
                  <a:pt x="2" y="2"/>
                  <a:pt x="2" y="2"/>
                  <a:pt x="2" y="2"/>
                </a:cubicBezTo>
                <a:cubicBezTo>
                  <a:pt x="2" y="2"/>
                  <a:pt x="2" y="2"/>
                  <a:pt x="2" y="2"/>
                </a:cubicBezTo>
                <a:cubicBezTo>
                  <a:pt x="2" y="1"/>
                  <a:pt x="4" y="0"/>
                  <a:pt x="6" y="0"/>
                </a:cubicBezTo>
                <a:cubicBezTo>
                  <a:pt x="7" y="0"/>
                  <a:pt x="10" y="1"/>
                  <a:pt x="10" y="5"/>
                </a:cubicBezTo>
                <a:cubicBezTo>
                  <a:pt x="10" y="12"/>
                  <a:pt x="10" y="12"/>
                  <a:pt x="10" y="12"/>
                </a:cubicBezTo>
                <a:cubicBezTo>
                  <a:pt x="8" y="12"/>
                  <a:pt x="8" y="12"/>
                  <a:pt x="8" y="12"/>
                </a:cubicBezTo>
                <a:cubicBezTo>
                  <a:pt x="8" y="5"/>
                  <a:pt x="8" y="5"/>
                  <a:pt x="8" y="5"/>
                </a:cubicBezTo>
                <a:cubicBezTo>
                  <a:pt x="8" y="3"/>
                  <a:pt x="7" y="2"/>
                  <a:pt x="5" y="2"/>
                </a:cubicBezTo>
                <a:cubicBezTo>
                  <a:pt x="4" y="2"/>
                  <a:pt x="3" y="3"/>
                  <a:pt x="2" y="4"/>
                </a:cubicBezTo>
                <a:cubicBezTo>
                  <a:pt x="2" y="4"/>
                  <a:pt x="2" y="5"/>
                  <a:pt x="2" y="5"/>
                </a:cubicBezTo>
                <a:cubicBezTo>
                  <a:pt x="2" y="12"/>
                  <a:pt x="2" y="12"/>
                  <a:pt x="2"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65" name="Freeform 3015"/>
          <p:cNvSpPr>
            <a:spLocks noEditPoints="1"/>
          </p:cNvSpPr>
          <p:nvPr/>
        </p:nvSpPr>
        <p:spPr bwMode="auto">
          <a:xfrm>
            <a:off x="8229997" y="1810198"/>
            <a:ext cx="17042" cy="27067"/>
          </a:xfrm>
          <a:custGeom>
            <a:avLst/>
            <a:gdLst>
              <a:gd name="T0" fmla="*/ 11 w 11"/>
              <a:gd name="T1" fmla="*/ 0 h 17"/>
              <a:gd name="T2" fmla="*/ 11 w 11"/>
              <a:gd name="T3" fmla="*/ 3 h 17"/>
              <a:gd name="T4" fmla="*/ 11 w 11"/>
              <a:gd name="T5" fmla="*/ 10 h 17"/>
              <a:gd name="T6" fmla="*/ 10 w 11"/>
              <a:gd name="T7" fmla="*/ 15 h 17"/>
              <a:gd name="T8" fmla="*/ 5 w 11"/>
              <a:gd name="T9" fmla="*/ 17 h 17"/>
              <a:gd name="T10" fmla="*/ 1 w 11"/>
              <a:gd name="T11" fmla="*/ 16 h 17"/>
              <a:gd name="T12" fmla="*/ 2 w 11"/>
              <a:gd name="T13" fmla="*/ 14 h 17"/>
              <a:gd name="T14" fmla="*/ 5 w 11"/>
              <a:gd name="T15" fmla="*/ 15 h 17"/>
              <a:gd name="T16" fmla="*/ 9 w 11"/>
              <a:gd name="T17" fmla="*/ 11 h 17"/>
              <a:gd name="T18" fmla="*/ 9 w 11"/>
              <a:gd name="T19" fmla="*/ 10 h 17"/>
              <a:gd name="T20" fmla="*/ 9 w 11"/>
              <a:gd name="T21" fmla="*/ 10 h 17"/>
              <a:gd name="T22" fmla="*/ 5 w 11"/>
              <a:gd name="T23" fmla="*/ 12 h 17"/>
              <a:gd name="T24" fmla="*/ 0 w 11"/>
              <a:gd name="T25" fmla="*/ 6 h 17"/>
              <a:gd name="T26" fmla="*/ 6 w 11"/>
              <a:gd name="T27" fmla="*/ 0 h 17"/>
              <a:gd name="T28" fmla="*/ 9 w 11"/>
              <a:gd name="T29" fmla="*/ 2 h 17"/>
              <a:gd name="T30" fmla="*/ 9 w 11"/>
              <a:gd name="T31" fmla="*/ 2 h 17"/>
              <a:gd name="T32" fmla="*/ 9 w 11"/>
              <a:gd name="T33" fmla="*/ 0 h 17"/>
              <a:gd name="T34" fmla="*/ 11 w 11"/>
              <a:gd name="T35" fmla="*/ 0 h 17"/>
              <a:gd name="T36" fmla="*/ 9 w 11"/>
              <a:gd name="T37" fmla="*/ 5 h 17"/>
              <a:gd name="T38" fmla="*/ 9 w 11"/>
              <a:gd name="T39" fmla="*/ 4 h 17"/>
              <a:gd name="T40" fmla="*/ 6 w 11"/>
              <a:gd name="T41" fmla="*/ 2 h 17"/>
              <a:gd name="T42" fmla="*/ 3 w 11"/>
              <a:gd name="T43" fmla="*/ 6 h 17"/>
              <a:gd name="T44" fmla="*/ 6 w 11"/>
              <a:gd name="T45" fmla="*/ 10 h 17"/>
              <a:gd name="T46" fmla="*/ 9 w 11"/>
              <a:gd name="T47" fmla="*/ 8 h 17"/>
              <a:gd name="T48" fmla="*/ 9 w 11"/>
              <a:gd name="T49" fmla="*/ 7 h 17"/>
              <a:gd name="T50" fmla="*/ 9 w 11"/>
              <a:gd name="T51"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 h="17">
                <a:moveTo>
                  <a:pt x="11" y="0"/>
                </a:moveTo>
                <a:cubicBezTo>
                  <a:pt x="11" y="1"/>
                  <a:pt x="11" y="2"/>
                  <a:pt x="11" y="3"/>
                </a:cubicBezTo>
                <a:cubicBezTo>
                  <a:pt x="11" y="10"/>
                  <a:pt x="11" y="10"/>
                  <a:pt x="11" y="10"/>
                </a:cubicBezTo>
                <a:cubicBezTo>
                  <a:pt x="11" y="13"/>
                  <a:pt x="11" y="14"/>
                  <a:pt x="10" y="15"/>
                </a:cubicBezTo>
                <a:cubicBezTo>
                  <a:pt x="8" y="17"/>
                  <a:pt x="7" y="17"/>
                  <a:pt x="5" y="17"/>
                </a:cubicBezTo>
                <a:cubicBezTo>
                  <a:pt x="4" y="17"/>
                  <a:pt x="2" y="17"/>
                  <a:pt x="1" y="16"/>
                </a:cubicBezTo>
                <a:cubicBezTo>
                  <a:pt x="2" y="14"/>
                  <a:pt x="2" y="14"/>
                  <a:pt x="2" y="14"/>
                </a:cubicBezTo>
                <a:cubicBezTo>
                  <a:pt x="3" y="15"/>
                  <a:pt x="4" y="15"/>
                  <a:pt x="5" y="15"/>
                </a:cubicBezTo>
                <a:cubicBezTo>
                  <a:pt x="8" y="15"/>
                  <a:pt x="9" y="14"/>
                  <a:pt x="9" y="11"/>
                </a:cubicBezTo>
                <a:cubicBezTo>
                  <a:pt x="9" y="10"/>
                  <a:pt x="9" y="10"/>
                  <a:pt x="9" y="10"/>
                </a:cubicBezTo>
                <a:cubicBezTo>
                  <a:pt x="9" y="10"/>
                  <a:pt x="9" y="10"/>
                  <a:pt x="9" y="10"/>
                </a:cubicBezTo>
                <a:cubicBezTo>
                  <a:pt x="8" y="11"/>
                  <a:pt x="7" y="12"/>
                  <a:pt x="5" y="12"/>
                </a:cubicBezTo>
                <a:cubicBezTo>
                  <a:pt x="2" y="12"/>
                  <a:pt x="0" y="9"/>
                  <a:pt x="0" y="6"/>
                </a:cubicBezTo>
                <a:cubicBezTo>
                  <a:pt x="0" y="2"/>
                  <a:pt x="3" y="0"/>
                  <a:pt x="6" y="0"/>
                </a:cubicBezTo>
                <a:cubicBezTo>
                  <a:pt x="8" y="0"/>
                  <a:pt x="9" y="1"/>
                  <a:pt x="9" y="2"/>
                </a:cubicBezTo>
                <a:cubicBezTo>
                  <a:pt x="9" y="2"/>
                  <a:pt x="9" y="2"/>
                  <a:pt x="9" y="2"/>
                </a:cubicBezTo>
                <a:cubicBezTo>
                  <a:pt x="9" y="0"/>
                  <a:pt x="9" y="0"/>
                  <a:pt x="9" y="0"/>
                </a:cubicBezTo>
                <a:lnTo>
                  <a:pt x="11" y="0"/>
                </a:lnTo>
                <a:close/>
                <a:moveTo>
                  <a:pt x="9" y="5"/>
                </a:moveTo>
                <a:cubicBezTo>
                  <a:pt x="9" y="4"/>
                  <a:pt x="9" y="4"/>
                  <a:pt x="9" y="4"/>
                </a:cubicBezTo>
                <a:cubicBezTo>
                  <a:pt x="9" y="3"/>
                  <a:pt x="8" y="2"/>
                  <a:pt x="6" y="2"/>
                </a:cubicBezTo>
                <a:cubicBezTo>
                  <a:pt x="4" y="2"/>
                  <a:pt x="3" y="3"/>
                  <a:pt x="3" y="6"/>
                </a:cubicBezTo>
                <a:cubicBezTo>
                  <a:pt x="3" y="8"/>
                  <a:pt x="4" y="10"/>
                  <a:pt x="6" y="10"/>
                </a:cubicBezTo>
                <a:cubicBezTo>
                  <a:pt x="7" y="10"/>
                  <a:pt x="8" y="9"/>
                  <a:pt x="9" y="8"/>
                </a:cubicBezTo>
                <a:cubicBezTo>
                  <a:pt x="9" y="8"/>
                  <a:pt x="9" y="7"/>
                  <a:pt x="9" y="7"/>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66" name="Freeform 3016"/>
          <p:cNvSpPr>
            <a:spLocks noEditPoints="1"/>
          </p:cNvSpPr>
          <p:nvPr/>
        </p:nvSpPr>
        <p:spPr bwMode="auto">
          <a:xfrm>
            <a:off x="8260071" y="1810198"/>
            <a:ext cx="16040" cy="19047"/>
          </a:xfrm>
          <a:custGeom>
            <a:avLst/>
            <a:gdLst>
              <a:gd name="T0" fmla="*/ 2 w 10"/>
              <a:gd name="T1" fmla="*/ 6 h 12"/>
              <a:gd name="T2" fmla="*/ 6 w 10"/>
              <a:gd name="T3" fmla="*/ 10 h 12"/>
              <a:gd name="T4" fmla="*/ 9 w 10"/>
              <a:gd name="T5" fmla="*/ 10 h 12"/>
              <a:gd name="T6" fmla="*/ 10 w 10"/>
              <a:gd name="T7" fmla="*/ 11 h 12"/>
              <a:gd name="T8" fmla="*/ 6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7" y="10"/>
                  <a:pt x="8" y="10"/>
                  <a:pt x="9" y="10"/>
                </a:cubicBezTo>
                <a:cubicBezTo>
                  <a:pt x="10" y="11"/>
                  <a:pt x="10" y="11"/>
                  <a:pt x="10" y="11"/>
                </a:cubicBezTo>
                <a:cubicBezTo>
                  <a:pt x="9" y="12"/>
                  <a:pt x="7" y="12"/>
                  <a:pt x="6" y="12"/>
                </a:cubicBezTo>
                <a:cubicBezTo>
                  <a:pt x="2" y="12"/>
                  <a:pt x="0" y="10"/>
                  <a:pt x="0" y="6"/>
                </a:cubicBezTo>
                <a:cubicBezTo>
                  <a:pt x="0" y="3"/>
                  <a:pt x="2" y="0"/>
                  <a:pt x="5" y="0"/>
                </a:cubicBezTo>
                <a:cubicBezTo>
                  <a:pt x="9" y="0"/>
                  <a:pt x="10" y="3"/>
                  <a:pt x="10" y="5"/>
                </a:cubicBezTo>
                <a:cubicBezTo>
                  <a:pt x="10" y="6"/>
                  <a:pt x="10" y="6"/>
                  <a:pt x="10" y="6"/>
                </a:cubicBezTo>
                <a:lnTo>
                  <a:pt x="2" y="6"/>
                </a:lnTo>
                <a:close/>
                <a:moveTo>
                  <a:pt x="8" y="5"/>
                </a:moveTo>
                <a:cubicBezTo>
                  <a:pt x="8" y="4"/>
                  <a:pt x="8" y="2"/>
                  <a:pt x="5" y="2"/>
                </a:cubicBezTo>
                <a:cubicBezTo>
                  <a:pt x="3" y="2"/>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67" name="Rectangle 3017"/>
          <p:cNvSpPr>
            <a:spLocks noChangeArrowheads="1"/>
          </p:cNvSpPr>
          <p:nvPr/>
        </p:nvSpPr>
        <p:spPr bwMode="auto">
          <a:xfrm>
            <a:off x="8280120" y="1803181"/>
            <a:ext cx="3007" cy="2606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268" name="Freeform 3018"/>
          <p:cNvSpPr>
            <a:spLocks noEditPoints="1"/>
          </p:cNvSpPr>
          <p:nvPr/>
        </p:nvSpPr>
        <p:spPr bwMode="auto">
          <a:xfrm>
            <a:off x="8288140" y="1804183"/>
            <a:ext cx="5012" cy="25062"/>
          </a:xfrm>
          <a:custGeom>
            <a:avLst/>
            <a:gdLst>
              <a:gd name="T0" fmla="*/ 3 w 3"/>
              <a:gd name="T1" fmla="*/ 1 h 16"/>
              <a:gd name="T2" fmla="*/ 1 w 3"/>
              <a:gd name="T3" fmla="*/ 2 h 16"/>
              <a:gd name="T4" fmla="*/ 0 w 3"/>
              <a:gd name="T5" fmla="*/ 1 h 16"/>
              <a:gd name="T6" fmla="*/ 2 w 3"/>
              <a:gd name="T7" fmla="*/ 0 h 16"/>
              <a:gd name="T8" fmla="*/ 3 w 3"/>
              <a:gd name="T9" fmla="*/ 1 h 16"/>
              <a:gd name="T10" fmla="*/ 0 w 3"/>
              <a:gd name="T11" fmla="*/ 16 h 16"/>
              <a:gd name="T12" fmla="*/ 0 w 3"/>
              <a:gd name="T13" fmla="*/ 4 h 16"/>
              <a:gd name="T14" fmla="*/ 3 w 3"/>
              <a:gd name="T15" fmla="*/ 4 h 16"/>
              <a:gd name="T16" fmla="*/ 3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2"/>
                  <a:pt x="1" y="2"/>
                </a:cubicBezTo>
                <a:cubicBezTo>
                  <a:pt x="1" y="2"/>
                  <a:pt x="0" y="2"/>
                  <a:pt x="0" y="1"/>
                </a:cubicBezTo>
                <a:cubicBezTo>
                  <a:pt x="0" y="0"/>
                  <a:pt x="1" y="0"/>
                  <a:pt x="2" y="0"/>
                </a:cubicBezTo>
                <a:cubicBezTo>
                  <a:pt x="2" y="0"/>
                  <a:pt x="3" y="0"/>
                  <a:pt x="3" y="1"/>
                </a:cubicBezTo>
                <a:close/>
                <a:moveTo>
                  <a:pt x="0" y="16"/>
                </a:moveTo>
                <a:cubicBezTo>
                  <a:pt x="0" y="4"/>
                  <a:pt x="0" y="4"/>
                  <a:pt x="0" y="4"/>
                </a:cubicBezTo>
                <a:cubicBezTo>
                  <a:pt x="3" y="4"/>
                  <a:pt x="3" y="4"/>
                  <a:pt x="3" y="4"/>
                </a:cubicBezTo>
                <a:cubicBezTo>
                  <a:pt x="3" y="16"/>
                  <a:pt x="3" y="16"/>
                  <a:pt x="3"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69" name="Freeform 3019"/>
          <p:cNvSpPr/>
          <p:nvPr/>
        </p:nvSpPr>
        <p:spPr bwMode="auto">
          <a:xfrm>
            <a:off x="8296160" y="1806188"/>
            <a:ext cx="11027" cy="23057"/>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5 w 7"/>
              <a:gd name="T13" fmla="*/ 13 h 15"/>
              <a:gd name="T14" fmla="*/ 6 w 7"/>
              <a:gd name="T15" fmla="*/ 13 h 15"/>
              <a:gd name="T16" fmla="*/ 7 w 7"/>
              <a:gd name="T17" fmla="*/ 15 h 15"/>
              <a:gd name="T18" fmla="*/ 5 w 7"/>
              <a:gd name="T19" fmla="*/ 15 h 15"/>
              <a:gd name="T20" fmla="*/ 2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4" y="13"/>
                  <a:pt x="5" y="13"/>
                </a:cubicBezTo>
                <a:cubicBezTo>
                  <a:pt x="6" y="13"/>
                  <a:pt x="6" y="13"/>
                  <a:pt x="6" y="13"/>
                </a:cubicBezTo>
                <a:cubicBezTo>
                  <a:pt x="7" y="15"/>
                  <a:pt x="7" y="15"/>
                  <a:pt x="7" y="15"/>
                </a:cubicBezTo>
                <a:cubicBezTo>
                  <a:pt x="6" y="15"/>
                  <a:pt x="5" y="15"/>
                  <a:pt x="5" y="15"/>
                </a:cubicBezTo>
                <a:cubicBezTo>
                  <a:pt x="4" y="15"/>
                  <a:pt x="3" y="15"/>
                  <a:pt x="2"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70" name="Oval 3020"/>
          <p:cNvSpPr>
            <a:spLocks noChangeArrowheads="1"/>
          </p:cNvSpPr>
          <p:nvPr/>
        </p:nvSpPr>
        <p:spPr bwMode="auto">
          <a:xfrm>
            <a:off x="8308190" y="1824233"/>
            <a:ext cx="5012" cy="5012"/>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71" name="Freeform 3021"/>
          <p:cNvSpPr>
            <a:spLocks noEditPoints="1"/>
          </p:cNvSpPr>
          <p:nvPr/>
        </p:nvSpPr>
        <p:spPr bwMode="auto">
          <a:xfrm>
            <a:off x="7431023" y="1848292"/>
            <a:ext cx="16040" cy="27067"/>
          </a:xfrm>
          <a:custGeom>
            <a:avLst/>
            <a:gdLst>
              <a:gd name="T0" fmla="*/ 0 w 10"/>
              <a:gd name="T1" fmla="*/ 1 h 17"/>
              <a:gd name="T2" fmla="*/ 4 w 10"/>
              <a:gd name="T3" fmla="*/ 0 h 17"/>
              <a:gd name="T4" fmla="*/ 9 w 10"/>
              <a:gd name="T5" fmla="*/ 2 h 17"/>
              <a:gd name="T6" fmla="*/ 10 w 10"/>
              <a:gd name="T7" fmla="*/ 5 h 17"/>
              <a:gd name="T8" fmla="*/ 9 w 10"/>
              <a:gd name="T9" fmla="*/ 9 h 17"/>
              <a:gd name="T10" fmla="*/ 4 w 10"/>
              <a:gd name="T11" fmla="*/ 10 h 17"/>
              <a:gd name="T12" fmla="*/ 2 w 10"/>
              <a:gd name="T13" fmla="*/ 10 h 17"/>
              <a:gd name="T14" fmla="*/ 2 w 10"/>
              <a:gd name="T15" fmla="*/ 17 h 17"/>
              <a:gd name="T16" fmla="*/ 0 w 10"/>
              <a:gd name="T17" fmla="*/ 17 h 17"/>
              <a:gd name="T18" fmla="*/ 0 w 10"/>
              <a:gd name="T19" fmla="*/ 1 h 17"/>
              <a:gd name="T20" fmla="*/ 2 w 10"/>
              <a:gd name="T21" fmla="*/ 8 h 17"/>
              <a:gd name="T22" fmla="*/ 4 w 10"/>
              <a:gd name="T23" fmla="*/ 9 h 17"/>
              <a:gd name="T24" fmla="*/ 8 w 10"/>
              <a:gd name="T25" fmla="*/ 5 h 17"/>
              <a:gd name="T26" fmla="*/ 4 w 10"/>
              <a:gd name="T27" fmla="*/ 2 h 17"/>
              <a:gd name="T28" fmla="*/ 2 w 10"/>
              <a:gd name="T29" fmla="*/ 2 h 17"/>
              <a:gd name="T30" fmla="*/ 2 w 10"/>
              <a:gd name="T31"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7">
                <a:moveTo>
                  <a:pt x="0" y="1"/>
                </a:moveTo>
                <a:cubicBezTo>
                  <a:pt x="1" y="1"/>
                  <a:pt x="3" y="0"/>
                  <a:pt x="4" y="0"/>
                </a:cubicBezTo>
                <a:cubicBezTo>
                  <a:pt x="6" y="0"/>
                  <a:pt x="8" y="1"/>
                  <a:pt x="9" y="2"/>
                </a:cubicBezTo>
                <a:cubicBezTo>
                  <a:pt x="10" y="2"/>
                  <a:pt x="10" y="4"/>
                  <a:pt x="10" y="5"/>
                </a:cubicBezTo>
                <a:cubicBezTo>
                  <a:pt x="10" y="7"/>
                  <a:pt x="10" y="8"/>
                  <a:pt x="9" y="9"/>
                </a:cubicBezTo>
                <a:cubicBezTo>
                  <a:pt x="8" y="10"/>
                  <a:pt x="6" y="10"/>
                  <a:pt x="4" y="10"/>
                </a:cubicBezTo>
                <a:cubicBezTo>
                  <a:pt x="3" y="10"/>
                  <a:pt x="3" y="10"/>
                  <a:pt x="2" y="10"/>
                </a:cubicBezTo>
                <a:cubicBezTo>
                  <a:pt x="2" y="17"/>
                  <a:pt x="2" y="17"/>
                  <a:pt x="2" y="17"/>
                </a:cubicBezTo>
                <a:cubicBezTo>
                  <a:pt x="0" y="17"/>
                  <a:pt x="0" y="17"/>
                  <a:pt x="0" y="17"/>
                </a:cubicBezTo>
                <a:lnTo>
                  <a:pt x="0" y="1"/>
                </a:lnTo>
                <a:close/>
                <a:moveTo>
                  <a:pt x="2" y="8"/>
                </a:moveTo>
                <a:cubicBezTo>
                  <a:pt x="3" y="9"/>
                  <a:pt x="3" y="9"/>
                  <a:pt x="4" y="9"/>
                </a:cubicBezTo>
                <a:cubicBezTo>
                  <a:pt x="7" y="9"/>
                  <a:pt x="8" y="7"/>
                  <a:pt x="8" y="5"/>
                </a:cubicBezTo>
                <a:cubicBezTo>
                  <a:pt x="8" y="3"/>
                  <a:pt x="7" y="2"/>
                  <a:pt x="4" y="2"/>
                </a:cubicBezTo>
                <a:cubicBezTo>
                  <a:pt x="3" y="2"/>
                  <a:pt x="3" y="2"/>
                  <a:pt x="2" y="2"/>
                </a:cubicBezTo>
                <a:lnTo>
                  <a:pt x="2"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72" name="Freeform 3022"/>
          <p:cNvSpPr/>
          <p:nvPr/>
        </p:nvSpPr>
        <p:spPr bwMode="auto">
          <a:xfrm>
            <a:off x="7452075" y="1848292"/>
            <a:ext cx="16040" cy="27067"/>
          </a:xfrm>
          <a:custGeom>
            <a:avLst/>
            <a:gdLst>
              <a:gd name="T0" fmla="*/ 0 w 10"/>
              <a:gd name="T1" fmla="*/ 0 h 17"/>
              <a:gd name="T2" fmla="*/ 2 w 10"/>
              <a:gd name="T3" fmla="*/ 0 h 17"/>
              <a:gd name="T4" fmla="*/ 2 w 10"/>
              <a:gd name="T5" fmla="*/ 7 h 17"/>
              <a:gd name="T6" fmla="*/ 2 w 10"/>
              <a:gd name="T7" fmla="*/ 7 h 17"/>
              <a:gd name="T8" fmla="*/ 4 w 10"/>
              <a:gd name="T9" fmla="*/ 5 h 17"/>
              <a:gd name="T10" fmla="*/ 6 w 10"/>
              <a:gd name="T11" fmla="*/ 5 h 17"/>
              <a:gd name="T12" fmla="*/ 10 w 10"/>
              <a:gd name="T13" fmla="*/ 10 h 17"/>
              <a:gd name="T14" fmla="*/ 10 w 10"/>
              <a:gd name="T15" fmla="*/ 17 h 17"/>
              <a:gd name="T16" fmla="*/ 8 w 10"/>
              <a:gd name="T17" fmla="*/ 17 h 17"/>
              <a:gd name="T18" fmla="*/ 8 w 10"/>
              <a:gd name="T19" fmla="*/ 10 h 17"/>
              <a:gd name="T20" fmla="*/ 5 w 10"/>
              <a:gd name="T21" fmla="*/ 7 h 17"/>
              <a:gd name="T22" fmla="*/ 2 w 10"/>
              <a:gd name="T23" fmla="*/ 9 h 17"/>
              <a:gd name="T24" fmla="*/ 2 w 10"/>
              <a:gd name="T25" fmla="*/ 10 h 17"/>
              <a:gd name="T26" fmla="*/ 2 w 10"/>
              <a:gd name="T27" fmla="*/ 17 h 17"/>
              <a:gd name="T28" fmla="*/ 0 w 10"/>
              <a:gd name="T29" fmla="*/ 17 h 17"/>
              <a:gd name="T30" fmla="*/ 0 w 10"/>
              <a:gd name="T3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7">
                <a:moveTo>
                  <a:pt x="0" y="0"/>
                </a:moveTo>
                <a:cubicBezTo>
                  <a:pt x="2" y="0"/>
                  <a:pt x="2" y="0"/>
                  <a:pt x="2" y="0"/>
                </a:cubicBezTo>
                <a:cubicBezTo>
                  <a:pt x="2" y="7"/>
                  <a:pt x="2" y="7"/>
                  <a:pt x="2" y="7"/>
                </a:cubicBezTo>
                <a:cubicBezTo>
                  <a:pt x="2" y="7"/>
                  <a:pt x="2" y="7"/>
                  <a:pt x="2" y="7"/>
                </a:cubicBezTo>
                <a:cubicBezTo>
                  <a:pt x="3" y="6"/>
                  <a:pt x="3" y="6"/>
                  <a:pt x="4" y="5"/>
                </a:cubicBezTo>
                <a:cubicBezTo>
                  <a:pt x="4" y="5"/>
                  <a:pt x="5" y="5"/>
                  <a:pt x="6" y="5"/>
                </a:cubicBezTo>
                <a:cubicBezTo>
                  <a:pt x="8" y="5"/>
                  <a:pt x="10" y="6"/>
                  <a:pt x="10" y="10"/>
                </a:cubicBezTo>
                <a:cubicBezTo>
                  <a:pt x="10" y="17"/>
                  <a:pt x="10" y="17"/>
                  <a:pt x="10" y="17"/>
                </a:cubicBezTo>
                <a:cubicBezTo>
                  <a:pt x="8" y="17"/>
                  <a:pt x="8" y="17"/>
                  <a:pt x="8" y="17"/>
                </a:cubicBezTo>
                <a:cubicBezTo>
                  <a:pt x="8" y="10"/>
                  <a:pt x="8" y="10"/>
                  <a:pt x="8" y="10"/>
                </a:cubicBezTo>
                <a:cubicBezTo>
                  <a:pt x="8" y="8"/>
                  <a:pt x="7" y="7"/>
                  <a:pt x="5" y="7"/>
                </a:cubicBezTo>
                <a:cubicBezTo>
                  <a:pt x="4" y="7"/>
                  <a:pt x="3" y="8"/>
                  <a:pt x="2" y="9"/>
                </a:cubicBezTo>
                <a:cubicBezTo>
                  <a:pt x="2" y="9"/>
                  <a:pt x="2" y="9"/>
                  <a:pt x="2" y="10"/>
                </a:cubicBezTo>
                <a:cubicBezTo>
                  <a:pt x="2" y="17"/>
                  <a:pt x="2" y="17"/>
                  <a:pt x="2" y="17"/>
                </a:cubicBezTo>
                <a:cubicBezTo>
                  <a:pt x="0" y="17"/>
                  <a:pt x="0" y="17"/>
                  <a:pt x="0" y="17"/>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73" name="Freeform 3023"/>
          <p:cNvSpPr>
            <a:spLocks noEditPoints="1"/>
          </p:cNvSpPr>
          <p:nvPr/>
        </p:nvSpPr>
        <p:spPr bwMode="auto">
          <a:xfrm>
            <a:off x="7472124" y="1856312"/>
            <a:ext cx="14035" cy="19047"/>
          </a:xfrm>
          <a:custGeom>
            <a:avLst/>
            <a:gdLst>
              <a:gd name="T0" fmla="*/ 7 w 9"/>
              <a:gd name="T1" fmla="*/ 12 h 12"/>
              <a:gd name="T2" fmla="*/ 7 w 9"/>
              <a:gd name="T3" fmla="*/ 10 h 12"/>
              <a:gd name="T4" fmla="*/ 7 w 9"/>
              <a:gd name="T5" fmla="*/ 10 h 12"/>
              <a:gd name="T6" fmla="*/ 3 w 9"/>
              <a:gd name="T7" fmla="*/ 12 h 12"/>
              <a:gd name="T8" fmla="*/ 0 w 9"/>
              <a:gd name="T9" fmla="*/ 9 h 12"/>
              <a:gd name="T10" fmla="*/ 7 w 9"/>
              <a:gd name="T11" fmla="*/ 4 h 12"/>
              <a:gd name="T12" fmla="*/ 7 w 9"/>
              <a:gd name="T13" fmla="*/ 4 h 12"/>
              <a:gd name="T14" fmla="*/ 4 w 9"/>
              <a:gd name="T15" fmla="*/ 1 h 12"/>
              <a:gd name="T16" fmla="*/ 1 w 9"/>
              <a:gd name="T17" fmla="*/ 2 h 12"/>
              <a:gd name="T18" fmla="*/ 1 w 9"/>
              <a:gd name="T19" fmla="*/ 1 h 12"/>
              <a:gd name="T20" fmla="*/ 4 w 9"/>
              <a:gd name="T21" fmla="*/ 0 h 12"/>
              <a:gd name="T22" fmla="*/ 9 w 9"/>
              <a:gd name="T23" fmla="*/ 5 h 12"/>
              <a:gd name="T24" fmla="*/ 9 w 9"/>
              <a:gd name="T25" fmla="*/ 9 h 12"/>
              <a:gd name="T26" fmla="*/ 9 w 9"/>
              <a:gd name="T27" fmla="*/ 12 h 12"/>
              <a:gd name="T28" fmla="*/ 7 w 9"/>
              <a:gd name="T29" fmla="*/ 12 h 12"/>
              <a:gd name="T30" fmla="*/ 7 w 9"/>
              <a:gd name="T31" fmla="*/ 6 h 12"/>
              <a:gd name="T32" fmla="*/ 2 w 9"/>
              <a:gd name="T33" fmla="*/ 8 h 12"/>
              <a:gd name="T34" fmla="*/ 4 w 9"/>
              <a:gd name="T35" fmla="*/ 10 h 12"/>
              <a:gd name="T36" fmla="*/ 7 w 9"/>
              <a:gd name="T37" fmla="*/ 8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7" y="12"/>
                </a:moveTo>
                <a:cubicBezTo>
                  <a:pt x="7" y="10"/>
                  <a:pt x="7" y="10"/>
                  <a:pt x="7" y="10"/>
                </a:cubicBezTo>
                <a:cubicBezTo>
                  <a:pt x="7" y="10"/>
                  <a:pt x="7" y="10"/>
                  <a:pt x="7" y="10"/>
                </a:cubicBezTo>
                <a:cubicBezTo>
                  <a:pt x="6" y="11"/>
                  <a:pt x="5" y="12"/>
                  <a:pt x="3" y="12"/>
                </a:cubicBezTo>
                <a:cubicBezTo>
                  <a:pt x="1" y="12"/>
                  <a:pt x="0" y="10"/>
                  <a:pt x="0" y="9"/>
                </a:cubicBezTo>
                <a:cubicBezTo>
                  <a:pt x="0" y="6"/>
                  <a:pt x="2" y="4"/>
                  <a:pt x="7" y="4"/>
                </a:cubicBezTo>
                <a:cubicBezTo>
                  <a:pt x="7" y="4"/>
                  <a:pt x="7" y="4"/>
                  <a:pt x="7" y="4"/>
                </a:cubicBezTo>
                <a:cubicBezTo>
                  <a:pt x="7" y="3"/>
                  <a:pt x="7" y="1"/>
                  <a:pt x="4" y="1"/>
                </a:cubicBezTo>
                <a:cubicBezTo>
                  <a:pt x="3" y="1"/>
                  <a:pt x="2" y="2"/>
                  <a:pt x="1" y="2"/>
                </a:cubicBezTo>
                <a:cubicBezTo>
                  <a:pt x="1" y="1"/>
                  <a:pt x="1" y="1"/>
                  <a:pt x="1" y="1"/>
                </a:cubicBezTo>
                <a:cubicBezTo>
                  <a:pt x="2" y="0"/>
                  <a:pt x="3" y="0"/>
                  <a:pt x="4" y="0"/>
                </a:cubicBezTo>
                <a:cubicBezTo>
                  <a:pt x="8" y="0"/>
                  <a:pt x="9" y="2"/>
                  <a:pt x="9" y="5"/>
                </a:cubicBezTo>
                <a:cubicBezTo>
                  <a:pt x="9" y="9"/>
                  <a:pt x="9" y="9"/>
                  <a:pt x="9" y="9"/>
                </a:cubicBezTo>
                <a:cubicBezTo>
                  <a:pt x="9" y="10"/>
                  <a:pt x="9" y="11"/>
                  <a:pt x="9" y="12"/>
                </a:cubicBezTo>
                <a:lnTo>
                  <a:pt x="7" y="12"/>
                </a:lnTo>
                <a:close/>
                <a:moveTo>
                  <a:pt x="7" y="6"/>
                </a:moveTo>
                <a:cubicBezTo>
                  <a:pt x="5" y="6"/>
                  <a:pt x="2" y="6"/>
                  <a:pt x="2" y="8"/>
                </a:cubicBezTo>
                <a:cubicBezTo>
                  <a:pt x="2" y="10"/>
                  <a:pt x="3" y="10"/>
                  <a:pt x="4" y="10"/>
                </a:cubicBezTo>
                <a:cubicBezTo>
                  <a:pt x="5" y="10"/>
                  <a:pt x="6" y="9"/>
                  <a:pt x="7" y="8"/>
                </a:cubicBezTo>
                <a:cubicBezTo>
                  <a:pt x="7" y="8"/>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74" name="Freeform 3024"/>
          <p:cNvSpPr/>
          <p:nvPr/>
        </p:nvSpPr>
        <p:spPr bwMode="auto">
          <a:xfrm>
            <a:off x="7491171" y="1856312"/>
            <a:ext cx="11027" cy="19047"/>
          </a:xfrm>
          <a:custGeom>
            <a:avLst/>
            <a:gdLst>
              <a:gd name="T0" fmla="*/ 0 w 7"/>
              <a:gd name="T1" fmla="*/ 10 h 12"/>
              <a:gd name="T2" fmla="*/ 3 w 7"/>
              <a:gd name="T3" fmla="*/ 10 h 12"/>
              <a:gd name="T4" fmla="*/ 5 w 7"/>
              <a:gd name="T5" fmla="*/ 9 h 12"/>
              <a:gd name="T6" fmla="*/ 3 w 7"/>
              <a:gd name="T7" fmla="*/ 6 h 12"/>
              <a:gd name="T8" fmla="*/ 0 w 7"/>
              <a:gd name="T9" fmla="*/ 3 h 12"/>
              <a:gd name="T10" fmla="*/ 4 w 7"/>
              <a:gd name="T11" fmla="*/ 0 h 12"/>
              <a:gd name="T12" fmla="*/ 7 w 7"/>
              <a:gd name="T13" fmla="*/ 1 h 12"/>
              <a:gd name="T14" fmla="*/ 6 w 7"/>
              <a:gd name="T15" fmla="*/ 2 h 12"/>
              <a:gd name="T16" fmla="*/ 4 w 7"/>
              <a:gd name="T17" fmla="*/ 1 h 12"/>
              <a:gd name="T18" fmla="*/ 2 w 7"/>
              <a:gd name="T19" fmla="*/ 3 h 12"/>
              <a:gd name="T20" fmla="*/ 4 w 7"/>
              <a:gd name="T21" fmla="*/ 5 h 12"/>
              <a:gd name="T22" fmla="*/ 7 w 7"/>
              <a:gd name="T23" fmla="*/ 8 h 12"/>
              <a:gd name="T24" fmla="*/ 3 w 7"/>
              <a:gd name="T25" fmla="*/ 12 h 12"/>
              <a:gd name="T26" fmla="*/ 0 w 7"/>
              <a:gd name="T27" fmla="*/ 11 h 12"/>
              <a:gd name="T28" fmla="*/ 0 w 7"/>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2">
                <a:moveTo>
                  <a:pt x="0" y="10"/>
                </a:moveTo>
                <a:cubicBezTo>
                  <a:pt x="1" y="10"/>
                  <a:pt x="2" y="10"/>
                  <a:pt x="3" y="10"/>
                </a:cubicBezTo>
                <a:cubicBezTo>
                  <a:pt x="5" y="10"/>
                  <a:pt x="5" y="10"/>
                  <a:pt x="5" y="9"/>
                </a:cubicBezTo>
                <a:cubicBezTo>
                  <a:pt x="5" y="8"/>
                  <a:pt x="5" y="7"/>
                  <a:pt x="3" y="6"/>
                </a:cubicBezTo>
                <a:cubicBezTo>
                  <a:pt x="1" y="6"/>
                  <a:pt x="0" y="5"/>
                  <a:pt x="0" y="3"/>
                </a:cubicBezTo>
                <a:cubicBezTo>
                  <a:pt x="0" y="1"/>
                  <a:pt x="2" y="0"/>
                  <a:pt x="4" y="0"/>
                </a:cubicBezTo>
                <a:cubicBezTo>
                  <a:pt x="5" y="0"/>
                  <a:pt x="6" y="0"/>
                  <a:pt x="7" y="1"/>
                </a:cubicBezTo>
                <a:cubicBezTo>
                  <a:pt x="6" y="2"/>
                  <a:pt x="6" y="2"/>
                  <a:pt x="6" y="2"/>
                </a:cubicBezTo>
                <a:cubicBezTo>
                  <a:pt x="6" y="2"/>
                  <a:pt x="5" y="1"/>
                  <a:pt x="4" y="1"/>
                </a:cubicBezTo>
                <a:cubicBezTo>
                  <a:pt x="3" y="1"/>
                  <a:pt x="2" y="2"/>
                  <a:pt x="2" y="3"/>
                </a:cubicBezTo>
                <a:cubicBezTo>
                  <a:pt x="2" y="4"/>
                  <a:pt x="3" y="4"/>
                  <a:pt x="4" y="5"/>
                </a:cubicBezTo>
                <a:cubicBezTo>
                  <a:pt x="6" y="6"/>
                  <a:pt x="7" y="7"/>
                  <a:pt x="7" y="8"/>
                </a:cubicBezTo>
                <a:cubicBezTo>
                  <a:pt x="7" y="10"/>
                  <a:pt x="6" y="12"/>
                  <a:pt x="3" y="12"/>
                </a:cubicBezTo>
                <a:cubicBezTo>
                  <a:pt x="2" y="12"/>
                  <a:pt x="1" y="12"/>
                  <a:pt x="0" y="11"/>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75" name="Freeform 3025"/>
          <p:cNvSpPr>
            <a:spLocks noEditPoints="1"/>
          </p:cNvSpPr>
          <p:nvPr/>
        </p:nvSpPr>
        <p:spPr bwMode="auto">
          <a:xfrm>
            <a:off x="7505206" y="1856312"/>
            <a:ext cx="17042" cy="19047"/>
          </a:xfrm>
          <a:custGeom>
            <a:avLst/>
            <a:gdLst>
              <a:gd name="T0" fmla="*/ 2 w 11"/>
              <a:gd name="T1" fmla="*/ 6 h 12"/>
              <a:gd name="T2" fmla="*/ 6 w 11"/>
              <a:gd name="T3" fmla="*/ 10 h 12"/>
              <a:gd name="T4" fmla="*/ 10 w 11"/>
              <a:gd name="T5" fmla="*/ 10 h 12"/>
              <a:gd name="T6" fmla="*/ 10 w 11"/>
              <a:gd name="T7" fmla="*/ 11 h 12"/>
              <a:gd name="T8" fmla="*/ 6 w 11"/>
              <a:gd name="T9" fmla="*/ 12 h 12"/>
              <a:gd name="T10" fmla="*/ 0 w 11"/>
              <a:gd name="T11" fmla="*/ 6 h 12"/>
              <a:gd name="T12" fmla="*/ 6 w 11"/>
              <a:gd name="T13" fmla="*/ 0 h 12"/>
              <a:gd name="T14" fmla="*/ 11 w 11"/>
              <a:gd name="T15" fmla="*/ 5 h 12"/>
              <a:gd name="T16" fmla="*/ 11 w 11"/>
              <a:gd name="T17" fmla="*/ 6 h 12"/>
              <a:gd name="T18" fmla="*/ 2 w 11"/>
              <a:gd name="T19" fmla="*/ 6 h 12"/>
              <a:gd name="T20" fmla="*/ 9 w 11"/>
              <a:gd name="T21" fmla="*/ 5 h 12"/>
              <a:gd name="T22" fmla="*/ 6 w 11"/>
              <a:gd name="T23" fmla="*/ 1 h 12"/>
              <a:gd name="T24" fmla="*/ 2 w 11"/>
              <a:gd name="T25" fmla="*/ 5 h 12"/>
              <a:gd name="T26" fmla="*/ 9 w 11"/>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2">
                <a:moveTo>
                  <a:pt x="2" y="6"/>
                </a:moveTo>
                <a:cubicBezTo>
                  <a:pt x="2" y="9"/>
                  <a:pt x="4" y="10"/>
                  <a:pt x="6" y="10"/>
                </a:cubicBezTo>
                <a:cubicBezTo>
                  <a:pt x="8" y="10"/>
                  <a:pt x="9" y="10"/>
                  <a:pt x="10" y="10"/>
                </a:cubicBezTo>
                <a:cubicBezTo>
                  <a:pt x="10" y="11"/>
                  <a:pt x="10" y="11"/>
                  <a:pt x="10" y="11"/>
                </a:cubicBezTo>
                <a:cubicBezTo>
                  <a:pt x="9" y="12"/>
                  <a:pt x="8" y="12"/>
                  <a:pt x="6" y="12"/>
                </a:cubicBezTo>
                <a:cubicBezTo>
                  <a:pt x="3" y="12"/>
                  <a:pt x="0" y="10"/>
                  <a:pt x="0" y="6"/>
                </a:cubicBezTo>
                <a:cubicBezTo>
                  <a:pt x="0" y="3"/>
                  <a:pt x="2" y="0"/>
                  <a:pt x="6" y="0"/>
                </a:cubicBezTo>
                <a:cubicBezTo>
                  <a:pt x="10" y="0"/>
                  <a:pt x="11" y="3"/>
                  <a:pt x="11" y="5"/>
                </a:cubicBezTo>
                <a:cubicBezTo>
                  <a:pt x="11" y="6"/>
                  <a:pt x="11" y="6"/>
                  <a:pt x="11" y="6"/>
                </a:cubicBezTo>
                <a:lnTo>
                  <a:pt x="2" y="6"/>
                </a:lnTo>
                <a:close/>
                <a:moveTo>
                  <a:pt x="9" y="5"/>
                </a:moveTo>
                <a:cubicBezTo>
                  <a:pt x="9" y="3"/>
                  <a:pt x="8" y="1"/>
                  <a:pt x="6" y="1"/>
                </a:cubicBezTo>
                <a:cubicBezTo>
                  <a:pt x="4" y="1"/>
                  <a:pt x="3" y="3"/>
                  <a:pt x="2" y="5"/>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76" name="Rectangle 3026"/>
          <p:cNvSpPr>
            <a:spLocks noChangeArrowheads="1"/>
          </p:cNvSpPr>
          <p:nvPr/>
        </p:nvSpPr>
        <p:spPr bwMode="auto">
          <a:xfrm>
            <a:off x="7527260" y="1848292"/>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277" name="Rectangle 3027"/>
          <p:cNvSpPr>
            <a:spLocks noChangeArrowheads="1"/>
          </p:cNvSpPr>
          <p:nvPr/>
        </p:nvSpPr>
        <p:spPr bwMode="auto">
          <a:xfrm>
            <a:off x="7535280" y="1848292"/>
            <a:ext cx="5012"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278" name="Freeform 3028"/>
          <p:cNvSpPr/>
          <p:nvPr/>
        </p:nvSpPr>
        <p:spPr bwMode="auto">
          <a:xfrm>
            <a:off x="7544302" y="1856312"/>
            <a:ext cx="16040" cy="19047"/>
          </a:xfrm>
          <a:custGeom>
            <a:avLst/>
            <a:gdLst>
              <a:gd name="T0" fmla="*/ 10 w 10"/>
              <a:gd name="T1" fmla="*/ 8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6 h 12"/>
              <a:gd name="T20" fmla="*/ 5 w 10"/>
              <a:gd name="T21" fmla="*/ 10 h 12"/>
              <a:gd name="T22" fmla="*/ 8 w 10"/>
              <a:gd name="T23" fmla="*/ 8 h 12"/>
              <a:gd name="T24" fmla="*/ 8 w 10"/>
              <a:gd name="T25" fmla="*/ 7 h 12"/>
              <a:gd name="T26" fmla="*/ 8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10"/>
                  <a:pt x="10" y="11"/>
                  <a:pt x="10" y="12"/>
                </a:cubicBezTo>
                <a:cubicBezTo>
                  <a:pt x="8" y="12"/>
                  <a:pt x="8" y="12"/>
                  <a:pt x="8" y="12"/>
                </a:cubicBezTo>
                <a:cubicBezTo>
                  <a:pt x="8" y="10"/>
                  <a:pt x="8" y="10"/>
                  <a:pt x="8" y="10"/>
                </a:cubicBezTo>
                <a:cubicBezTo>
                  <a:pt x="8" y="10"/>
                  <a:pt x="8" y="10"/>
                  <a:pt x="8" y="10"/>
                </a:cubicBezTo>
                <a:cubicBezTo>
                  <a:pt x="8" y="11"/>
                  <a:pt x="6" y="12"/>
                  <a:pt x="4" y="12"/>
                </a:cubicBezTo>
                <a:cubicBezTo>
                  <a:pt x="2" y="12"/>
                  <a:pt x="0" y="11"/>
                  <a:pt x="0" y="7"/>
                </a:cubicBezTo>
                <a:cubicBezTo>
                  <a:pt x="0" y="0"/>
                  <a:pt x="0" y="0"/>
                  <a:pt x="0" y="0"/>
                </a:cubicBezTo>
                <a:cubicBezTo>
                  <a:pt x="2" y="0"/>
                  <a:pt x="2" y="0"/>
                  <a:pt x="2" y="0"/>
                </a:cubicBezTo>
                <a:cubicBezTo>
                  <a:pt x="2" y="6"/>
                  <a:pt x="2" y="6"/>
                  <a:pt x="2" y="6"/>
                </a:cubicBezTo>
                <a:cubicBezTo>
                  <a:pt x="2" y="9"/>
                  <a:pt x="3" y="10"/>
                  <a:pt x="5" y="10"/>
                </a:cubicBezTo>
                <a:cubicBezTo>
                  <a:pt x="6" y="10"/>
                  <a:pt x="7" y="9"/>
                  <a:pt x="8" y="8"/>
                </a:cubicBezTo>
                <a:cubicBezTo>
                  <a:pt x="8" y="8"/>
                  <a:pt x="8" y="8"/>
                  <a:pt x="8" y="7"/>
                </a:cubicBezTo>
                <a:cubicBezTo>
                  <a:pt x="8" y="0"/>
                  <a:pt x="8" y="0"/>
                  <a:pt x="8"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79" name="Freeform 3029"/>
          <p:cNvSpPr/>
          <p:nvPr/>
        </p:nvSpPr>
        <p:spPr bwMode="auto">
          <a:xfrm>
            <a:off x="7565355" y="1856312"/>
            <a:ext cx="12030" cy="19047"/>
          </a:xfrm>
          <a:custGeom>
            <a:avLst/>
            <a:gdLst>
              <a:gd name="T0" fmla="*/ 1 w 8"/>
              <a:gd name="T1" fmla="*/ 10 h 12"/>
              <a:gd name="T2" fmla="*/ 3 w 8"/>
              <a:gd name="T3" fmla="*/ 10 h 12"/>
              <a:gd name="T4" fmla="*/ 6 w 8"/>
              <a:gd name="T5" fmla="*/ 9 h 12"/>
              <a:gd name="T6" fmla="*/ 3 w 8"/>
              <a:gd name="T7" fmla="*/ 6 h 12"/>
              <a:gd name="T8" fmla="*/ 0 w 8"/>
              <a:gd name="T9" fmla="*/ 3 h 12"/>
              <a:gd name="T10" fmla="*/ 4 w 8"/>
              <a:gd name="T11" fmla="*/ 0 h 12"/>
              <a:gd name="T12" fmla="*/ 7 w 8"/>
              <a:gd name="T13" fmla="*/ 1 h 12"/>
              <a:gd name="T14" fmla="*/ 7 w 8"/>
              <a:gd name="T15" fmla="*/ 2 h 12"/>
              <a:gd name="T16" fmla="*/ 4 w 8"/>
              <a:gd name="T17" fmla="*/ 1 h 12"/>
              <a:gd name="T18" fmla="*/ 2 w 8"/>
              <a:gd name="T19" fmla="*/ 3 h 12"/>
              <a:gd name="T20" fmla="*/ 5 w 8"/>
              <a:gd name="T21" fmla="*/ 5 h 12"/>
              <a:gd name="T22" fmla="*/ 8 w 8"/>
              <a:gd name="T23" fmla="*/ 8 h 12"/>
              <a:gd name="T24" fmla="*/ 3 w 8"/>
              <a:gd name="T25" fmla="*/ 12 h 12"/>
              <a:gd name="T26" fmla="*/ 0 w 8"/>
              <a:gd name="T27" fmla="*/ 11 h 12"/>
              <a:gd name="T28" fmla="*/ 1 w 8"/>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1" y="10"/>
                </a:moveTo>
                <a:cubicBezTo>
                  <a:pt x="1" y="10"/>
                  <a:pt x="2" y="10"/>
                  <a:pt x="3" y="10"/>
                </a:cubicBezTo>
                <a:cubicBezTo>
                  <a:pt x="5" y="10"/>
                  <a:pt x="6" y="10"/>
                  <a:pt x="6" y="9"/>
                </a:cubicBezTo>
                <a:cubicBezTo>
                  <a:pt x="6" y="8"/>
                  <a:pt x="5" y="7"/>
                  <a:pt x="3" y="6"/>
                </a:cubicBezTo>
                <a:cubicBezTo>
                  <a:pt x="1" y="6"/>
                  <a:pt x="0" y="5"/>
                  <a:pt x="0" y="3"/>
                </a:cubicBezTo>
                <a:cubicBezTo>
                  <a:pt x="0" y="1"/>
                  <a:pt x="2" y="0"/>
                  <a:pt x="4" y="0"/>
                </a:cubicBezTo>
                <a:cubicBezTo>
                  <a:pt x="5" y="0"/>
                  <a:pt x="7" y="0"/>
                  <a:pt x="7" y="1"/>
                </a:cubicBezTo>
                <a:cubicBezTo>
                  <a:pt x="7" y="2"/>
                  <a:pt x="7" y="2"/>
                  <a:pt x="7" y="2"/>
                </a:cubicBezTo>
                <a:cubicBezTo>
                  <a:pt x="6" y="2"/>
                  <a:pt x="5" y="1"/>
                  <a:pt x="4" y="1"/>
                </a:cubicBezTo>
                <a:cubicBezTo>
                  <a:pt x="3" y="1"/>
                  <a:pt x="2" y="2"/>
                  <a:pt x="2" y="3"/>
                </a:cubicBezTo>
                <a:cubicBezTo>
                  <a:pt x="2" y="4"/>
                  <a:pt x="3" y="4"/>
                  <a:pt x="5" y="5"/>
                </a:cubicBezTo>
                <a:cubicBezTo>
                  <a:pt x="7" y="6"/>
                  <a:pt x="8" y="7"/>
                  <a:pt x="8" y="8"/>
                </a:cubicBezTo>
                <a:cubicBezTo>
                  <a:pt x="8" y="10"/>
                  <a:pt x="6" y="12"/>
                  <a:pt x="3" y="12"/>
                </a:cubicBezTo>
                <a:cubicBezTo>
                  <a:pt x="2" y="12"/>
                  <a:pt x="1" y="12"/>
                  <a:pt x="0" y="11"/>
                </a:cubicBezTo>
                <a:lnTo>
                  <a:pt x="1"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80" name="Freeform 3030"/>
          <p:cNvSpPr/>
          <p:nvPr/>
        </p:nvSpPr>
        <p:spPr bwMode="auto">
          <a:xfrm>
            <a:off x="7590416" y="1848292"/>
            <a:ext cx="16040" cy="27067"/>
          </a:xfrm>
          <a:custGeom>
            <a:avLst/>
            <a:gdLst>
              <a:gd name="T0" fmla="*/ 0 w 10"/>
              <a:gd name="T1" fmla="*/ 0 h 17"/>
              <a:gd name="T2" fmla="*/ 2 w 10"/>
              <a:gd name="T3" fmla="*/ 0 h 17"/>
              <a:gd name="T4" fmla="*/ 2 w 10"/>
              <a:gd name="T5" fmla="*/ 7 h 17"/>
              <a:gd name="T6" fmla="*/ 2 w 10"/>
              <a:gd name="T7" fmla="*/ 7 h 17"/>
              <a:gd name="T8" fmla="*/ 4 w 10"/>
              <a:gd name="T9" fmla="*/ 5 h 17"/>
              <a:gd name="T10" fmla="*/ 6 w 10"/>
              <a:gd name="T11" fmla="*/ 5 h 17"/>
              <a:gd name="T12" fmla="*/ 10 w 10"/>
              <a:gd name="T13" fmla="*/ 10 h 17"/>
              <a:gd name="T14" fmla="*/ 10 w 10"/>
              <a:gd name="T15" fmla="*/ 17 h 17"/>
              <a:gd name="T16" fmla="*/ 8 w 10"/>
              <a:gd name="T17" fmla="*/ 17 h 17"/>
              <a:gd name="T18" fmla="*/ 8 w 10"/>
              <a:gd name="T19" fmla="*/ 10 h 17"/>
              <a:gd name="T20" fmla="*/ 5 w 10"/>
              <a:gd name="T21" fmla="*/ 7 h 17"/>
              <a:gd name="T22" fmla="*/ 2 w 10"/>
              <a:gd name="T23" fmla="*/ 9 h 17"/>
              <a:gd name="T24" fmla="*/ 2 w 10"/>
              <a:gd name="T25" fmla="*/ 10 h 17"/>
              <a:gd name="T26" fmla="*/ 2 w 10"/>
              <a:gd name="T27" fmla="*/ 17 h 17"/>
              <a:gd name="T28" fmla="*/ 0 w 10"/>
              <a:gd name="T29" fmla="*/ 17 h 17"/>
              <a:gd name="T30" fmla="*/ 0 w 10"/>
              <a:gd name="T3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7">
                <a:moveTo>
                  <a:pt x="0" y="0"/>
                </a:moveTo>
                <a:cubicBezTo>
                  <a:pt x="2" y="0"/>
                  <a:pt x="2" y="0"/>
                  <a:pt x="2" y="0"/>
                </a:cubicBezTo>
                <a:cubicBezTo>
                  <a:pt x="2" y="7"/>
                  <a:pt x="2" y="7"/>
                  <a:pt x="2" y="7"/>
                </a:cubicBezTo>
                <a:cubicBezTo>
                  <a:pt x="2" y="7"/>
                  <a:pt x="2" y="7"/>
                  <a:pt x="2" y="7"/>
                </a:cubicBezTo>
                <a:cubicBezTo>
                  <a:pt x="2" y="6"/>
                  <a:pt x="3" y="6"/>
                  <a:pt x="4" y="5"/>
                </a:cubicBezTo>
                <a:cubicBezTo>
                  <a:pt x="4" y="5"/>
                  <a:pt x="5" y="5"/>
                  <a:pt x="6" y="5"/>
                </a:cubicBezTo>
                <a:cubicBezTo>
                  <a:pt x="7" y="5"/>
                  <a:pt x="10" y="6"/>
                  <a:pt x="10" y="10"/>
                </a:cubicBezTo>
                <a:cubicBezTo>
                  <a:pt x="10" y="17"/>
                  <a:pt x="10" y="17"/>
                  <a:pt x="10" y="17"/>
                </a:cubicBezTo>
                <a:cubicBezTo>
                  <a:pt x="8" y="17"/>
                  <a:pt x="8" y="17"/>
                  <a:pt x="8" y="17"/>
                </a:cubicBezTo>
                <a:cubicBezTo>
                  <a:pt x="8" y="10"/>
                  <a:pt x="8" y="10"/>
                  <a:pt x="8" y="10"/>
                </a:cubicBezTo>
                <a:cubicBezTo>
                  <a:pt x="8" y="8"/>
                  <a:pt x="7" y="7"/>
                  <a:pt x="5" y="7"/>
                </a:cubicBezTo>
                <a:cubicBezTo>
                  <a:pt x="4" y="7"/>
                  <a:pt x="3" y="8"/>
                  <a:pt x="2" y="9"/>
                </a:cubicBezTo>
                <a:cubicBezTo>
                  <a:pt x="2" y="9"/>
                  <a:pt x="2" y="9"/>
                  <a:pt x="2" y="10"/>
                </a:cubicBezTo>
                <a:cubicBezTo>
                  <a:pt x="2" y="17"/>
                  <a:pt x="2" y="17"/>
                  <a:pt x="2" y="17"/>
                </a:cubicBezTo>
                <a:cubicBezTo>
                  <a:pt x="0" y="17"/>
                  <a:pt x="0" y="17"/>
                  <a:pt x="0" y="17"/>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81" name="Freeform 3031"/>
          <p:cNvSpPr>
            <a:spLocks noEditPoints="1"/>
          </p:cNvSpPr>
          <p:nvPr/>
        </p:nvSpPr>
        <p:spPr bwMode="auto">
          <a:xfrm>
            <a:off x="7610466" y="1856312"/>
            <a:ext cx="16040" cy="19047"/>
          </a:xfrm>
          <a:custGeom>
            <a:avLst/>
            <a:gdLst>
              <a:gd name="T0" fmla="*/ 2 w 10"/>
              <a:gd name="T1" fmla="*/ 6 h 12"/>
              <a:gd name="T2" fmla="*/ 6 w 10"/>
              <a:gd name="T3" fmla="*/ 10 h 12"/>
              <a:gd name="T4" fmla="*/ 9 w 10"/>
              <a:gd name="T5" fmla="*/ 10 h 12"/>
              <a:gd name="T6" fmla="*/ 9 w 10"/>
              <a:gd name="T7" fmla="*/ 11 h 12"/>
              <a:gd name="T8" fmla="*/ 5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1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3" y="10"/>
                  <a:pt x="6" y="10"/>
                </a:cubicBezTo>
                <a:cubicBezTo>
                  <a:pt x="7" y="10"/>
                  <a:pt x="8" y="10"/>
                  <a:pt x="9" y="10"/>
                </a:cubicBezTo>
                <a:cubicBezTo>
                  <a:pt x="9" y="11"/>
                  <a:pt x="9" y="11"/>
                  <a:pt x="9" y="11"/>
                </a:cubicBezTo>
                <a:cubicBezTo>
                  <a:pt x="8" y="12"/>
                  <a:pt x="7" y="12"/>
                  <a:pt x="5" y="12"/>
                </a:cubicBezTo>
                <a:cubicBezTo>
                  <a:pt x="2" y="12"/>
                  <a:pt x="0" y="10"/>
                  <a:pt x="0" y="6"/>
                </a:cubicBezTo>
                <a:cubicBezTo>
                  <a:pt x="0" y="3"/>
                  <a:pt x="2" y="0"/>
                  <a:pt x="5" y="0"/>
                </a:cubicBezTo>
                <a:cubicBezTo>
                  <a:pt x="9" y="0"/>
                  <a:pt x="10" y="3"/>
                  <a:pt x="10" y="5"/>
                </a:cubicBezTo>
                <a:cubicBezTo>
                  <a:pt x="10" y="6"/>
                  <a:pt x="10" y="6"/>
                  <a:pt x="10" y="6"/>
                </a:cubicBezTo>
                <a:lnTo>
                  <a:pt x="2" y="6"/>
                </a:lnTo>
                <a:close/>
                <a:moveTo>
                  <a:pt x="8" y="5"/>
                </a:moveTo>
                <a:cubicBezTo>
                  <a:pt x="8" y="3"/>
                  <a:pt x="7" y="1"/>
                  <a:pt x="5" y="1"/>
                </a:cubicBezTo>
                <a:cubicBezTo>
                  <a:pt x="3" y="1"/>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82" name="Freeform 3033"/>
          <p:cNvSpPr/>
          <p:nvPr/>
        </p:nvSpPr>
        <p:spPr bwMode="auto">
          <a:xfrm>
            <a:off x="7631518" y="1856312"/>
            <a:ext cx="15037" cy="19047"/>
          </a:xfrm>
          <a:custGeom>
            <a:avLst/>
            <a:gdLst>
              <a:gd name="T0" fmla="*/ 0 w 10"/>
              <a:gd name="T1" fmla="*/ 3 h 12"/>
              <a:gd name="T2" fmla="*/ 0 w 10"/>
              <a:gd name="T3" fmla="*/ 0 h 12"/>
              <a:gd name="T4" fmla="*/ 1 w 10"/>
              <a:gd name="T5" fmla="*/ 0 h 12"/>
              <a:gd name="T6" fmla="*/ 2 w 10"/>
              <a:gd name="T7" fmla="*/ 2 h 12"/>
              <a:gd name="T8" fmla="*/ 2 w 10"/>
              <a:gd name="T9" fmla="*/ 2 h 12"/>
              <a:gd name="T10" fmla="*/ 5 w 10"/>
              <a:gd name="T11" fmla="*/ 0 h 12"/>
              <a:gd name="T12" fmla="*/ 10 w 10"/>
              <a:gd name="T13" fmla="*/ 5 h 12"/>
              <a:gd name="T14" fmla="*/ 10 w 10"/>
              <a:gd name="T15" fmla="*/ 12 h 12"/>
              <a:gd name="T16" fmla="*/ 7 w 10"/>
              <a:gd name="T17" fmla="*/ 12 h 12"/>
              <a:gd name="T18" fmla="*/ 7 w 10"/>
              <a:gd name="T19" fmla="*/ 5 h 12"/>
              <a:gd name="T20" fmla="*/ 5 w 10"/>
              <a:gd name="T21" fmla="*/ 2 h 12"/>
              <a:gd name="T22" fmla="*/ 2 w 10"/>
              <a:gd name="T23" fmla="*/ 4 h 12"/>
              <a:gd name="T24" fmla="*/ 2 w 10"/>
              <a:gd name="T25" fmla="*/ 5 h 12"/>
              <a:gd name="T26" fmla="*/ 2 w 10"/>
              <a:gd name="T27" fmla="*/ 12 h 12"/>
              <a:gd name="T28" fmla="*/ 0 w 10"/>
              <a:gd name="T29" fmla="*/ 12 h 12"/>
              <a:gd name="T30" fmla="*/ 0 w 10"/>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3"/>
                </a:moveTo>
                <a:cubicBezTo>
                  <a:pt x="0" y="2"/>
                  <a:pt x="0" y="1"/>
                  <a:pt x="0" y="0"/>
                </a:cubicBezTo>
                <a:cubicBezTo>
                  <a:pt x="1" y="0"/>
                  <a:pt x="1" y="0"/>
                  <a:pt x="1" y="0"/>
                </a:cubicBezTo>
                <a:cubicBezTo>
                  <a:pt x="2" y="2"/>
                  <a:pt x="2" y="2"/>
                  <a:pt x="2" y="2"/>
                </a:cubicBezTo>
                <a:cubicBezTo>
                  <a:pt x="2" y="2"/>
                  <a:pt x="2" y="2"/>
                  <a:pt x="2" y="2"/>
                </a:cubicBezTo>
                <a:cubicBezTo>
                  <a:pt x="2" y="1"/>
                  <a:pt x="4" y="0"/>
                  <a:pt x="5" y="0"/>
                </a:cubicBezTo>
                <a:cubicBezTo>
                  <a:pt x="7" y="0"/>
                  <a:pt x="10" y="1"/>
                  <a:pt x="10" y="5"/>
                </a:cubicBezTo>
                <a:cubicBezTo>
                  <a:pt x="10" y="12"/>
                  <a:pt x="10" y="12"/>
                  <a:pt x="10" y="12"/>
                </a:cubicBezTo>
                <a:cubicBezTo>
                  <a:pt x="7" y="12"/>
                  <a:pt x="7" y="12"/>
                  <a:pt x="7" y="12"/>
                </a:cubicBezTo>
                <a:cubicBezTo>
                  <a:pt x="7" y="5"/>
                  <a:pt x="7" y="5"/>
                  <a:pt x="7" y="5"/>
                </a:cubicBezTo>
                <a:cubicBezTo>
                  <a:pt x="7" y="3"/>
                  <a:pt x="7" y="2"/>
                  <a:pt x="5" y="2"/>
                </a:cubicBezTo>
                <a:cubicBezTo>
                  <a:pt x="3" y="2"/>
                  <a:pt x="2" y="3"/>
                  <a:pt x="2" y="4"/>
                </a:cubicBezTo>
                <a:cubicBezTo>
                  <a:pt x="2" y="4"/>
                  <a:pt x="2" y="4"/>
                  <a:pt x="2" y="5"/>
                </a:cubicBezTo>
                <a:cubicBezTo>
                  <a:pt x="2" y="12"/>
                  <a:pt x="2" y="12"/>
                  <a:pt x="2"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83" name="Freeform 3034"/>
          <p:cNvSpPr>
            <a:spLocks noEditPoints="1"/>
          </p:cNvSpPr>
          <p:nvPr/>
        </p:nvSpPr>
        <p:spPr bwMode="auto">
          <a:xfrm>
            <a:off x="7649563" y="1848292"/>
            <a:ext cx="18045" cy="27067"/>
          </a:xfrm>
          <a:custGeom>
            <a:avLst/>
            <a:gdLst>
              <a:gd name="T0" fmla="*/ 11 w 11"/>
              <a:gd name="T1" fmla="*/ 0 h 17"/>
              <a:gd name="T2" fmla="*/ 11 w 11"/>
              <a:gd name="T3" fmla="*/ 14 h 17"/>
              <a:gd name="T4" fmla="*/ 11 w 11"/>
              <a:gd name="T5" fmla="*/ 17 h 17"/>
              <a:gd name="T6" fmla="*/ 9 w 11"/>
              <a:gd name="T7" fmla="*/ 17 h 17"/>
              <a:gd name="T8" fmla="*/ 9 w 11"/>
              <a:gd name="T9" fmla="*/ 15 h 17"/>
              <a:gd name="T10" fmla="*/ 9 w 11"/>
              <a:gd name="T11" fmla="*/ 15 h 17"/>
              <a:gd name="T12" fmla="*/ 5 w 11"/>
              <a:gd name="T13" fmla="*/ 17 h 17"/>
              <a:gd name="T14" fmla="*/ 0 w 11"/>
              <a:gd name="T15" fmla="*/ 11 h 17"/>
              <a:gd name="T16" fmla="*/ 6 w 11"/>
              <a:gd name="T17" fmla="*/ 5 h 17"/>
              <a:gd name="T18" fmla="*/ 9 w 11"/>
              <a:gd name="T19" fmla="*/ 7 h 17"/>
              <a:gd name="T20" fmla="*/ 9 w 11"/>
              <a:gd name="T21" fmla="*/ 7 h 17"/>
              <a:gd name="T22" fmla="*/ 9 w 11"/>
              <a:gd name="T23" fmla="*/ 0 h 17"/>
              <a:gd name="T24" fmla="*/ 11 w 11"/>
              <a:gd name="T25" fmla="*/ 0 h 17"/>
              <a:gd name="T26" fmla="*/ 9 w 11"/>
              <a:gd name="T27" fmla="*/ 10 h 17"/>
              <a:gd name="T28" fmla="*/ 9 w 11"/>
              <a:gd name="T29" fmla="*/ 9 h 17"/>
              <a:gd name="T30" fmla="*/ 6 w 11"/>
              <a:gd name="T31" fmla="*/ 6 h 17"/>
              <a:gd name="T32" fmla="*/ 3 w 11"/>
              <a:gd name="T33" fmla="*/ 11 h 17"/>
              <a:gd name="T34" fmla="*/ 6 w 11"/>
              <a:gd name="T35" fmla="*/ 15 h 17"/>
              <a:gd name="T36" fmla="*/ 9 w 11"/>
              <a:gd name="T37" fmla="*/ 13 h 17"/>
              <a:gd name="T38" fmla="*/ 9 w 11"/>
              <a:gd name="T39" fmla="*/ 12 h 17"/>
              <a:gd name="T40" fmla="*/ 9 w 11"/>
              <a:gd name="T41" fmla="*/ 1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11" y="0"/>
                </a:moveTo>
                <a:cubicBezTo>
                  <a:pt x="11" y="14"/>
                  <a:pt x="11" y="14"/>
                  <a:pt x="11" y="14"/>
                </a:cubicBezTo>
                <a:cubicBezTo>
                  <a:pt x="11" y="15"/>
                  <a:pt x="11" y="16"/>
                  <a:pt x="11" y="17"/>
                </a:cubicBezTo>
                <a:cubicBezTo>
                  <a:pt x="9" y="17"/>
                  <a:pt x="9" y="17"/>
                  <a:pt x="9" y="17"/>
                </a:cubicBezTo>
                <a:cubicBezTo>
                  <a:pt x="9" y="15"/>
                  <a:pt x="9" y="15"/>
                  <a:pt x="9" y="15"/>
                </a:cubicBezTo>
                <a:cubicBezTo>
                  <a:pt x="9" y="15"/>
                  <a:pt x="9" y="15"/>
                  <a:pt x="9" y="15"/>
                </a:cubicBezTo>
                <a:cubicBezTo>
                  <a:pt x="9" y="16"/>
                  <a:pt x="7" y="17"/>
                  <a:pt x="5" y="17"/>
                </a:cubicBezTo>
                <a:cubicBezTo>
                  <a:pt x="3" y="17"/>
                  <a:pt x="0" y="15"/>
                  <a:pt x="0" y="11"/>
                </a:cubicBezTo>
                <a:cubicBezTo>
                  <a:pt x="0" y="7"/>
                  <a:pt x="3" y="5"/>
                  <a:pt x="6" y="5"/>
                </a:cubicBezTo>
                <a:cubicBezTo>
                  <a:pt x="7" y="5"/>
                  <a:pt x="9" y="6"/>
                  <a:pt x="9" y="7"/>
                </a:cubicBezTo>
                <a:cubicBezTo>
                  <a:pt x="9" y="7"/>
                  <a:pt x="9" y="7"/>
                  <a:pt x="9" y="7"/>
                </a:cubicBezTo>
                <a:cubicBezTo>
                  <a:pt x="9" y="0"/>
                  <a:pt x="9" y="0"/>
                  <a:pt x="9" y="0"/>
                </a:cubicBezTo>
                <a:lnTo>
                  <a:pt x="11" y="0"/>
                </a:lnTo>
                <a:close/>
                <a:moveTo>
                  <a:pt x="9" y="10"/>
                </a:moveTo>
                <a:cubicBezTo>
                  <a:pt x="9" y="10"/>
                  <a:pt x="9" y="9"/>
                  <a:pt x="9" y="9"/>
                </a:cubicBezTo>
                <a:cubicBezTo>
                  <a:pt x="9" y="8"/>
                  <a:pt x="8" y="6"/>
                  <a:pt x="6" y="6"/>
                </a:cubicBezTo>
                <a:cubicBezTo>
                  <a:pt x="4" y="6"/>
                  <a:pt x="3" y="8"/>
                  <a:pt x="3" y="11"/>
                </a:cubicBezTo>
                <a:cubicBezTo>
                  <a:pt x="3" y="13"/>
                  <a:pt x="4" y="15"/>
                  <a:pt x="6" y="15"/>
                </a:cubicBezTo>
                <a:cubicBezTo>
                  <a:pt x="7" y="15"/>
                  <a:pt x="9" y="14"/>
                  <a:pt x="9" y="13"/>
                </a:cubicBezTo>
                <a:cubicBezTo>
                  <a:pt x="9" y="12"/>
                  <a:pt x="9" y="12"/>
                  <a:pt x="9" y="12"/>
                </a:cubicBezTo>
                <a:lnTo>
                  <a:pt x="9"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84" name="Freeform 3035"/>
          <p:cNvSpPr/>
          <p:nvPr/>
        </p:nvSpPr>
        <p:spPr bwMode="auto">
          <a:xfrm>
            <a:off x="7673622" y="1856312"/>
            <a:ext cx="9022" cy="19047"/>
          </a:xfrm>
          <a:custGeom>
            <a:avLst/>
            <a:gdLst>
              <a:gd name="T0" fmla="*/ 0 w 6"/>
              <a:gd name="T1" fmla="*/ 4 h 12"/>
              <a:gd name="T2" fmla="*/ 0 w 6"/>
              <a:gd name="T3" fmla="*/ 0 h 12"/>
              <a:gd name="T4" fmla="*/ 2 w 6"/>
              <a:gd name="T5" fmla="*/ 0 h 12"/>
              <a:gd name="T6" fmla="*/ 2 w 6"/>
              <a:gd name="T7" fmla="*/ 2 h 12"/>
              <a:gd name="T8" fmla="*/ 2 w 6"/>
              <a:gd name="T9" fmla="*/ 2 h 12"/>
              <a:gd name="T10" fmla="*/ 5 w 6"/>
              <a:gd name="T11" fmla="*/ 0 h 12"/>
              <a:gd name="T12" fmla="*/ 6 w 6"/>
              <a:gd name="T13" fmla="*/ 0 h 12"/>
              <a:gd name="T14" fmla="*/ 6 w 6"/>
              <a:gd name="T15" fmla="*/ 2 h 12"/>
              <a:gd name="T16" fmla="*/ 5 w 6"/>
              <a:gd name="T17" fmla="*/ 2 h 12"/>
              <a:gd name="T18" fmla="*/ 2 w 6"/>
              <a:gd name="T19" fmla="*/ 4 h 12"/>
              <a:gd name="T20" fmla="*/ 2 w 6"/>
              <a:gd name="T21" fmla="*/ 5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2"/>
                  <a:pt x="0" y="1"/>
                  <a:pt x="0" y="0"/>
                </a:cubicBezTo>
                <a:cubicBezTo>
                  <a:pt x="2" y="0"/>
                  <a:pt x="2" y="0"/>
                  <a:pt x="2" y="0"/>
                </a:cubicBezTo>
                <a:cubicBezTo>
                  <a:pt x="2" y="2"/>
                  <a:pt x="2" y="2"/>
                  <a:pt x="2" y="2"/>
                </a:cubicBezTo>
                <a:cubicBezTo>
                  <a:pt x="2" y="2"/>
                  <a:pt x="2" y="2"/>
                  <a:pt x="2" y="2"/>
                </a:cubicBezTo>
                <a:cubicBezTo>
                  <a:pt x="2" y="1"/>
                  <a:pt x="4" y="0"/>
                  <a:pt x="5" y="0"/>
                </a:cubicBezTo>
                <a:cubicBezTo>
                  <a:pt x="5" y="0"/>
                  <a:pt x="6" y="0"/>
                  <a:pt x="6" y="0"/>
                </a:cubicBezTo>
                <a:cubicBezTo>
                  <a:pt x="6" y="2"/>
                  <a:pt x="6" y="2"/>
                  <a:pt x="6" y="2"/>
                </a:cubicBezTo>
                <a:cubicBezTo>
                  <a:pt x="6" y="2"/>
                  <a:pt x="5" y="2"/>
                  <a:pt x="5" y="2"/>
                </a:cubicBezTo>
                <a:cubicBezTo>
                  <a:pt x="4" y="2"/>
                  <a:pt x="2" y="3"/>
                  <a:pt x="2" y="4"/>
                </a:cubicBezTo>
                <a:cubicBezTo>
                  <a:pt x="2" y="5"/>
                  <a:pt x="2" y="5"/>
                  <a:pt x="2" y="5"/>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85" name="Freeform 3036"/>
          <p:cNvSpPr>
            <a:spLocks noEditPoints="1"/>
          </p:cNvSpPr>
          <p:nvPr/>
        </p:nvSpPr>
        <p:spPr bwMode="auto">
          <a:xfrm>
            <a:off x="7684649" y="1856312"/>
            <a:ext cx="16040" cy="19047"/>
          </a:xfrm>
          <a:custGeom>
            <a:avLst/>
            <a:gdLst>
              <a:gd name="T0" fmla="*/ 2 w 10"/>
              <a:gd name="T1" fmla="*/ 6 h 12"/>
              <a:gd name="T2" fmla="*/ 6 w 10"/>
              <a:gd name="T3" fmla="*/ 10 h 12"/>
              <a:gd name="T4" fmla="*/ 9 w 10"/>
              <a:gd name="T5" fmla="*/ 10 h 12"/>
              <a:gd name="T6" fmla="*/ 10 w 10"/>
              <a:gd name="T7" fmla="*/ 11 h 12"/>
              <a:gd name="T8" fmla="*/ 6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1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8" y="10"/>
                  <a:pt x="8" y="10"/>
                  <a:pt x="9" y="10"/>
                </a:cubicBezTo>
                <a:cubicBezTo>
                  <a:pt x="10" y="11"/>
                  <a:pt x="10" y="11"/>
                  <a:pt x="10" y="11"/>
                </a:cubicBezTo>
                <a:cubicBezTo>
                  <a:pt x="9" y="12"/>
                  <a:pt x="8" y="12"/>
                  <a:pt x="6" y="12"/>
                </a:cubicBezTo>
                <a:cubicBezTo>
                  <a:pt x="2" y="12"/>
                  <a:pt x="0" y="10"/>
                  <a:pt x="0" y="6"/>
                </a:cubicBezTo>
                <a:cubicBezTo>
                  <a:pt x="0" y="3"/>
                  <a:pt x="2" y="0"/>
                  <a:pt x="5" y="0"/>
                </a:cubicBezTo>
                <a:cubicBezTo>
                  <a:pt x="9" y="0"/>
                  <a:pt x="10" y="3"/>
                  <a:pt x="10" y="5"/>
                </a:cubicBezTo>
                <a:cubicBezTo>
                  <a:pt x="10" y="6"/>
                  <a:pt x="10" y="6"/>
                  <a:pt x="10" y="6"/>
                </a:cubicBezTo>
                <a:lnTo>
                  <a:pt x="2" y="6"/>
                </a:lnTo>
                <a:close/>
                <a:moveTo>
                  <a:pt x="8" y="5"/>
                </a:moveTo>
                <a:cubicBezTo>
                  <a:pt x="8" y="3"/>
                  <a:pt x="8" y="1"/>
                  <a:pt x="5" y="1"/>
                </a:cubicBezTo>
                <a:cubicBezTo>
                  <a:pt x="3" y="1"/>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86" name="Freeform 3037"/>
          <p:cNvSpPr/>
          <p:nvPr/>
        </p:nvSpPr>
        <p:spPr bwMode="auto">
          <a:xfrm>
            <a:off x="7704699" y="1856312"/>
            <a:ext cx="10025" cy="19047"/>
          </a:xfrm>
          <a:custGeom>
            <a:avLst/>
            <a:gdLst>
              <a:gd name="T0" fmla="*/ 0 w 6"/>
              <a:gd name="T1" fmla="*/ 4 h 12"/>
              <a:gd name="T2" fmla="*/ 0 w 6"/>
              <a:gd name="T3" fmla="*/ 0 h 12"/>
              <a:gd name="T4" fmla="*/ 2 w 6"/>
              <a:gd name="T5" fmla="*/ 0 h 12"/>
              <a:gd name="T6" fmla="*/ 2 w 6"/>
              <a:gd name="T7" fmla="*/ 2 h 12"/>
              <a:gd name="T8" fmla="*/ 2 w 6"/>
              <a:gd name="T9" fmla="*/ 2 h 12"/>
              <a:gd name="T10" fmla="*/ 5 w 6"/>
              <a:gd name="T11" fmla="*/ 0 h 12"/>
              <a:gd name="T12" fmla="*/ 6 w 6"/>
              <a:gd name="T13" fmla="*/ 0 h 12"/>
              <a:gd name="T14" fmla="*/ 6 w 6"/>
              <a:gd name="T15" fmla="*/ 2 h 12"/>
              <a:gd name="T16" fmla="*/ 5 w 6"/>
              <a:gd name="T17" fmla="*/ 2 h 12"/>
              <a:gd name="T18" fmla="*/ 2 w 6"/>
              <a:gd name="T19" fmla="*/ 4 h 12"/>
              <a:gd name="T20" fmla="*/ 2 w 6"/>
              <a:gd name="T21" fmla="*/ 5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2"/>
                  <a:pt x="0" y="1"/>
                  <a:pt x="0" y="0"/>
                </a:cubicBezTo>
                <a:cubicBezTo>
                  <a:pt x="2" y="0"/>
                  <a:pt x="2" y="0"/>
                  <a:pt x="2" y="0"/>
                </a:cubicBezTo>
                <a:cubicBezTo>
                  <a:pt x="2" y="2"/>
                  <a:pt x="2" y="2"/>
                  <a:pt x="2" y="2"/>
                </a:cubicBezTo>
                <a:cubicBezTo>
                  <a:pt x="2" y="2"/>
                  <a:pt x="2" y="2"/>
                  <a:pt x="2" y="2"/>
                </a:cubicBezTo>
                <a:cubicBezTo>
                  <a:pt x="3" y="1"/>
                  <a:pt x="4" y="0"/>
                  <a:pt x="5" y="0"/>
                </a:cubicBezTo>
                <a:cubicBezTo>
                  <a:pt x="6" y="0"/>
                  <a:pt x="6" y="0"/>
                  <a:pt x="6" y="0"/>
                </a:cubicBezTo>
                <a:cubicBezTo>
                  <a:pt x="6" y="2"/>
                  <a:pt x="6" y="2"/>
                  <a:pt x="6" y="2"/>
                </a:cubicBezTo>
                <a:cubicBezTo>
                  <a:pt x="6" y="2"/>
                  <a:pt x="5" y="2"/>
                  <a:pt x="5" y="2"/>
                </a:cubicBezTo>
                <a:cubicBezTo>
                  <a:pt x="4" y="2"/>
                  <a:pt x="3" y="3"/>
                  <a:pt x="2" y="4"/>
                </a:cubicBezTo>
                <a:cubicBezTo>
                  <a:pt x="2" y="5"/>
                  <a:pt x="2" y="5"/>
                  <a:pt x="2" y="5"/>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87" name="Freeform 3038"/>
          <p:cNvSpPr>
            <a:spLocks noEditPoints="1"/>
          </p:cNvSpPr>
          <p:nvPr/>
        </p:nvSpPr>
        <p:spPr bwMode="auto">
          <a:xfrm>
            <a:off x="7717731" y="1848292"/>
            <a:ext cx="5012" cy="27067"/>
          </a:xfrm>
          <a:custGeom>
            <a:avLst/>
            <a:gdLst>
              <a:gd name="T0" fmla="*/ 3 w 3"/>
              <a:gd name="T1" fmla="*/ 2 h 17"/>
              <a:gd name="T2" fmla="*/ 1 w 3"/>
              <a:gd name="T3" fmla="*/ 3 h 17"/>
              <a:gd name="T4" fmla="*/ 0 w 3"/>
              <a:gd name="T5" fmla="*/ 2 h 17"/>
              <a:gd name="T6" fmla="*/ 1 w 3"/>
              <a:gd name="T7" fmla="*/ 0 h 17"/>
              <a:gd name="T8" fmla="*/ 3 w 3"/>
              <a:gd name="T9" fmla="*/ 2 h 17"/>
              <a:gd name="T10" fmla="*/ 0 w 3"/>
              <a:gd name="T11" fmla="*/ 17 h 17"/>
              <a:gd name="T12" fmla="*/ 0 w 3"/>
              <a:gd name="T13" fmla="*/ 5 h 17"/>
              <a:gd name="T14" fmla="*/ 2 w 3"/>
              <a:gd name="T15" fmla="*/ 5 h 17"/>
              <a:gd name="T16" fmla="*/ 2 w 3"/>
              <a:gd name="T17" fmla="*/ 17 h 17"/>
              <a:gd name="T18" fmla="*/ 0 w 3"/>
              <a:gd name="T19"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7">
                <a:moveTo>
                  <a:pt x="3" y="2"/>
                </a:moveTo>
                <a:cubicBezTo>
                  <a:pt x="3" y="3"/>
                  <a:pt x="2" y="3"/>
                  <a:pt x="1" y="3"/>
                </a:cubicBezTo>
                <a:cubicBezTo>
                  <a:pt x="1" y="3"/>
                  <a:pt x="0" y="3"/>
                  <a:pt x="0" y="2"/>
                </a:cubicBezTo>
                <a:cubicBezTo>
                  <a:pt x="0" y="1"/>
                  <a:pt x="1" y="0"/>
                  <a:pt x="1" y="0"/>
                </a:cubicBezTo>
                <a:cubicBezTo>
                  <a:pt x="2" y="0"/>
                  <a:pt x="3" y="1"/>
                  <a:pt x="3" y="2"/>
                </a:cubicBezTo>
                <a:close/>
                <a:moveTo>
                  <a:pt x="0" y="17"/>
                </a:moveTo>
                <a:cubicBezTo>
                  <a:pt x="0" y="5"/>
                  <a:pt x="0" y="5"/>
                  <a:pt x="0" y="5"/>
                </a:cubicBezTo>
                <a:cubicBezTo>
                  <a:pt x="2" y="5"/>
                  <a:pt x="2" y="5"/>
                  <a:pt x="2" y="5"/>
                </a:cubicBezTo>
                <a:cubicBezTo>
                  <a:pt x="2" y="17"/>
                  <a:pt x="2" y="17"/>
                  <a:pt x="2" y="17"/>
                </a:cubicBezTo>
                <a:lnTo>
                  <a:pt x="0" y="1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88" name="Freeform 3039"/>
          <p:cNvSpPr/>
          <p:nvPr/>
        </p:nvSpPr>
        <p:spPr bwMode="auto">
          <a:xfrm>
            <a:off x="7725751" y="1851299"/>
            <a:ext cx="11027" cy="24059"/>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5 w 7"/>
              <a:gd name="T13" fmla="*/ 13 h 15"/>
              <a:gd name="T14" fmla="*/ 7 w 7"/>
              <a:gd name="T15" fmla="*/ 13 h 15"/>
              <a:gd name="T16" fmla="*/ 7 w 7"/>
              <a:gd name="T17" fmla="*/ 15 h 15"/>
              <a:gd name="T18" fmla="*/ 5 w 7"/>
              <a:gd name="T19" fmla="*/ 15 h 15"/>
              <a:gd name="T20" fmla="*/ 2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2"/>
                  <a:pt x="4" y="13"/>
                  <a:pt x="5" y="13"/>
                </a:cubicBezTo>
                <a:cubicBezTo>
                  <a:pt x="6" y="13"/>
                  <a:pt x="6" y="13"/>
                  <a:pt x="7" y="13"/>
                </a:cubicBezTo>
                <a:cubicBezTo>
                  <a:pt x="7" y="15"/>
                  <a:pt x="7" y="15"/>
                  <a:pt x="7" y="15"/>
                </a:cubicBezTo>
                <a:cubicBezTo>
                  <a:pt x="6" y="15"/>
                  <a:pt x="6" y="15"/>
                  <a:pt x="5" y="15"/>
                </a:cubicBezTo>
                <a:cubicBezTo>
                  <a:pt x="4" y="15"/>
                  <a:pt x="3" y="15"/>
                  <a:pt x="2" y="14"/>
                </a:cubicBezTo>
                <a:cubicBezTo>
                  <a:pt x="2" y="13"/>
                  <a:pt x="2" y="12"/>
                  <a:pt x="2" y="11"/>
                </a:cubicBezTo>
                <a:cubicBezTo>
                  <a:pt x="2" y="5"/>
                  <a:pt x="2" y="5"/>
                  <a:pt x="2" y="5"/>
                </a:cubicBezTo>
                <a:cubicBezTo>
                  <a:pt x="0" y="5"/>
                  <a:pt x="0" y="5"/>
                  <a:pt x="0" y="5"/>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89" name="Oval 3040"/>
          <p:cNvSpPr>
            <a:spLocks noChangeArrowheads="1"/>
          </p:cNvSpPr>
          <p:nvPr/>
        </p:nvSpPr>
        <p:spPr bwMode="auto">
          <a:xfrm>
            <a:off x="7739786" y="1870347"/>
            <a:ext cx="5012" cy="5012"/>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90" name="Freeform 3041"/>
          <p:cNvSpPr>
            <a:spLocks noEditPoints="1"/>
          </p:cNvSpPr>
          <p:nvPr/>
        </p:nvSpPr>
        <p:spPr bwMode="auto">
          <a:xfrm>
            <a:off x="7756828" y="1848292"/>
            <a:ext cx="16040" cy="27067"/>
          </a:xfrm>
          <a:custGeom>
            <a:avLst/>
            <a:gdLst>
              <a:gd name="T0" fmla="*/ 0 w 10"/>
              <a:gd name="T1" fmla="*/ 1 h 17"/>
              <a:gd name="T2" fmla="*/ 4 w 10"/>
              <a:gd name="T3" fmla="*/ 0 h 17"/>
              <a:gd name="T4" fmla="*/ 8 w 10"/>
              <a:gd name="T5" fmla="*/ 2 h 17"/>
              <a:gd name="T6" fmla="*/ 10 w 10"/>
              <a:gd name="T7" fmla="*/ 5 h 17"/>
              <a:gd name="T8" fmla="*/ 9 w 10"/>
              <a:gd name="T9" fmla="*/ 9 h 17"/>
              <a:gd name="T10" fmla="*/ 4 w 10"/>
              <a:gd name="T11" fmla="*/ 10 h 17"/>
              <a:gd name="T12" fmla="*/ 2 w 10"/>
              <a:gd name="T13" fmla="*/ 10 h 17"/>
              <a:gd name="T14" fmla="*/ 2 w 10"/>
              <a:gd name="T15" fmla="*/ 17 h 17"/>
              <a:gd name="T16" fmla="*/ 0 w 10"/>
              <a:gd name="T17" fmla="*/ 17 h 17"/>
              <a:gd name="T18" fmla="*/ 0 w 10"/>
              <a:gd name="T19" fmla="*/ 1 h 17"/>
              <a:gd name="T20" fmla="*/ 2 w 10"/>
              <a:gd name="T21" fmla="*/ 8 h 17"/>
              <a:gd name="T22" fmla="*/ 4 w 10"/>
              <a:gd name="T23" fmla="*/ 9 h 17"/>
              <a:gd name="T24" fmla="*/ 8 w 10"/>
              <a:gd name="T25" fmla="*/ 5 h 17"/>
              <a:gd name="T26" fmla="*/ 4 w 10"/>
              <a:gd name="T27" fmla="*/ 2 h 17"/>
              <a:gd name="T28" fmla="*/ 2 w 10"/>
              <a:gd name="T29" fmla="*/ 2 h 17"/>
              <a:gd name="T30" fmla="*/ 2 w 10"/>
              <a:gd name="T31"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7">
                <a:moveTo>
                  <a:pt x="0" y="1"/>
                </a:moveTo>
                <a:cubicBezTo>
                  <a:pt x="1" y="1"/>
                  <a:pt x="2" y="0"/>
                  <a:pt x="4" y="0"/>
                </a:cubicBezTo>
                <a:cubicBezTo>
                  <a:pt x="6" y="0"/>
                  <a:pt x="7" y="1"/>
                  <a:pt x="8" y="2"/>
                </a:cubicBezTo>
                <a:cubicBezTo>
                  <a:pt x="9" y="2"/>
                  <a:pt x="10" y="4"/>
                  <a:pt x="10" y="5"/>
                </a:cubicBezTo>
                <a:cubicBezTo>
                  <a:pt x="10" y="7"/>
                  <a:pt x="9" y="8"/>
                  <a:pt x="9" y="9"/>
                </a:cubicBezTo>
                <a:cubicBezTo>
                  <a:pt x="8" y="10"/>
                  <a:pt x="6" y="10"/>
                  <a:pt x="4" y="10"/>
                </a:cubicBezTo>
                <a:cubicBezTo>
                  <a:pt x="3" y="10"/>
                  <a:pt x="2" y="10"/>
                  <a:pt x="2" y="10"/>
                </a:cubicBezTo>
                <a:cubicBezTo>
                  <a:pt x="2" y="17"/>
                  <a:pt x="2" y="17"/>
                  <a:pt x="2" y="17"/>
                </a:cubicBezTo>
                <a:cubicBezTo>
                  <a:pt x="0" y="17"/>
                  <a:pt x="0" y="17"/>
                  <a:pt x="0" y="17"/>
                </a:cubicBezTo>
                <a:lnTo>
                  <a:pt x="0" y="1"/>
                </a:lnTo>
                <a:close/>
                <a:moveTo>
                  <a:pt x="2" y="8"/>
                </a:moveTo>
                <a:cubicBezTo>
                  <a:pt x="2" y="9"/>
                  <a:pt x="3" y="9"/>
                  <a:pt x="4" y="9"/>
                </a:cubicBezTo>
                <a:cubicBezTo>
                  <a:pt x="6" y="9"/>
                  <a:pt x="8" y="7"/>
                  <a:pt x="8" y="5"/>
                </a:cubicBezTo>
                <a:cubicBezTo>
                  <a:pt x="8" y="3"/>
                  <a:pt x="6" y="2"/>
                  <a:pt x="4" y="2"/>
                </a:cubicBezTo>
                <a:cubicBezTo>
                  <a:pt x="3" y="2"/>
                  <a:pt x="2" y="2"/>
                  <a:pt x="2" y="2"/>
                </a:cubicBezTo>
                <a:lnTo>
                  <a:pt x="2"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91" name="Freeform 3042"/>
          <p:cNvSpPr>
            <a:spLocks noEditPoints="1"/>
          </p:cNvSpPr>
          <p:nvPr/>
        </p:nvSpPr>
        <p:spPr bwMode="auto">
          <a:xfrm>
            <a:off x="7773870" y="1856312"/>
            <a:ext cx="18045" cy="19047"/>
          </a:xfrm>
          <a:custGeom>
            <a:avLst/>
            <a:gdLst>
              <a:gd name="T0" fmla="*/ 2 w 11"/>
              <a:gd name="T1" fmla="*/ 6 h 12"/>
              <a:gd name="T2" fmla="*/ 6 w 11"/>
              <a:gd name="T3" fmla="*/ 10 h 12"/>
              <a:gd name="T4" fmla="*/ 10 w 11"/>
              <a:gd name="T5" fmla="*/ 10 h 12"/>
              <a:gd name="T6" fmla="*/ 10 w 11"/>
              <a:gd name="T7" fmla="*/ 11 h 12"/>
              <a:gd name="T8" fmla="*/ 6 w 11"/>
              <a:gd name="T9" fmla="*/ 12 h 12"/>
              <a:gd name="T10" fmla="*/ 0 w 11"/>
              <a:gd name="T11" fmla="*/ 6 h 12"/>
              <a:gd name="T12" fmla="*/ 6 w 11"/>
              <a:gd name="T13" fmla="*/ 0 h 12"/>
              <a:gd name="T14" fmla="*/ 11 w 11"/>
              <a:gd name="T15" fmla="*/ 5 h 12"/>
              <a:gd name="T16" fmla="*/ 11 w 11"/>
              <a:gd name="T17" fmla="*/ 6 h 12"/>
              <a:gd name="T18" fmla="*/ 2 w 11"/>
              <a:gd name="T19" fmla="*/ 6 h 12"/>
              <a:gd name="T20" fmla="*/ 9 w 11"/>
              <a:gd name="T21" fmla="*/ 5 h 12"/>
              <a:gd name="T22" fmla="*/ 6 w 11"/>
              <a:gd name="T23" fmla="*/ 1 h 12"/>
              <a:gd name="T24" fmla="*/ 2 w 11"/>
              <a:gd name="T25" fmla="*/ 5 h 12"/>
              <a:gd name="T26" fmla="*/ 9 w 11"/>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2">
                <a:moveTo>
                  <a:pt x="2" y="6"/>
                </a:moveTo>
                <a:cubicBezTo>
                  <a:pt x="2" y="9"/>
                  <a:pt x="4" y="10"/>
                  <a:pt x="6" y="10"/>
                </a:cubicBezTo>
                <a:cubicBezTo>
                  <a:pt x="8" y="10"/>
                  <a:pt x="9" y="10"/>
                  <a:pt x="10" y="10"/>
                </a:cubicBezTo>
                <a:cubicBezTo>
                  <a:pt x="10" y="11"/>
                  <a:pt x="10" y="11"/>
                  <a:pt x="10" y="11"/>
                </a:cubicBezTo>
                <a:cubicBezTo>
                  <a:pt x="9" y="12"/>
                  <a:pt x="8" y="12"/>
                  <a:pt x="6" y="12"/>
                </a:cubicBezTo>
                <a:cubicBezTo>
                  <a:pt x="3" y="12"/>
                  <a:pt x="0" y="10"/>
                  <a:pt x="0" y="6"/>
                </a:cubicBezTo>
                <a:cubicBezTo>
                  <a:pt x="0" y="3"/>
                  <a:pt x="2" y="0"/>
                  <a:pt x="6" y="0"/>
                </a:cubicBezTo>
                <a:cubicBezTo>
                  <a:pt x="10" y="0"/>
                  <a:pt x="11" y="3"/>
                  <a:pt x="11" y="5"/>
                </a:cubicBezTo>
                <a:cubicBezTo>
                  <a:pt x="11" y="6"/>
                  <a:pt x="11" y="6"/>
                  <a:pt x="11" y="6"/>
                </a:cubicBezTo>
                <a:lnTo>
                  <a:pt x="2" y="6"/>
                </a:lnTo>
                <a:close/>
                <a:moveTo>
                  <a:pt x="9" y="5"/>
                </a:moveTo>
                <a:cubicBezTo>
                  <a:pt x="9" y="3"/>
                  <a:pt x="8" y="1"/>
                  <a:pt x="6" y="1"/>
                </a:cubicBezTo>
                <a:cubicBezTo>
                  <a:pt x="4" y="1"/>
                  <a:pt x="3" y="3"/>
                  <a:pt x="2" y="5"/>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92" name="Rectangle 3043"/>
          <p:cNvSpPr>
            <a:spLocks noChangeArrowheads="1"/>
          </p:cNvSpPr>
          <p:nvPr/>
        </p:nvSpPr>
        <p:spPr bwMode="auto">
          <a:xfrm>
            <a:off x="7794922" y="1848292"/>
            <a:ext cx="4010"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893" name="Rectangle 3044"/>
          <p:cNvSpPr>
            <a:spLocks noChangeArrowheads="1"/>
          </p:cNvSpPr>
          <p:nvPr/>
        </p:nvSpPr>
        <p:spPr bwMode="auto">
          <a:xfrm>
            <a:off x="7803944" y="1848292"/>
            <a:ext cx="5012"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894" name="Freeform 3045"/>
          <p:cNvSpPr>
            <a:spLocks noEditPoints="1"/>
          </p:cNvSpPr>
          <p:nvPr/>
        </p:nvSpPr>
        <p:spPr bwMode="auto">
          <a:xfrm>
            <a:off x="7811964" y="1856312"/>
            <a:ext cx="17042" cy="19047"/>
          </a:xfrm>
          <a:custGeom>
            <a:avLst/>
            <a:gdLst>
              <a:gd name="T0" fmla="*/ 2 w 11"/>
              <a:gd name="T1" fmla="*/ 6 h 12"/>
              <a:gd name="T2" fmla="*/ 6 w 11"/>
              <a:gd name="T3" fmla="*/ 10 h 12"/>
              <a:gd name="T4" fmla="*/ 10 w 11"/>
              <a:gd name="T5" fmla="*/ 10 h 12"/>
              <a:gd name="T6" fmla="*/ 10 w 11"/>
              <a:gd name="T7" fmla="*/ 11 h 12"/>
              <a:gd name="T8" fmla="*/ 6 w 11"/>
              <a:gd name="T9" fmla="*/ 12 h 12"/>
              <a:gd name="T10" fmla="*/ 0 w 11"/>
              <a:gd name="T11" fmla="*/ 6 h 12"/>
              <a:gd name="T12" fmla="*/ 6 w 11"/>
              <a:gd name="T13" fmla="*/ 0 h 12"/>
              <a:gd name="T14" fmla="*/ 11 w 11"/>
              <a:gd name="T15" fmla="*/ 5 h 12"/>
              <a:gd name="T16" fmla="*/ 11 w 11"/>
              <a:gd name="T17" fmla="*/ 6 h 12"/>
              <a:gd name="T18" fmla="*/ 2 w 11"/>
              <a:gd name="T19" fmla="*/ 6 h 12"/>
              <a:gd name="T20" fmla="*/ 9 w 11"/>
              <a:gd name="T21" fmla="*/ 5 h 12"/>
              <a:gd name="T22" fmla="*/ 6 w 11"/>
              <a:gd name="T23" fmla="*/ 1 h 12"/>
              <a:gd name="T24" fmla="*/ 3 w 11"/>
              <a:gd name="T25" fmla="*/ 5 h 12"/>
              <a:gd name="T26" fmla="*/ 9 w 11"/>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2">
                <a:moveTo>
                  <a:pt x="2" y="6"/>
                </a:moveTo>
                <a:cubicBezTo>
                  <a:pt x="3" y="9"/>
                  <a:pt x="4" y="10"/>
                  <a:pt x="6" y="10"/>
                </a:cubicBezTo>
                <a:cubicBezTo>
                  <a:pt x="8" y="10"/>
                  <a:pt x="9" y="10"/>
                  <a:pt x="10" y="10"/>
                </a:cubicBezTo>
                <a:cubicBezTo>
                  <a:pt x="10" y="11"/>
                  <a:pt x="10" y="11"/>
                  <a:pt x="10" y="11"/>
                </a:cubicBezTo>
                <a:cubicBezTo>
                  <a:pt x="9" y="12"/>
                  <a:pt x="8" y="12"/>
                  <a:pt x="6" y="12"/>
                </a:cubicBezTo>
                <a:cubicBezTo>
                  <a:pt x="3" y="12"/>
                  <a:pt x="0" y="10"/>
                  <a:pt x="0" y="6"/>
                </a:cubicBezTo>
                <a:cubicBezTo>
                  <a:pt x="0" y="3"/>
                  <a:pt x="3" y="0"/>
                  <a:pt x="6" y="0"/>
                </a:cubicBezTo>
                <a:cubicBezTo>
                  <a:pt x="10" y="0"/>
                  <a:pt x="11" y="3"/>
                  <a:pt x="11" y="5"/>
                </a:cubicBezTo>
                <a:cubicBezTo>
                  <a:pt x="11" y="6"/>
                  <a:pt x="11" y="6"/>
                  <a:pt x="11" y="6"/>
                </a:cubicBezTo>
                <a:lnTo>
                  <a:pt x="2" y="6"/>
                </a:lnTo>
                <a:close/>
                <a:moveTo>
                  <a:pt x="9" y="5"/>
                </a:moveTo>
                <a:cubicBezTo>
                  <a:pt x="9" y="3"/>
                  <a:pt x="8" y="1"/>
                  <a:pt x="6" y="1"/>
                </a:cubicBezTo>
                <a:cubicBezTo>
                  <a:pt x="4" y="1"/>
                  <a:pt x="3" y="3"/>
                  <a:pt x="3" y="5"/>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95" name="Freeform 3046"/>
          <p:cNvSpPr/>
          <p:nvPr/>
        </p:nvSpPr>
        <p:spPr bwMode="auto">
          <a:xfrm>
            <a:off x="7832013" y="1856312"/>
            <a:ext cx="16040" cy="19047"/>
          </a:xfrm>
          <a:custGeom>
            <a:avLst/>
            <a:gdLst>
              <a:gd name="T0" fmla="*/ 1 w 10"/>
              <a:gd name="T1" fmla="*/ 3 h 12"/>
              <a:gd name="T2" fmla="*/ 0 w 10"/>
              <a:gd name="T3" fmla="*/ 0 h 12"/>
              <a:gd name="T4" fmla="*/ 2 w 10"/>
              <a:gd name="T5" fmla="*/ 0 h 12"/>
              <a:gd name="T6" fmla="*/ 2 w 10"/>
              <a:gd name="T7" fmla="*/ 2 h 12"/>
              <a:gd name="T8" fmla="*/ 3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6 w 10"/>
              <a:gd name="T21" fmla="*/ 2 h 12"/>
              <a:gd name="T22" fmla="*/ 3 w 10"/>
              <a:gd name="T23" fmla="*/ 4 h 12"/>
              <a:gd name="T24" fmla="*/ 3 w 10"/>
              <a:gd name="T25" fmla="*/ 5 h 12"/>
              <a:gd name="T26" fmla="*/ 3 w 10"/>
              <a:gd name="T27" fmla="*/ 12 h 12"/>
              <a:gd name="T28" fmla="*/ 1 w 10"/>
              <a:gd name="T29" fmla="*/ 12 h 12"/>
              <a:gd name="T30" fmla="*/ 1 w 10"/>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 y="3"/>
                </a:moveTo>
                <a:cubicBezTo>
                  <a:pt x="1" y="2"/>
                  <a:pt x="1" y="1"/>
                  <a:pt x="0" y="0"/>
                </a:cubicBezTo>
                <a:cubicBezTo>
                  <a:pt x="2" y="0"/>
                  <a:pt x="2" y="0"/>
                  <a:pt x="2" y="0"/>
                </a:cubicBezTo>
                <a:cubicBezTo>
                  <a:pt x="2" y="2"/>
                  <a:pt x="2" y="2"/>
                  <a:pt x="2" y="2"/>
                </a:cubicBezTo>
                <a:cubicBezTo>
                  <a:pt x="3" y="2"/>
                  <a:pt x="3" y="2"/>
                  <a:pt x="3" y="2"/>
                </a:cubicBezTo>
                <a:cubicBezTo>
                  <a:pt x="3" y="1"/>
                  <a:pt x="4" y="0"/>
                  <a:pt x="6" y="0"/>
                </a:cubicBezTo>
                <a:cubicBezTo>
                  <a:pt x="8" y="0"/>
                  <a:pt x="10" y="1"/>
                  <a:pt x="10" y="5"/>
                </a:cubicBezTo>
                <a:cubicBezTo>
                  <a:pt x="10" y="12"/>
                  <a:pt x="10" y="12"/>
                  <a:pt x="10" y="12"/>
                </a:cubicBezTo>
                <a:cubicBezTo>
                  <a:pt x="8" y="12"/>
                  <a:pt x="8" y="12"/>
                  <a:pt x="8" y="12"/>
                </a:cubicBezTo>
                <a:cubicBezTo>
                  <a:pt x="8" y="5"/>
                  <a:pt x="8" y="5"/>
                  <a:pt x="8" y="5"/>
                </a:cubicBezTo>
                <a:cubicBezTo>
                  <a:pt x="8" y="3"/>
                  <a:pt x="8" y="2"/>
                  <a:pt x="6" y="2"/>
                </a:cubicBezTo>
                <a:cubicBezTo>
                  <a:pt x="4" y="2"/>
                  <a:pt x="3" y="3"/>
                  <a:pt x="3" y="4"/>
                </a:cubicBezTo>
                <a:cubicBezTo>
                  <a:pt x="3" y="4"/>
                  <a:pt x="3" y="4"/>
                  <a:pt x="3" y="5"/>
                </a:cubicBezTo>
                <a:cubicBezTo>
                  <a:pt x="3" y="12"/>
                  <a:pt x="3" y="12"/>
                  <a:pt x="3" y="12"/>
                </a:cubicBezTo>
                <a:cubicBezTo>
                  <a:pt x="1" y="12"/>
                  <a:pt x="1" y="12"/>
                  <a:pt x="1" y="12"/>
                </a:cubicBezTo>
                <a:lnTo>
                  <a:pt x="1"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96" name="Freeform 3047"/>
          <p:cNvSpPr/>
          <p:nvPr/>
        </p:nvSpPr>
        <p:spPr bwMode="auto">
          <a:xfrm>
            <a:off x="7853065" y="1851299"/>
            <a:ext cx="11027" cy="24059"/>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5 w 7"/>
              <a:gd name="T13" fmla="*/ 13 h 15"/>
              <a:gd name="T14" fmla="*/ 6 w 7"/>
              <a:gd name="T15" fmla="*/ 13 h 15"/>
              <a:gd name="T16" fmla="*/ 6 w 7"/>
              <a:gd name="T17" fmla="*/ 15 h 15"/>
              <a:gd name="T18" fmla="*/ 5 w 7"/>
              <a:gd name="T19" fmla="*/ 15 h 15"/>
              <a:gd name="T20" fmla="*/ 2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2"/>
                  <a:pt x="4" y="13"/>
                  <a:pt x="5" y="13"/>
                </a:cubicBezTo>
                <a:cubicBezTo>
                  <a:pt x="6" y="13"/>
                  <a:pt x="6" y="13"/>
                  <a:pt x="6" y="13"/>
                </a:cubicBezTo>
                <a:cubicBezTo>
                  <a:pt x="6" y="15"/>
                  <a:pt x="6" y="15"/>
                  <a:pt x="6" y="15"/>
                </a:cubicBezTo>
                <a:cubicBezTo>
                  <a:pt x="6" y="15"/>
                  <a:pt x="5" y="15"/>
                  <a:pt x="5" y="15"/>
                </a:cubicBezTo>
                <a:cubicBezTo>
                  <a:pt x="4" y="15"/>
                  <a:pt x="3" y="15"/>
                  <a:pt x="2" y="14"/>
                </a:cubicBezTo>
                <a:cubicBezTo>
                  <a:pt x="2" y="13"/>
                  <a:pt x="2" y="12"/>
                  <a:pt x="2" y="11"/>
                </a:cubicBezTo>
                <a:cubicBezTo>
                  <a:pt x="2" y="5"/>
                  <a:pt x="2" y="5"/>
                  <a:pt x="2" y="5"/>
                </a:cubicBezTo>
                <a:cubicBezTo>
                  <a:pt x="0" y="5"/>
                  <a:pt x="0" y="5"/>
                  <a:pt x="0" y="5"/>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97" name="Freeform 3048"/>
          <p:cNvSpPr>
            <a:spLocks noEditPoints="1"/>
          </p:cNvSpPr>
          <p:nvPr/>
        </p:nvSpPr>
        <p:spPr bwMode="auto">
          <a:xfrm>
            <a:off x="7865095" y="1856312"/>
            <a:ext cx="16040" cy="19047"/>
          </a:xfrm>
          <a:custGeom>
            <a:avLst/>
            <a:gdLst>
              <a:gd name="T0" fmla="*/ 2 w 10"/>
              <a:gd name="T1" fmla="*/ 6 h 12"/>
              <a:gd name="T2" fmla="*/ 6 w 10"/>
              <a:gd name="T3" fmla="*/ 10 h 12"/>
              <a:gd name="T4" fmla="*/ 9 w 10"/>
              <a:gd name="T5" fmla="*/ 10 h 12"/>
              <a:gd name="T6" fmla="*/ 10 w 10"/>
              <a:gd name="T7" fmla="*/ 11 h 12"/>
              <a:gd name="T8" fmla="*/ 6 w 10"/>
              <a:gd name="T9" fmla="*/ 12 h 12"/>
              <a:gd name="T10" fmla="*/ 0 w 10"/>
              <a:gd name="T11" fmla="*/ 6 h 12"/>
              <a:gd name="T12" fmla="*/ 6 w 10"/>
              <a:gd name="T13" fmla="*/ 0 h 12"/>
              <a:gd name="T14" fmla="*/ 10 w 10"/>
              <a:gd name="T15" fmla="*/ 5 h 12"/>
              <a:gd name="T16" fmla="*/ 10 w 10"/>
              <a:gd name="T17" fmla="*/ 6 h 12"/>
              <a:gd name="T18" fmla="*/ 2 w 10"/>
              <a:gd name="T19" fmla="*/ 6 h 12"/>
              <a:gd name="T20" fmla="*/ 8 w 10"/>
              <a:gd name="T21" fmla="*/ 5 h 12"/>
              <a:gd name="T22" fmla="*/ 6 w 10"/>
              <a:gd name="T23" fmla="*/ 1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8" y="10"/>
                  <a:pt x="9" y="10"/>
                  <a:pt x="9" y="10"/>
                </a:cubicBezTo>
                <a:cubicBezTo>
                  <a:pt x="10" y="11"/>
                  <a:pt x="10" y="11"/>
                  <a:pt x="10" y="11"/>
                </a:cubicBezTo>
                <a:cubicBezTo>
                  <a:pt x="9" y="12"/>
                  <a:pt x="8" y="12"/>
                  <a:pt x="6" y="12"/>
                </a:cubicBezTo>
                <a:cubicBezTo>
                  <a:pt x="2" y="12"/>
                  <a:pt x="0" y="10"/>
                  <a:pt x="0" y="6"/>
                </a:cubicBezTo>
                <a:cubicBezTo>
                  <a:pt x="0" y="3"/>
                  <a:pt x="2" y="0"/>
                  <a:pt x="6" y="0"/>
                </a:cubicBezTo>
                <a:cubicBezTo>
                  <a:pt x="9" y="0"/>
                  <a:pt x="10" y="3"/>
                  <a:pt x="10" y="5"/>
                </a:cubicBezTo>
                <a:cubicBezTo>
                  <a:pt x="10" y="6"/>
                  <a:pt x="10" y="6"/>
                  <a:pt x="10" y="6"/>
                </a:cubicBezTo>
                <a:lnTo>
                  <a:pt x="2" y="6"/>
                </a:lnTo>
                <a:close/>
                <a:moveTo>
                  <a:pt x="8" y="5"/>
                </a:moveTo>
                <a:cubicBezTo>
                  <a:pt x="8" y="3"/>
                  <a:pt x="8" y="1"/>
                  <a:pt x="6" y="1"/>
                </a:cubicBezTo>
                <a:cubicBezTo>
                  <a:pt x="3" y="1"/>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98" name="Freeform 3049"/>
          <p:cNvSpPr/>
          <p:nvPr/>
        </p:nvSpPr>
        <p:spPr bwMode="auto">
          <a:xfrm>
            <a:off x="7886147" y="1856312"/>
            <a:ext cx="11027" cy="19047"/>
          </a:xfrm>
          <a:custGeom>
            <a:avLst/>
            <a:gdLst>
              <a:gd name="T0" fmla="*/ 0 w 7"/>
              <a:gd name="T1" fmla="*/ 10 h 12"/>
              <a:gd name="T2" fmla="*/ 3 w 7"/>
              <a:gd name="T3" fmla="*/ 10 h 12"/>
              <a:gd name="T4" fmla="*/ 5 w 7"/>
              <a:gd name="T5" fmla="*/ 9 h 12"/>
              <a:gd name="T6" fmla="*/ 3 w 7"/>
              <a:gd name="T7" fmla="*/ 6 h 12"/>
              <a:gd name="T8" fmla="*/ 0 w 7"/>
              <a:gd name="T9" fmla="*/ 3 h 12"/>
              <a:gd name="T10" fmla="*/ 4 w 7"/>
              <a:gd name="T11" fmla="*/ 0 h 12"/>
              <a:gd name="T12" fmla="*/ 7 w 7"/>
              <a:gd name="T13" fmla="*/ 1 h 12"/>
              <a:gd name="T14" fmla="*/ 6 w 7"/>
              <a:gd name="T15" fmla="*/ 2 h 12"/>
              <a:gd name="T16" fmla="*/ 4 w 7"/>
              <a:gd name="T17" fmla="*/ 1 h 12"/>
              <a:gd name="T18" fmla="*/ 2 w 7"/>
              <a:gd name="T19" fmla="*/ 3 h 12"/>
              <a:gd name="T20" fmla="*/ 4 w 7"/>
              <a:gd name="T21" fmla="*/ 5 h 12"/>
              <a:gd name="T22" fmla="*/ 7 w 7"/>
              <a:gd name="T23" fmla="*/ 8 h 12"/>
              <a:gd name="T24" fmla="*/ 3 w 7"/>
              <a:gd name="T25" fmla="*/ 12 h 12"/>
              <a:gd name="T26" fmla="*/ 0 w 7"/>
              <a:gd name="T27" fmla="*/ 11 h 12"/>
              <a:gd name="T28" fmla="*/ 0 w 7"/>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2">
                <a:moveTo>
                  <a:pt x="0" y="10"/>
                </a:moveTo>
                <a:cubicBezTo>
                  <a:pt x="1" y="10"/>
                  <a:pt x="2" y="10"/>
                  <a:pt x="3" y="10"/>
                </a:cubicBezTo>
                <a:cubicBezTo>
                  <a:pt x="4" y="10"/>
                  <a:pt x="5" y="10"/>
                  <a:pt x="5" y="9"/>
                </a:cubicBezTo>
                <a:cubicBezTo>
                  <a:pt x="5" y="8"/>
                  <a:pt x="4" y="7"/>
                  <a:pt x="3" y="6"/>
                </a:cubicBezTo>
                <a:cubicBezTo>
                  <a:pt x="1" y="6"/>
                  <a:pt x="0" y="5"/>
                  <a:pt x="0" y="3"/>
                </a:cubicBezTo>
                <a:cubicBezTo>
                  <a:pt x="0" y="1"/>
                  <a:pt x="1" y="0"/>
                  <a:pt x="4" y="0"/>
                </a:cubicBezTo>
                <a:cubicBezTo>
                  <a:pt x="5" y="0"/>
                  <a:pt x="6" y="0"/>
                  <a:pt x="7" y="1"/>
                </a:cubicBezTo>
                <a:cubicBezTo>
                  <a:pt x="6" y="2"/>
                  <a:pt x="6" y="2"/>
                  <a:pt x="6" y="2"/>
                </a:cubicBezTo>
                <a:cubicBezTo>
                  <a:pt x="6" y="2"/>
                  <a:pt x="5" y="1"/>
                  <a:pt x="4" y="1"/>
                </a:cubicBezTo>
                <a:cubicBezTo>
                  <a:pt x="3" y="1"/>
                  <a:pt x="2" y="2"/>
                  <a:pt x="2" y="3"/>
                </a:cubicBezTo>
                <a:cubicBezTo>
                  <a:pt x="2" y="4"/>
                  <a:pt x="3" y="4"/>
                  <a:pt x="4" y="5"/>
                </a:cubicBezTo>
                <a:cubicBezTo>
                  <a:pt x="6" y="6"/>
                  <a:pt x="7" y="7"/>
                  <a:pt x="7" y="8"/>
                </a:cubicBezTo>
                <a:cubicBezTo>
                  <a:pt x="7" y="10"/>
                  <a:pt x="6" y="12"/>
                  <a:pt x="3" y="12"/>
                </a:cubicBezTo>
                <a:cubicBezTo>
                  <a:pt x="2" y="12"/>
                  <a:pt x="0" y="12"/>
                  <a:pt x="0" y="11"/>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99" name="Freeform 3050"/>
          <p:cNvSpPr>
            <a:spLocks noEditPoints="1"/>
          </p:cNvSpPr>
          <p:nvPr/>
        </p:nvSpPr>
        <p:spPr bwMode="auto">
          <a:xfrm>
            <a:off x="7900182" y="1856312"/>
            <a:ext cx="17042" cy="25062"/>
          </a:xfrm>
          <a:custGeom>
            <a:avLst/>
            <a:gdLst>
              <a:gd name="T0" fmla="*/ 9 w 11"/>
              <a:gd name="T1" fmla="*/ 10 h 16"/>
              <a:gd name="T2" fmla="*/ 9 w 11"/>
              <a:gd name="T3" fmla="*/ 10 h 16"/>
              <a:gd name="T4" fmla="*/ 5 w 11"/>
              <a:gd name="T5" fmla="*/ 12 h 16"/>
              <a:gd name="T6" fmla="*/ 0 w 11"/>
              <a:gd name="T7" fmla="*/ 6 h 16"/>
              <a:gd name="T8" fmla="*/ 5 w 11"/>
              <a:gd name="T9" fmla="*/ 0 h 16"/>
              <a:gd name="T10" fmla="*/ 9 w 11"/>
              <a:gd name="T11" fmla="*/ 2 h 16"/>
              <a:gd name="T12" fmla="*/ 9 w 11"/>
              <a:gd name="T13" fmla="*/ 2 h 16"/>
              <a:gd name="T14" fmla="*/ 9 w 11"/>
              <a:gd name="T15" fmla="*/ 0 h 16"/>
              <a:gd name="T16" fmla="*/ 11 w 11"/>
              <a:gd name="T17" fmla="*/ 0 h 16"/>
              <a:gd name="T18" fmla="*/ 11 w 11"/>
              <a:gd name="T19" fmla="*/ 3 h 16"/>
              <a:gd name="T20" fmla="*/ 11 w 11"/>
              <a:gd name="T21" fmla="*/ 16 h 16"/>
              <a:gd name="T22" fmla="*/ 9 w 11"/>
              <a:gd name="T23" fmla="*/ 16 h 16"/>
              <a:gd name="T24" fmla="*/ 9 w 11"/>
              <a:gd name="T25" fmla="*/ 10 h 16"/>
              <a:gd name="T26" fmla="*/ 9 w 11"/>
              <a:gd name="T27" fmla="*/ 5 h 16"/>
              <a:gd name="T28" fmla="*/ 9 w 11"/>
              <a:gd name="T29" fmla="*/ 4 h 16"/>
              <a:gd name="T30" fmla="*/ 6 w 11"/>
              <a:gd name="T31" fmla="*/ 1 h 16"/>
              <a:gd name="T32" fmla="*/ 2 w 11"/>
              <a:gd name="T33" fmla="*/ 6 h 16"/>
              <a:gd name="T34" fmla="*/ 6 w 11"/>
              <a:gd name="T35" fmla="*/ 10 h 16"/>
              <a:gd name="T36" fmla="*/ 9 w 11"/>
              <a:gd name="T37" fmla="*/ 8 h 16"/>
              <a:gd name="T38" fmla="*/ 9 w 11"/>
              <a:gd name="T39" fmla="*/ 7 h 16"/>
              <a:gd name="T40" fmla="*/ 9 w 11"/>
              <a:gd name="T41" fmla="*/ 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6">
                <a:moveTo>
                  <a:pt x="9" y="10"/>
                </a:moveTo>
                <a:cubicBezTo>
                  <a:pt x="9" y="10"/>
                  <a:pt x="9" y="10"/>
                  <a:pt x="9" y="10"/>
                </a:cubicBezTo>
                <a:cubicBezTo>
                  <a:pt x="8" y="11"/>
                  <a:pt x="7" y="12"/>
                  <a:pt x="5" y="12"/>
                </a:cubicBezTo>
                <a:cubicBezTo>
                  <a:pt x="2" y="12"/>
                  <a:pt x="0" y="10"/>
                  <a:pt x="0" y="6"/>
                </a:cubicBezTo>
                <a:cubicBezTo>
                  <a:pt x="0" y="2"/>
                  <a:pt x="3" y="0"/>
                  <a:pt x="5" y="0"/>
                </a:cubicBezTo>
                <a:cubicBezTo>
                  <a:pt x="7" y="0"/>
                  <a:pt x="8" y="1"/>
                  <a:pt x="9" y="2"/>
                </a:cubicBezTo>
                <a:cubicBezTo>
                  <a:pt x="9" y="2"/>
                  <a:pt x="9" y="2"/>
                  <a:pt x="9" y="2"/>
                </a:cubicBezTo>
                <a:cubicBezTo>
                  <a:pt x="9" y="0"/>
                  <a:pt x="9" y="0"/>
                  <a:pt x="9" y="0"/>
                </a:cubicBezTo>
                <a:cubicBezTo>
                  <a:pt x="11" y="0"/>
                  <a:pt x="11" y="0"/>
                  <a:pt x="11" y="0"/>
                </a:cubicBezTo>
                <a:cubicBezTo>
                  <a:pt x="11" y="1"/>
                  <a:pt x="11" y="2"/>
                  <a:pt x="11" y="3"/>
                </a:cubicBezTo>
                <a:cubicBezTo>
                  <a:pt x="11" y="16"/>
                  <a:pt x="11" y="16"/>
                  <a:pt x="11" y="16"/>
                </a:cubicBezTo>
                <a:cubicBezTo>
                  <a:pt x="9" y="16"/>
                  <a:pt x="9" y="16"/>
                  <a:pt x="9" y="16"/>
                </a:cubicBezTo>
                <a:lnTo>
                  <a:pt x="9" y="10"/>
                </a:lnTo>
                <a:close/>
                <a:moveTo>
                  <a:pt x="9" y="5"/>
                </a:moveTo>
                <a:cubicBezTo>
                  <a:pt x="9" y="4"/>
                  <a:pt x="9" y="4"/>
                  <a:pt x="9" y="4"/>
                </a:cubicBezTo>
                <a:cubicBezTo>
                  <a:pt x="9" y="3"/>
                  <a:pt x="7" y="1"/>
                  <a:pt x="6" y="1"/>
                </a:cubicBezTo>
                <a:cubicBezTo>
                  <a:pt x="4" y="1"/>
                  <a:pt x="2" y="3"/>
                  <a:pt x="2" y="6"/>
                </a:cubicBezTo>
                <a:cubicBezTo>
                  <a:pt x="2" y="8"/>
                  <a:pt x="3" y="10"/>
                  <a:pt x="6" y="10"/>
                </a:cubicBezTo>
                <a:cubicBezTo>
                  <a:pt x="7" y="10"/>
                  <a:pt x="8" y="9"/>
                  <a:pt x="9" y="8"/>
                </a:cubicBezTo>
                <a:cubicBezTo>
                  <a:pt x="9" y="8"/>
                  <a:pt x="9" y="7"/>
                  <a:pt x="9" y="7"/>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00" name="Freeform 3051"/>
          <p:cNvSpPr/>
          <p:nvPr/>
        </p:nvSpPr>
        <p:spPr bwMode="auto">
          <a:xfrm>
            <a:off x="7923239" y="1856312"/>
            <a:ext cx="16040" cy="19047"/>
          </a:xfrm>
          <a:custGeom>
            <a:avLst/>
            <a:gdLst>
              <a:gd name="T0" fmla="*/ 10 w 10"/>
              <a:gd name="T1" fmla="*/ 8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6 h 12"/>
              <a:gd name="T20" fmla="*/ 4 w 10"/>
              <a:gd name="T21" fmla="*/ 10 h 12"/>
              <a:gd name="T22" fmla="*/ 7 w 10"/>
              <a:gd name="T23" fmla="*/ 8 h 12"/>
              <a:gd name="T24" fmla="*/ 7 w 10"/>
              <a:gd name="T25" fmla="*/ 7 h 12"/>
              <a:gd name="T26" fmla="*/ 7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10"/>
                  <a:pt x="10" y="11"/>
                  <a:pt x="10" y="12"/>
                </a:cubicBezTo>
                <a:cubicBezTo>
                  <a:pt x="8" y="12"/>
                  <a:pt x="8" y="12"/>
                  <a:pt x="8" y="12"/>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6"/>
                  <a:pt x="2" y="6"/>
                  <a:pt x="2" y="6"/>
                </a:cubicBezTo>
                <a:cubicBezTo>
                  <a:pt x="2" y="9"/>
                  <a:pt x="3" y="10"/>
                  <a:pt x="4" y="10"/>
                </a:cubicBezTo>
                <a:cubicBezTo>
                  <a:pt x="6" y="10"/>
                  <a:pt x="7" y="9"/>
                  <a:pt x="7" y="8"/>
                </a:cubicBezTo>
                <a:cubicBezTo>
                  <a:pt x="7" y="8"/>
                  <a:pt x="7" y="8"/>
                  <a:pt x="7" y="7"/>
                </a:cubicBezTo>
                <a:cubicBezTo>
                  <a:pt x="7" y="0"/>
                  <a:pt x="7" y="0"/>
                  <a:pt x="7"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01" name="Freeform 3052"/>
          <p:cNvSpPr>
            <a:spLocks noEditPoints="1"/>
          </p:cNvSpPr>
          <p:nvPr/>
        </p:nvSpPr>
        <p:spPr bwMode="auto">
          <a:xfrm>
            <a:off x="7942286" y="1856312"/>
            <a:ext cx="17042" cy="19047"/>
          </a:xfrm>
          <a:custGeom>
            <a:avLst/>
            <a:gdLst>
              <a:gd name="T0" fmla="*/ 2 w 11"/>
              <a:gd name="T1" fmla="*/ 6 h 12"/>
              <a:gd name="T2" fmla="*/ 6 w 11"/>
              <a:gd name="T3" fmla="*/ 10 h 12"/>
              <a:gd name="T4" fmla="*/ 10 w 11"/>
              <a:gd name="T5" fmla="*/ 10 h 12"/>
              <a:gd name="T6" fmla="*/ 10 w 11"/>
              <a:gd name="T7" fmla="*/ 11 h 12"/>
              <a:gd name="T8" fmla="*/ 6 w 11"/>
              <a:gd name="T9" fmla="*/ 12 h 12"/>
              <a:gd name="T10" fmla="*/ 0 w 11"/>
              <a:gd name="T11" fmla="*/ 6 h 12"/>
              <a:gd name="T12" fmla="*/ 6 w 11"/>
              <a:gd name="T13" fmla="*/ 0 h 12"/>
              <a:gd name="T14" fmla="*/ 11 w 11"/>
              <a:gd name="T15" fmla="*/ 5 h 12"/>
              <a:gd name="T16" fmla="*/ 11 w 11"/>
              <a:gd name="T17" fmla="*/ 6 h 12"/>
              <a:gd name="T18" fmla="*/ 2 w 11"/>
              <a:gd name="T19" fmla="*/ 6 h 12"/>
              <a:gd name="T20" fmla="*/ 9 w 11"/>
              <a:gd name="T21" fmla="*/ 5 h 12"/>
              <a:gd name="T22" fmla="*/ 6 w 11"/>
              <a:gd name="T23" fmla="*/ 1 h 12"/>
              <a:gd name="T24" fmla="*/ 2 w 11"/>
              <a:gd name="T25" fmla="*/ 5 h 12"/>
              <a:gd name="T26" fmla="*/ 9 w 11"/>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2">
                <a:moveTo>
                  <a:pt x="2" y="6"/>
                </a:moveTo>
                <a:cubicBezTo>
                  <a:pt x="3" y="9"/>
                  <a:pt x="4" y="10"/>
                  <a:pt x="6" y="10"/>
                </a:cubicBezTo>
                <a:cubicBezTo>
                  <a:pt x="8" y="10"/>
                  <a:pt x="9" y="10"/>
                  <a:pt x="10" y="10"/>
                </a:cubicBezTo>
                <a:cubicBezTo>
                  <a:pt x="10" y="11"/>
                  <a:pt x="10" y="11"/>
                  <a:pt x="10" y="11"/>
                </a:cubicBezTo>
                <a:cubicBezTo>
                  <a:pt x="9" y="12"/>
                  <a:pt x="8" y="12"/>
                  <a:pt x="6" y="12"/>
                </a:cubicBezTo>
                <a:cubicBezTo>
                  <a:pt x="3" y="12"/>
                  <a:pt x="0" y="10"/>
                  <a:pt x="0" y="6"/>
                </a:cubicBezTo>
                <a:cubicBezTo>
                  <a:pt x="0" y="3"/>
                  <a:pt x="3" y="0"/>
                  <a:pt x="6" y="0"/>
                </a:cubicBezTo>
                <a:cubicBezTo>
                  <a:pt x="10" y="0"/>
                  <a:pt x="11" y="3"/>
                  <a:pt x="11" y="5"/>
                </a:cubicBezTo>
                <a:cubicBezTo>
                  <a:pt x="11" y="6"/>
                  <a:pt x="11" y="6"/>
                  <a:pt x="11" y="6"/>
                </a:cubicBezTo>
                <a:lnTo>
                  <a:pt x="2" y="6"/>
                </a:lnTo>
                <a:close/>
                <a:moveTo>
                  <a:pt x="9" y="5"/>
                </a:moveTo>
                <a:cubicBezTo>
                  <a:pt x="9" y="3"/>
                  <a:pt x="8" y="1"/>
                  <a:pt x="6" y="1"/>
                </a:cubicBezTo>
                <a:cubicBezTo>
                  <a:pt x="4" y="1"/>
                  <a:pt x="3" y="3"/>
                  <a:pt x="2" y="5"/>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02" name="Freeform 3053"/>
          <p:cNvSpPr>
            <a:spLocks noEditPoints="1"/>
          </p:cNvSpPr>
          <p:nvPr/>
        </p:nvSpPr>
        <p:spPr bwMode="auto">
          <a:xfrm>
            <a:off x="7970355" y="1856312"/>
            <a:ext cx="14035" cy="19047"/>
          </a:xfrm>
          <a:custGeom>
            <a:avLst/>
            <a:gdLst>
              <a:gd name="T0" fmla="*/ 7 w 9"/>
              <a:gd name="T1" fmla="*/ 12 h 12"/>
              <a:gd name="T2" fmla="*/ 7 w 9"/>
              <a:gd name="T3" fmla="*/ 10 h 12"/>
              <a:gd name="T4" fmla="*/ 7 w 9"/>
              <a:gd name="T5" fmla="*/ 10 h 12"/>
              <a:gd name="T6" fmla="*/ 4 w 9"/>
              <a:gd name="T7" fmla="*/ 12 h 12"/>
              <a:gd name="T8" fmla="*/ 0 w 9"/>
              <a:gd name="T9" fmla="*/ 9 h 12"/>
              <a:gd name="T10" fmla="*/ 7 w 9"/>
              <a:gd name="T11" fmla="*/ 4 h 12"/>
              <a:gd name="T12" fmla="*/ 7 w 9"/>
              <a:gd name="T13" fmla="*/ 4 h 12"/>
              <a:gd name="T14" fmla="*/ 4 w 9"/>
              <a:gd name="T15" fmla="*/ 1 h 12"/>
              <a:gd name="T16" fmla="*/ 1 w 9"/>
              <a:gd name="T17" fmla="*/ 2 h 12"/>
              <a:gd name="T18" fmla="*/ 1 w 9"/>
              <a:gd name="T19" fmla="*/ 1 h 12"/>
              <a:gd name="T20" fmla="*/ 5 w 9"/>
              <a:gd name="T21" fmla="*/ 0 h 12"/>
              <a:gd name="T22" fmla="*/ 9 w 9"/>
              <a:gd name="T23" fmla="*/ 5 h 12"/>
              <a:gd name="T24" fmla="*/ 9 w 9"/>
              <a:gd name="T25" fmla="*/ 9 h 12"/>
              <a:gd name="T26" fmla="*/ 9 w 9"/>
              <a:gd name="T27" fmla="*/ 12 h 12"/>
              <a:gd name="T28" fmla="*/ 7 w 9"/>
              <a:gd name="T29" fmla="*/ 12 h 12"/>
              <a:gd name="T30" fmla="*/ 7 w 9"/>
              <a:gd name="T31" fmla="*/ 6 h 12"/>
              <a:gd name="T32" fmla="*/ 2 w 9"/>
              <a:gd name="T33" fmla="*/ 8 h 12"/>
              <a:gd name="T34" fmla="*/ 4 w 9"/>
              <a:gd name="T35" fmla="*/ 10 h 12"/>
              <a:gd name="T36" fmla="*/ 7 w 9"/>
              <a:gd name="T37" fmla="*/ 8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7" y="12"/>
                </a:moveTo>
                <a:cubicBezTo>
                  <a:pt x="7" y="10"/>
                  <a:pt x="7" y="10"/>
                  <a:pt x="7" y="10"/>
                </a:cubicBezTo>
                <a:cubicBezTo>
                  <a:pt x="7" y="10"/>
                  <a:pt x="7" y="10"/>
                  <a:pt x="7" y="10"/>
                </a:cubicBezTo>
                <a:cubicBezTo>
                  <a:pt x="6" y="11"/>
                  <a:pt x="5" y="12"/>
                  <a:pt x="4" y="12"/>
                </a:cubicBezTo>
                <a:cubicBezTo>
                  <a:pt x="1" y="12"/>
                  <a:pt x="0" y="10"/>
                  <a:pt x="0" y="9"/>
                </a:cubicBezTo>
                <a:cubicBezTo>
                  <a:pt x="0" y="6"/>
                  <a:pt x="2" y="4"/>
                  <a:pt x="7" y="4"/>
                </a:cubicBezTo>
                <a:cubicBezTo>
                  <a:pt x="7" y="4"/>
                  <a:pt x="7" y="4"/>
                  <a:pt x="7" y="4"/>
                </a:cubicBezTo>
                <a:cubicBezTo>
                  <a:pt x="7" y="3"/>
                  <a:pt x="7" y="1"/>
                  <a:pt x="4" y="1"/>
                </a:cubicBezTo>
                <a:cubicBezTo>
                  <a:pt x="3" y="1"/>
                  <a:pt x="2" y="2"/>
                  <a:pt x="1" y="2"/>
                </a:cubicBezTo>
                <a:cubicBezTo>
                  <a:pt x="1" y="1"/>
                  <a:pt x="1" y="1"/>
                  <a:pt x="1" y="1"/>
                </a:cubicBezTo>
                <a:cubicBezTo>
                  <a:pt x="2" y="0"/>
                  <a:pt x="3" y="0"/>
                  <a:pt x="5" y="0"/>
                </a:cubicBezTo>
                <a:cubicBezTo>
                  <a:pt x="8" y="0"/>
                  <a:pt x="9" y="2"/>
                  <a:pt x="9" y="5"/>
                </a:cubicBezTo>
                <a:cubicBezTo>
                  <a:pt x="9" y="9"/>
                  <a:pt x="9" y="9"/>
                  <a:pt x="9" y="9"/>
                </a:cubicBezTo>
                <a:cubicBezTo>
                  <a:pt x="9" y="10"/>
                  <a:pt x="9" y="11"/>
                  <a:pt x="9" y="12"/>
                </a:cubicBezTo>
                <a:lnTo>
                  <a:pt x="7" y="12"/>
                </a:lnTo>
                <a:close/>
                <a:moveTo>
                  <a:pt x="7" y="6"/>
                </a:moveTo>
                <a:cubicBezTo>
                  <a:pt x="5" y="6"/>
                  <a:pt x="2" y="6"/>
                  <a:pt x="2" y="8"/>
                </a:cubicBezTo>
                <a:cubicBezTo>
                  <a:pt x="2" y="10"/>
                  <a:pt x="3" y="10"/>
                  <a:pt x="4" y="10"/>
                </a:cubicBezTo>
                <a:cubicBezTo>
                  <a:pt x="6" y="10"/>
                  <a:pt x="7" y="9"/>
                  <a:pt x="7" y="8"/>
                </a:cubicBezTo>
                <a:cubicBezTo>
                  <a:pt x="7" y="8"/>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03" name="Rectangle 3054"/>
          <p:cNvSpPr>
            <a:spLocks noChangeArrowheads="1"/>
          </p:cNvSpPr>
          <p:nvPr/>
        </p:nvSpPr>
        <p:spPr bwMode="auto">
          <a:xfrm>
            <a:off x="7991407" y="1848292"/>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904" name="Freeform 3055"/>
          <p:cNvSpPr>
            <a:spLocks noEditPoints="1"/>
          </p:cNvSpPr>
          <p:nvPr/>
        </p:nvSpPr>
        <p:spPr bwMode="auto">
          <a:xfrm>
            <a:off x="7999427" y="1848292"/>
            <a:ext cx="4010" cy="27067"/>
          </a:xfrm>
          <a:custGeom>
            <a:avLst/>
            <a:gdLst>
              <a:gd name="T0" fmla="*/ 3 w 3"/>
              <a:gd name="T1" fmla="*/ 2 h 17"/>
              <a:gd name="T2" fmla="*/ 2 w 3"/>
              <a:gd name="T3" fmla="*/ 3 h 17"/>
              <a:gd name="T4" fmla="*/ 0 w 3"/>
              <a:gd name="T5" fmla="*/ 2 h 17"/>
              <a:gd name="T6" fmla="*/ 2 w 3"/>
              <a:gd name="T7" fmla="*/ 0 h 17"/>
              <a:gd name="T8" fmla="*/ 3 w 3"/>
              <a:gd name="T9" fmla="*/ 2 h 17"/>
              <a:gd name="T10" fmla="*/ 1 w 3"/>
              <a:gd name="T11" fmla="*/ 17 h 17"/>
              <a:gd name="T12" fmla="*/ 1 w 3"/>
              <a:gd name="T13" fmla="*/ 5 h 17"/>
              <a:gd name="T14" fmla="*/ 3 w 3"/>
              <a:gd name="T15" fmla="*/ 5 h 17"/>
              <a:gd name="T16" fmla="*/ 3 w 3"/>
              <a:gd name="T17" fmla="*/ 17 h 17"/>
              <a:gd name="T18" fmla="*/ 1 w 3"/>
              <a:gd name="T19"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7">
                <a:moveTo>
                  <a:pt x="3" y="2"/>
                </a:moveTo>
                <a:cubicBezTo>
                  <a:pt x="3" y="3"/>
                  <a:pt x="2" y="3"/>
                  <a:pt x="2" y="3"/>
                </a:cubicBezTo>
                <a:cubicBezTo>
                  <a:pt x="1" y="3"/>
                  <a:pt x="0" y="3"/>
                  <a:pt x="0" y="2"/>
                </a:cubicBezTo>
                <a:cubicBezTo>
                  <a:pt x="0" y="1"/>
                  <a:pt x="1" y="0"/>
                  <a:pt x="2" y="0"/>
                </a:cubicBezTo>
                <a:cubicBezTo>
                  <a:pt x="2" y="0"/>
                  <a:pt x="3" y="1"/>
                  <a:pt x="3" y="2"/>
                </a:cubicBezTo>
                <a:close/>
                <a:moveTo>
                  <a:pt x="1" y="17"/>
                </a:moveTo>
                <a:cubicBezTo>
                  <a:pt x="1" y="5"/>
                  <a:pt x="1" y="5"/>
                  <a:pt x="1" y="5"/>
                </a:cubicBezTo>
                <a:cubicBezTo>
                  <a:pt x="3" y="5"/>
                  <a:pt x="3" y="5"/>
                  <a:pt x="3" y="5"/>
                </a:cubicBezTo>
                <a:cubicBezTo>
                  <a:pt x="3" y="17"/>
                  <a:pt x="3" y="17"/>
                  <a:pt x="3" y="17"/>
                </a:cubicBezTo>
                <a:lnTo>
                  <a:pt x="1" y="1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05" name="Freeform 3056"/>
          <p:cNvSpPr>
            <a:spLocks noEditPoints="1"/>
          </p:cNvSpPr>
          <p:nvPr/>
        </p:nvSpPr>
        <p:spPr bwMode="auto">
          <a:xfrm>
            <a:off x="8008449" y="1856312"/>
            <a:ext cx="17042" cy="25062"/>
          </a:xfrm>
          <a:custGeom>
            <a:avLst/>
            <a:gdLst>
              <a:gd name="T0" fmla="*/ 8 w 11"/>
              <a:gd name="T1" fmla="*/ 10 h 16"/>
              <a:gd name="T2" fmla="*/ 8 w 11"/>
              <a:gd name="T3" fmla="*/ 10 h 16"/>
              <a:gd name="T4" fmla="*/ 5 w 11"/>
              <a:gd name="T5" fmla="*/ 12 h 16"/>
              <a:gd name="T6" fmla="*/ 0 w 11"/>
              <a:gd name="T7" fmla="*/ 6 h 16"/>
              <a:gd name="T8" fmla="*/ 5 w 11"/>
              <a:gd name="T9" fmla="*/ 0 h 16"/>
              <a:gd name="T10" fmla="*/ 8 w 11"/>
              <a:gd name="T11" fmla="*/ 2 h 16"/>
              <a:gd name="T12" fmla="*/ 8 w 11"/>
              <a:gd name="T13" fmla="*/ 2 h 16"/>
              <a:gd name="T14" fmla="*/ 9 w 11"/>
              <a:gd name="T15" fmla="*/ 0 h 16"/>
              <a:gd name="T16" fmla="*/ 11 w 11"/>
              <a:gd name="T17" fmla="*/ 0 h 16"/>
              <a:gd name="T18" fmla="*/ 10 w 11"/>
              <a:gd name="T19" fmla="*/ 3 h 16"/>
              <a:gd name="T20" fmla="*/ 10 w 11"/>
              <a:gd name="T21" fmla="*/ 16 h 16"/>
              <a:gd name="T22" fmla="*/ 8 w 11"/>
              <a:gd name="T23" fmla="*/ 16 h 16"/>
              <a:gd name="T24" fmla="*/ 8 w 11"/>
              <a:gd name="T25" fmla="*/ 10 h 16"/>
              <a:gd name="T26" fmla="*/ 8 w 11"/>
              <a:gd name="T27" fmla="*/ 5 h 16"/>
              <a:gd name="T28" fmla="*/ 8 w 11"/>
              <a:gd name="T29" fmla="*/ 4 h 16"/>
              <a:gd name="T30" fmla="*/ 5 w 11"/>
              <a:gd name="T31" fmla="*/ 1 h 16"/>
              <a:gd name="T32" fmla="*/ 2 w 11"/>
              <a:gd name="T33" fmla="*/ 6 h 16"/>
              <a:gd name="T34" fmla="*/ 5 w 11"/>
              <a:gd name="T35" fmla="*/ 10 h 16"/>
              <a:gd name="T36" fmla="*/ 8 w 11"/>
              <a:gd name="T37" fmla="*/ 8 h 16"/>
              <a:gd name="T38" fmla="*/ 8 w 11"/>
              <a:gd name="T39" fmla="*/ 7 h 16"/>
              <a:gd name="T40" fmla="*/ 8 w 11"/>
              <a:gd name="T41" fmla="*/ 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6">
                <a:moveTo>
                  <a:pt x="8" y="10"/>
                </a:moveTo>
                <a:cubicBezTo>
                  <a:pt x="8" y="10"/>
                  <a:pt x="8" y="10"/>
                  <a:pt x="8" y="10"/>
                </a:cubicBezTo>
                <a:cubicBezTo>
                  <a:pt x="8" y="11"/>
                  <a:pt x="6" y="12"/>
                  <a:pt x="5" y="12"/>
                </a:cubicBezTo>
                <a:cubicBezTo>
                  <a:pt x="2" y="12"/>
                  <a:pt x="0" y="10"/>
                  <a:pt x="0" y="6"/>
                </a:cubicBezTo>
                <a:cubicBezTo>
                  <a:pt x="0" y="2"/>
                  <a:pt x="2" y="0"/>
                  <a:pt x="5" y="0"/>
                </a:cubicBezTo>
                <a:cubicBezTo>
                  <a:pt x="7" y="0"/>
                  <a:pt x="8" y="1"/>
                  <a:pt x="8" y="2"/>
                </a:cubicBezTo>
                <a:cubicBezTo>
                  <a:pt x="8" y="2"/>
                  <a:pt x="8" y="2"/>
                  <a:pt x="8" y="2"/>
                </a:cubicBezTo>
                <a:cubicBezTo>
                  <a:pt x="9" y="0"/>
                  <a:pt x="9" y="0"/>
                  <a:pt x="9" y="0"/>
                </a:cubicBezTo>
                <a:cubicBezTo>
                  <a:pt x="11" y="0"/>
                  <a:pt x="11" y="0"/>
                  <a:pt x="11" y="0"/>
                </a:cubicBezTo>
                <a:cubicBezTo>
                  <a:pt x="11" y="1"/>
                  <a:pt x="10" y="2"/>
                  <a:pt x="10" y="3"/>
                </a:cubicBezTo>
                <a:cubicBezTo>
                  <a:pt x="10" y="16"/>
                  <a:pt x="10" y="16"/>
                  <a:pt x="10" y="16"/>
                </a:cubicBezTo>
                <a:cubicBezTo>
                  <a:pt x="8" y="16"/>
                  <a:pt x="8" y="16"/>
                  <a:pt x="8" y="16"/>
                </a:cubicBezTo>
                <a:lnTo>
                  <a:pt x="8" y="10"/>
                </a:lnTo>
                <a:close/>
                <a:moveTo>
                  <a:pt x="8" y="5"/>
                </a:moveTo>
                <a:cubicBezTo>
                  <a:pt x="8" y="4"/>
                  <a:pt x="8" y="4"/>
                  <a:pt x="8" y="4"/>
                </a:cubicBezTo>
                <a:cubicBezTo>
                  <a:pt x="8" y="3"/>
                  <a:pt x="7" y="1"/>
                  <a:pt x="5" y="1"/>
                </a:cubicBezTo>
                <a:cubicBezTo>
                  <a:pt x="3" y="1"/>
                  <a:pt x="2" y="3"/>
                  <a:pt x="2" y="6"/>
                </a:cubicBezTo>
                <a:cubicBezTo>
                  <a:pt x="2" y="8"/>
                  <a:pt x="3" y="10"/>
                  <a:pt x="5" y="10"/>
                </a:cubicBezTo>
                <a:cubicBezTo>
                  <a:pt x="7" y="10"/>
                  <a:pt x="8" y="9"/>
                  <a:pt x="8" y="8"/>
                </a:cubicBezTo>
                <a:cubicBezTo>
                  <a:pt x="8" y="8"/>
                  <a:pt x="8" y="7"/>
                  <a:pt x="8" y="7"/>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06" name="Freeform 3057"/>
          <p:cNvSpPr/>
          <p:nvPr/>
        </p:nvSpPr>
        <p:spPr bwMode="auto">
          <a:xfrm>
            <a:off x="8030504" y="1856312"/>
            <a:ext cx="16040" cy="19047"/>
          </a:xfrm>
          <a:custGeom>
            <a:avLst/>
            <a:gdLst>
              <a:gd name="T0" fmla="*/ 10 w 10"/>
              <a:gd name="T1" fmla="*/ 8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6 h 12"/>
              <a:gd name="T20" fmla="*/ 5 w 10"/>
              <a:gd name="T21" fmla="*/ 10 h 12"/>
              <a:gd name="T22" fmla="*/ 8 w 10"/>
              <a:gd name="T23" fmla="*/ 8 h 12"/>
              <a:gd name="T24" fmla="*/ 8 w 10"/>
              <a:gd name="T25" fmla="*/ 7 h 12"/>
              <a:gd name="T26" fmla="*/ 8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10"/>
                  <a:pt x="10" y="11"/>
                  <a:pt x="10" y="12"/>
                </a:cubicBezTo>
                <a:cubicBezTo>
                  <a:pt x="8" y="12"/>
                  <a:pt x="8" y="12"/>
                  <a:pt x="8" y="12"/>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6"/>
                  <a:pt x="2" y="6"/>
                  <a:pt x="2" y="6"/>
                </a:cubicBezTo>
                <a:cubicBezTo>
                  <a:pt x="2" y="9"/>
                  <a:pt x="3" y="10"/>
                  <a:pt x="5" y="10"/>
                </a:cubicBezTo>
                <a:cubicBezTo>
                  <a:pt x="6" y="10"/>
                  <a:pt x="7" y="9"/>
                  <a:pt x="8" y="8"/>
                </a:cubicBezTo>
                <a:cubicBezTo>
                  <a:pt x="8" y="8"/>
                  <a:pt x="8" y="8"/>
                  <a:pt x="8" y="7"/>
                </a:cubicBezTo>
                <a:cubicBezTo>
                  <a:pt x="8" y="0"/>
                  <a:pt x="8" y="0"/>
                  <a:pt x="8"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07" name="Freeform 3058"/>
          <p:cNvSpPr>
            <a:spLocks noEditPoints="1"/>
          </p:cNvSpPr>
          <p:nvPr/>
        </p:nvSpPr>
        <p:spPr bwMode="auto">
          <a:xfrm>
            <a:off x="8050554" y="1856312"/>
            <a:ext cx="16040" cy="19047"/>
          </a:xfrm>
          <a:custGeom>
            <a:avLst/>
            <a:gdLst>
              <a:gd name="T0" fmla="*/ 2 w 10"/>
              <a:gd name="T1" fmla="*/ 6 h 12"/>
              <a:gd name="T2" fmla="*/ 6 w 10"/>
              <a:gd name="T3" fmla="*/ 10 h 12"/>
              <a:gd name="T4" fmla="*/ 9 w 10"/>
              <a:gd name="T5" fmla="*/ 10 h 12"/>
              <a:gd name="T6" fmla="*/ 9 w 10"/>
              <a:gd name="T7" fmla="*/ 11 h 12"/>
              <a:gd name="T8" fmla="*/ 6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1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7" y="10"/>
                  <a:pt x="8" y="10"/>
                  <a:pt x="9" y="10"/>
                </a:cubicBezTo>
                <a:cubicBezTo>
                  <a:pt x="9" y="11"/>
                  <a:pt x="9" y="11"/>
                  <a:pt x="9" y="11"/>
                </a:cubicBezTo>
                <a:cubicBezTo>
                  <a:pt x="9" y="12"/>
                  <a:pt x="7" y="12"/>
                  <a:pt x="6" y="12"/>
                </a:cubicBezTo>
                <a:cubicBezTo>
                  <a:pt x="2" y="12"/>
                  <a:pt x="0" y="10"/>
                  <a:pt x="0" y="6"/>
                </a:cubicBezTo>
                <a:cubicBezTo>
                  <a:pt x="0" y="3"/>
                  <a:pt x="2" y="0"/>
                  <a:pt x="5" y="0"/>
                </a:cubicBezTo>
                <a:cubicBezTo>
                  <a:pt x="9" y="0"/>
                  <a:pt x="10" y="3"/>
                  <a:pt x="10" y="5"/>
                </a:cubicBezTo>
                <a:cubicBezTo>
                  <a:pt x="10" y="6"/>
                  <a:pt x="10" y="6"/>
                  <a:pt x="10" y="6"/>
                </a:cubicBezTo>
                <a:lnTo>
                  <a:pt x="2" y="6"/>
                </a:lnTo>
                <a:close/>
                <a:moveTo>
                  <a:pt x="8" y="5"/>
                </a:moveTo>
                <a:cubicBezTo>
                  <a:pt x="8" y="3"/>
                  <a:pt x="7" y="1"/>
                  <a:pt x="5" y="1"/>
                </a:cubicBezTo>
                <a:cubicBezTo>
                  <a:pt x="3" y="1"/>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08" name="Freeform 3059"/>
          <p:cNvSpPr/>
          <p:nvPr/>
        </p:nvSpPr>
        <p:spPr bwMode="auto">
          <a:xfrm>
            <a:off x="8069601" y="1851299"/>
            <a:ext cx="11027" cy="24059"/>
          </a:xfrm>
          <a:custGeom>
            <a:avLst/>
            <a:gdLst>
              <a:gd name="T0" fmla="*/ 3 w 7"/>
              <a:gd name="T1" fmla="*/ 0 h 15"/>
              <a:gd name="T2" fmla="*/ 3 w 7"/>
              <a:gd name="T3" fmla="*/ 3 h 15"/>
              <a:gd name="T4" fmla="*/ 7 w 7"/>
              <a:gd name="T5" fmla="*/ 3 h 15"/>
              <a:gd name="T6" fmla="*/ 7 w 7"/>
              <a:gd name="T7" fmla="*/ 5 h 15"/>
              <a:gd name="T8" fmla="*/ 3 w 7"/>
              <a:gd name="T9" fmla="*/ 5 h 15"/>
              <a:gd name="T10" fmla="*/ 3 w 7"/>
              <a:gd name="T11" fmla="*/ 11 h 15"/>
              <a:gd name="T12" fmla="*/ 5 w 7"/>
              <a:gd name="T13" fmla="*/ 13 h 15"/>
              <a:gd name="T14" fmla="*/ 6 w 7"/>
              <a:gd name="T15" fmla="*/ 13 h 15"/>
              <a:gd name="T16" fmla="*/ 6 w 7"/>
              <a:gd name="T17" fmla="*/ 15 h 15"/>
              <a:gd name="T18" fmla="*/ 5 w 7"/>
              <a:gd name="T19" fmla="*/ 15 h 15"/>
              <a:gd name="T20" fmla="*/ 2 w 7"/>
              <a:gd name="T21" fmla="*/ 14 h 15"/>
              <a:gd name="T22" fmla="*/ 1 w 7"/>
              <a:gd name="T23" fmla="*/ 11 h 15"/>
              <a:gd name="T24" fmla="*/ 1 w 7"/>
              <a:gd name="T25" fmla="*/ 5 h 15"/>
              <a:gd name="T26" fmla="*/ 0 w 7"/>
              <a:gd name="T27" fmla="*/ 5 h 15"/>
              <a:gd name="T28" fmla="*/ 0 w 7"/>
              <a:gd name="T29" fmla="*/ 3 h 15"/>
              <a:gd name="T30" fmla="*/ 1 w 7"/>
              <a:gd name="T31" fmla="*/ 3 h 15"/>
              <a:gd name="T32" fmla="*/ 1 w 7"/>
              <a:gd name="T33" fmla="*/ 0 h 15"/>
              <a:gd name="T34" fmla="*/ 3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3" y="0"/>
                </a:moveTo>
                <a:cubicBezTo>
                  <a:pt x="3" y="3"/>
                  <a:pt x="3" y="3"/>
                  <a:pt x="3" y="3"/>
                </a:cubicBezTo>
                <a:cubicBezTo>
                  <a:pt x="7" y="3"/>
                  <a:pt x="7" y="3"/>
                  <a:pt x="7" y="3"/>
                </a:cubicBezTo>
                <a:cubicBezTo>
                  <a:pt x="7" y="5"/>
                  <a:pt x="7" y="5"/>
                  <a:pt x="7" y="5"/>
                </a:cubicBezTo>
                <a:cubicBezTo>
                  <a:pt x="3" y="5"/>
                  <a:pt x="3" y="5"/>
                  <a:pt x="3" y="5"/>
                </a:cubicBezTo>
                <a:cubicBezTo>
                  <a:pt x="3" y="11"/>
                  <a:pt x="3" y="11"/>
                  <a:pt x="3" y="11"/>
                </a:cubicBezTo>
                <a:cubicBezTo>
                  <a:pt x="3" y="12"/>
                  <a:pt x="4" y="13"/>
                  <a:pt x="5" y="13"/>
                </a:cubicBezTo>
                <a:cubicBezTo>
                  <a:pt x="6" y="13"/>
                  <a:pt x="6" y="13"/>
                  <a:pt x="6" y="13"/>
                </a:cubicBezTo>
                <a:cubicBezTo>
                  <a:pt x="6" y="15"/>
                  <a:pt x="6" y="15"/>
                  <a:pt x="6" y="15"/>
                </a:cubicBezTo>
                <a:cubicBezTo>
                  <a:pt x="6" y="15"/>
                  <a:pt x="5" y="15"/>
                  <a:pt x="5" y="15"/>
                </a:cubicBezTo>
                <a:cubicBezTo>
                  <a:pt x="4" y="15"/>
                  <a:pt x="3" y="15"/>
                  <a:pt x="2" y="14"/>
                </a:cubicBezTo>
                <a:cubicBezTo>
                  <a:pt x="2" y="13"/>
                  <a:pt x="1" y="12"/>
                  <a:pt x="1" y="11"/>
                </a:cubicBezTo>
                <a:cubicBezTo>
                  <a:pt x="1" y="5"/>
                  <a:pt x="1" y="5"/>
                  <a:pt x="1" y="5"/>
                </a:cubicBezTo>
                <a:cubicBezTo>
                  <a:pt x="0" y="5"/>
                  <a:pt x="0" y="5"/>
                  <a:pt x="0" y="5"/>
                </a:cubicBezTo>
                <a:cubicBezTo>
                  <a:pt x="0" y="3"/>
                  <a:pt x="0" y="3"/>
                  <a:pt x="0" y="3"/>
                </a:cubicBezTo>
                <a:cubicBezTo>
                  <a:pt x="1" y="3"/>
                  <a:pt x="1" y="3"/>
                  <a:pt x="1" y="3"/>
                </a:cubicBezTo>
                <a:cubicBezTo>
                  <a:pt x="1" y="0"/>
                  <a:pt x="1" y="0"/>
                  <a:pt x="1" y="0"/>
                </a:cubicBezTo>
                <a:lnTo>
                  <a:pt x="3"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09" name="Freeform 3060"/>
          <p:cNvSpPr/>
          <p:nvPr/>
        </p:nvSpPr>
        <p:spPr bwMode="auto">
          <a:xfrm>
            <a:off x="8091655" y="1856312"/>
            <a:ext cx="16040" cy="19047"/>
          </a:xfrm>
          <a:custGeom>
            <a:avLst/>
            <a:gdLst>
              <a:gd name="T0" fmla="*/ 0 w 10"/>
              <a:gd name="T1" fmla="*/ 3 h 12"/>
              <a:gd name="T2" fmla="*/ 0 w 10"/>
              <a:gd name="T3" fmla="*/ 0 h 12"/>
              <a:gd name="T4" fmla="*/ 2 w 10"/>
              <a:gd name="T5" fmla="*/ 0 h 12"/>
              <a:gd name="T6" fmla="*/ 2 w 10"/>
              <a:gd name="T7" fmla="*/ 2 h 12"/>
              <a:gd name="T8" fmla="*/ 2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6 w 10"/>
              <a:gd name="T21" fmla="*/ 2 h 12"/>
              <a:gd name="T22" fmla="*/ 3 w 10"/>
              <a:gd name="T23" fmla="*/ 4 h 12"/>
              <a:gd name="T24" fmla="*/ 3 w 10"/>
              <a:gd name="T25" fmla="*/ 5 h 12"/>
              <a:gd name="T26" fmla="*/ 3 w 10"/>
              <a:gd name="T27" fmla="*/ 12 h 12"/>
              <a:gd name="T28" fmla="*/ 0 w 10"/>
              <a:gd name="T29" fmla="*/ 12 h 12"/>
              <a:gd name="T30" fmla="*/ 0 w 10"/>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3"/>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8" y="0"/>
                  <a:pt x="10" y="1"/>
                  <a:pt x="10" y="5"/>
                </a:cubicBezTo>
                <a:cubicBezTo>
                  <a:pt x="10" y="12"/>
                  <a:pt x="10" y="12"/>
                  <a:pt x="10" y="12"/>
                </a:cubicBezTo>
                <a:cubicBezTo>
                  <a:pt x="8" y="12"/>
                  <a:pt x="8" y="12"/>
                  <a:pt x="8" y="12"/>
                </a:cubicBezTo>
                <a:cubicBezTo>
                  <a:pt x="8" y="5"/>
                  <a:pt x="8" y="5"/>
                  <a:pt x="8" y="5"/>
                </a:cubicBezTo>
                <a:cubicBezTo>
                  <a:pt x="8" y="3"/>
                  <a:pt x="8" y="2"/>
                  <a:pt x="6" y="2"/>
                </a:cubicBezTo>
                <a:cubicBezTo>
                  <a:pt x="4" y="2"/>
                  <a:pt x="3" y="3"/>
                  <a:pt x="3" y="4"/>
                </a:cubicBezTo>
                <a:cubicBezTo>
                  <a:pt x="3" y="4"/>
                  <a:pt x="3" y="4"/>
                  <a:pt x="3" y="5"/>
                </a:cubicBezTo>
                <a:cubicBezTo>
                  <a:pt x="3" y="12"/>
                  <a:pt x="3" y="12"/>
                  <a:pt x="3"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10" name="Freeform 3061"/>
          <p:cNvSpPr>
            <a:spLocks noEditPoints="1"/>
          </p:cNvSpPr>
          <p:nvPr/>
        </p:nvSpPr>
        <p:spPr bwMode="auto">
          <a:xfrm>
            <a:off x="8113710" y="1848292"/>
            <a:ext cx="3007" cy="27067"/>
          </a:xfrm>
          <a:custGeom>
            <a:avLst/>
            <a:gdLst>
              <a:gd name="T0" fmla="*/ 2 w 2"/>
              <a:gd name="T1" fmla="*/ 2 h 17"/>
              <a:gd name="T2" fmla="*/ 1 w 2"/>
              <a:gd name="T3" fmla="*/ 3 h 17"/>
              <a:gd name="T4" fmla="*/ 0 w 2"/>
              <a:gd name="T5" fmla="*/ 2 h 17"/>
              <a:gd name="T6" fmla="*/ 1 w 2"/>
              <a:gd name="T7" fmla="*/ 0 h 17"/>
              <a:gd name="T8" fmla="*/ 2 w 2"/>
              <a:gd name="T9" fmla="*/ 2 h 17"/>
              <a:gd name="T10" fmla="*/ 0 w 2"/>
              <a:gd name="T11" fmla="*/ 17 h 17"/>
              <a:gd name="T12" fmla="*/ 0 w 2"/>
              <a:gd name="T13" fmla="*/ 5 h 17"/>
              <a:gd name="T14" fmla="*/ 2 w 2"/>
              <a:gd name="T15" fmla="*/ 5 h 17"/>
              <a:gd name="T16" fmla="*/ 2 w 2"/>
              <a:gd name="T17" fmla="*/ 17 h 17"/>
              <a:gd name="T18" fmla="*/ 0 w 2"/>
              <a:gd name="T19"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7">
                <a:moveTo>
                  <a:pt x="2" y="2"/>
                </a:moveTo>
                <a:cubicBezTo>
                  <a:pt x="2" y="3"/>
                  <a:pt x="2" y="3"/>
                  <a:pt x="1" y="3"/>
                </a:cubicBezTo>
                <a:cubicBezTo>
                  <a:pt x="0" y="3"/>
                  <a:pt x="0" y="3"/>
                  <a:pt x="0" y="2"/>
                </a:cubicBezTo>
                <a:cubicBezTo>
                  <a:pt x="0" y="1"/>
                  <a:pt x="0" y="0"/>
                  <a:pt x="1" y="0"/>
                </a:cubicBezTo>
                <a:cubicBezTo>
                  <a:pt x="2" y="0"/>
                  <a:pt x="2" y="1"/>
                  <a:pt x="2" y="2"/>
                </a:cubicBezTo>
                <a:close/>
                <a:moveTo>
                  <a:pt x="0" y="17"/>
                </a:moveTo>
                <a:cubicBezTo>
                  <a:pt x="0" y="5"/>
                  <a:pt x="0" y="5"/>
                  <a:pt x="0" y="5"/>
                </a:cubicBezTo>
                <a:cubicBezTo>
                  <a:pt x="2" y="5"/>
                  <a:pt x="2" y="5"/>
                  <a:pt x="2" y="5"/>
                </a:cubicBezTo>
                <a:cubicBezTo>
                  <a:pt x="2" y="17"/>
                  <a:pt x="2" y="17"/>
                  <a:pt x="2" y="17"/>
                </a:cubicBezTo>
                <a:lnTo>
                  <a:pt x="0" y="1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11" name="Freeform 3062"/>
          <p:cNvSpPr>
            <a:spLocks noEditPoints="1"/>
          </p:cNvSpPr>
          <p:nvPr/>
        </p:nvSpPr>
        <p:spPr bwMode="auto">
          <a:xfrm>
            <a:off x="8122732" y="1848292"/>
            <a:ext cx="18045" cy="27067"/>
          </a:xfrm>
          <a:custGeom>
            <a:avLst/>
            <a:gdLst>
              <a:gd name="T0" fmla="*/ 0 w 11"/>
              <a:gd name="T1" fmla="*/ 17 h 17"/>
              <a:gd name="T2" fmla="*/ 0 w 11"/>
              <a:gd name="T3" fmla="*/ 14 h 17"/>
              <a:gd name="T4" fmla="*/ 0 w 11"/>
              <a:gd name="T5" fmla="*/ 0 h 17"/>
              <a:gd name="T6" fmla="*/ 2 w 11"/>
              <a:gd name="T7" fmla="*/ 0 h 17"/>
              <a:gd name="T8" fmla="*/ 2 w 11"/>
              <a:gd name="T9" fmla="*/ 7 h 17"/>
              <a:gd name="T10" fmla="*/ 2 w 11"/>
              <a:gd name="T11" fmla="*/ 7 h 17"/>
              <a:gd name="T12" fmla="*/ 6 w 11"/>
              <a:gd name="T13" fmla="*/ 5 h 17"/>
              <a:gd name="T14" fmla="*/ 11 w 11"/>
              <a:gd name="T15" fmla="*/ 11 h 17"/>
              <a:gd name="T16" fmla="*/ 6 w 11"/>
              <a:gd name="T17" fmla="*/ 17 h 17"/>
              <a:gd name="T18" fmla="*/ 2 w 11"/>
              <a:gd name="T19" fmla="*/ 15 h 17"/>
              <a:gd name="T20" fmla="*/ 2 w 11"/>
              <a:gd name="T21" fmla="*/ 15 h 17"/>
              <a:gd name="T22" fmla="*/ 2 w 11"/>
              <a:gd name="T23" fmla="*/ 17 h 17"/>
              <a:gd name="T24" fmla="*/ 0 w 11"/>
              <a:gd name="T25" fmla="*/ 17 h 17"/>
              <a:gd name="T26" fmla="*/ 2 w 11"/>
              <a:gd name="T27" fmla="*/ 12 h 17"/>
              <a:gd name="T28" fmla="*/ 2 w 11"/>
              <a:gd name="T29" fmla="*/ 13 h 17"/>
              <a:gd name="T30" fmla="*/ 5 w 11"/>
              <a:gd name="T31" fmla="*/ 15 h 17"/>
              <a:gd name="T32" fmla="*/ 9 w 11"/>
              <a:gd name="T33" fmla="*/ 11 h 17"/>
              <a:gd name="T34" fmla="*/ 5 w 11"/>
              <a:gd name="T35" fmla="*/ 6 h 17"/>
              <a:gd name="T36" fmla="*/ 2 w 11"/>
              <a:gd name="T37" fmla="*/ 9 h 17"/>
              <a:gd name="T38" fmla="*/ 2 w 11"/>
              <a:gd name="T39" fmla="*/ 10 h 17"/>
              <a:gd name="T40" fmla="*/ 2 w 11"/>
              <a:gd name="T41"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0" y="17"/>
                </a:moveTo>
                <a:cubicBezTo>
                  <a:pt x="0" y="16"/>
                  <a:pt x="0" y="15"/>
                  <a:pt x="0" y="14"/>
                </a:cubicBezTo>
                <a:cubicBezTo>
                  <a:pt x="0" y="0"/>
                  <a:pt x="0" y="0"/>
                  <a:pt x="0" y="0"/>
                </a:cubicBezTo>
                <a:cubicBezTo>
                  <a:pt x="2" y="0"/>
                  <a:pt x="2" y="0"/>
                  <a:pt x="2" y="0"/>
                </a:cubicBezTo>
                <a:cubicBezTo>
                  <a:pt x="2" y="7"/>
                  <a:pt x="2" y="7"/>
                  <a:pt x="2" y="7"/>
                </a:cubicBezTo>
                <a:cubicBezTo>
                  <a:pt x="2" y="7"/>
                  <a:pt x="2" y="7"/>
                  <a:pt x="2" y="7"/>
                </a:cubicBezTo>
                <a:cubicBezTo>
                  <a:pt x="3" y="6"/>
                  <a:pt x="4" y="5"/>
                  <a:pt x="6" y="5"/>
                </a:cubicBezTo>
                <a:cubicBezTo>
                  <a:pt x="9" y="5"/>
                  <a:pt x="11" y="7"/>
                  <a:pt x="11" y="11"/>
                </a:cubicBezTo>
                <a:cubicBezTo>
                  <a:pt x="11" y="15"/>
                  <a:pt x="8" y="17"/>
                  <a:pt x="6" y="17"/>
                </a:cubicBezTo>
                <a:cubicBezTo>
                  <a:pt x="4" y="17"/>
                  <a:pt x="3" y="16"/>
                  <a:pt x="2" y="15"/>
                </a:cubicBezTo>
                <a:cubicBezTo>
                  <a:pt x="2" y="15"/>
                  <a:pt x="2" y="15"/>
                  <a:pt x="2" y="15"/>
                </a:cubicBezTo>
                <a:cubicBezTo>
                  <a:pt x="2" y="17"/>
                  <a:pt x="2" y="17"/>
                  <a:pt x="2" y="17"/>
                </a:cubicBezTo>
                <a:lnTo>
                  <a:pt x="0" y="17"/>
                </a:lnTo>
                <a:close/>
                <a:moveTo>
                  <a:pt x="2" y="12"/>
                </a:moveTo>
                <a:cubicBezTo>
                  <a:pt x="2" y="12"/>
                  <a:pt x="2" y="13"/>
                  <a:pt x="2" y="13"/>
                </a:cubicBezTo>
                <a:cubicBezTo>
                  <a:pt x="2" y="14"/>
                  <a:pt x="4" y="15"/>
                  <a:pt x="5" y="15"/>
                </a:cubicBezTo>
                <a:cubicBezTo>
                  <a:pt x="7" y="15"/>
                  <a:pt x="9" y="13"/>
                  <a:pt x="9" y="11"/>
                </a:cubicBezTo>
                <a:cubicBezTo>
                  <a:pt x="9" y="8"/>
                  <a:pt x="8" y="6"/>
                  <a:pt x="5" y="6"/>
                </a:cubicBezTo>
                <a:cubicBezTo>
                  <a:pt x="4" y="6"/>
                  <a:pt x="3" y="7"/>
                  <a:pt x="2" y="9"/>
                </a:cubicBezTo>
                <a:cubicBezTo>
                  <a:pt x="2" y="9"/>
                  <a:pt x="2" y="10"/>
                  <a:pt x="2" y="10"/>
                </a:cubicBezTo>
                <a:lnTo>
                  <a:pt x="2" y="1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12" name="Freeform 3063"/>
          <p:cNvSpPr/>
          <p:nvPr/>
        </p:nvSpPr>
        <p:spPr bwMode="auto">
          <a:xfrm>
            <a:off x="8144786" y="1848292"/>
            <a:ext cx="16040" cy="27067"/>
          </a:xfrm>
          <a:custGeom>
            <a:avLst/>
            <a:gdLst>
              <a:gd name="T0" fmla="*/ 0 w 10"/>
              <a:gd name="T1" fmla="*/ 0 h 17"/>
              <a:gd name="T2" fmla="*/ 2 w 10"/>
              <a:gd name="T3" fmla="*/ 0 h 17"/>
              <a:gd name="T4" fmla="*/ 2 w 10"/>
              <a:gd name="T5" fmla="*/ 7 h 17"/>
              <a:gd name="T6" fmla="*/ 2 w 10"/>
              <a:gd name="T7" fmla="*/ 7 h 17"/>
              <a:gd name="T8" fmla="*/ 3 w 10"/>
              <a:gd name="T9" fmla="*/ 5 h 17"/>
              <a:gd name="T10" fmla="*/ 6 w 10"/>
              <a:gd name="T11" fmla="*/ 5 h 17"/>
              <a:gd name="T12" fmla="*/ 10 w 10"/>
              <a:gd name="T13" fmla="*/ 10 h 17"/>
              <a:gd name="T14" fmla="*/ 10 w 10"/>
              <a:gd name="T15" fmla="*/ 17 h 17"/>
              <a:gd name="T16" fmla="*/ 8 w 10"/>
              <a:gd name="T17" fmla="*/ 17 h 17"/>
              <a:gd name="T18" fmla="*/ 8 w 10"/>
              <a:gd name="T19" fmla="*/ 10 h 17"/>
              <a:gd name="T20" fmla="*/ 5 w 10"/>
              <a:gd name="T21" fmla="*/ 7 h 17"/>
              <a:gd name="T22" fmla="*/ 2 w 10"/>
              <a:gd name="T23" fmla="*/ 9 h 17"/>
              <a:gd name="T24" fmla="*/ 2 w 10"/>
              <a:gd name="T25" fmla="*/ 10 h 17"/>
              <a:gd name="T26" fmla="*/ 2 w 10"/>
              <a:gd name="T27" fmla="*/ 17 h 17"/>
              <a:gd name="T28" fmla="*/ 0 w 10"/>
              <a:gd name="T29" fmla="*/ 17 h 17"/>
              <a:gd name="T30" fmla="*/ 0 w 10"/>
              <a:gd name="T3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7">
                <a:moveTo>
                  <a:pt x="0" y="0"/>
                </a:moveTo>
                <a:cubicBezTo>
                  <a:pt x="2" y="0"/>
                  <a:pt x="2" y="0"/>
                  <a:pt x="2" y="0"/>
                </a:cubicBezTo>
                <a:cubicBezTo>
                  <a:pt x="2" y="7"/>
                  <a:pt x="2" y="7"/>
                  <a:pt x="2" y="7"/>
                </a:cubicBezTo>
                <a:cubicBezTo>
                  <a:pt x="2" y="7"/>
                  <a:pt x="2" y="7"/>
                  <a:pt x="2" y="7"/>
                </a:cubicBezTo>
                <a:cubicBezTo>
                  <a:pt x="2" y="6"/>
                  <a:pt x="3" y="6"/>
                  <a:pt x="3" y="5"/>
                </a:cubicBezTo>
                <a:cubicBezTo>
                  <a:pt x="4" y="5"/>
                  <a:pt x="5" y="5"/>
                  <a:pt x="6" y="5"/>
                </a:cubicBezTo>
                <a:cubicBezTo>
                  <a:pt x="7" y="5"/>
                  <a:pt x="10" y="6"/>
                  <a:pt x="10" y="10"/>
                </a:cubicBezTo>
                <a:cubicBezTo>
                  <a:pt x="10" y="17"/>
                  <a:pt x="10" y="17"/>
                  <a:pt x="10" y="17"/>
                </a:cubicBezTo>
                <a:cubicBezTo>
                  <a:pt x="8" y="17"/>
                  <a:pt x="8" y="17"/>
                  <a:pt x="8" y="17"/>
                </a:cubicBezTo>
                <a:cubicBezTo>
                  <a:pt x="8" y="10"/>
                  <a:pt x="8" y="10"/>
                  <a:pt x="8" y="10"/>
                </a:cubicBezTo>
                <a:cubicBezTo>
                  <a:pt x="8" y="8"/>
                  <a:pt x="7" y="7"/>
                  <a:pt x="5" y="7"/>
                </a:cubicBezTo>
                <a:cubicBezTo>
                  <a:pt x="3" y="7"/>
                  <a:pt x="2" y="8"/>
                  <a:pt x="2" y="9"/>
                </a:cubicBezTo>
                <a:cubicBezTo>
                  <a:pt x="2" y="9"/>
                  <a:pt x="2" y="9"/>
                  <a:pt x="2" y="10"/>
                </a:cubicBezTo>
                <a:cubicBezTo>
                  <a:pt x="2" y="17"/>
                  <a:pt x="2" y="17"/>
                  <a:pt x="2" y="17"/>
                </a:cubicBezTo>
                <a:cubicBezTo>
                  <a:pt x="0" y="17"/>
                  <a:pt x="0" y="17"/>
                  <a:pt x="0" y="17"/>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13" name="Freeform 3064"/>
          <p:cNvSpPr/>
          <p:nvPr/>
        </p:nvSpPr>
        <p:spPr bwMode="auto">
          <a:xfrm>
            <a:off x="8174861" y="1856312"/>
            <a:ext cx="16040" cy="19047"/>
          </a:xfrm>
          <a:custGeom>
            <a:avLst/>
            <a:gdLst>
              <a:gd name="T0" fmla="*/ 0 w 10"/>
              <a:gd name="T1" fmla="*/ 3 h 12"/>
              <a:gd name="T2" fmla="*/ 0 w 10"/>
              <a:gd name="T3" fmla="*/ 0 h 12"/>
              <a:gd name="T4" fmla="*/ 1 w 10"/>
              <a:gd name="T5" fmla="*/ 0 h 12"/>
              <a:gd name="T6" fmla="*/ 2 w 10"/>
              <a:gd name="T7" fmla="*/ 2 h 12"/>
              <a:gd name="T8" fmla="*/ 2 w 10"/>
              <a:gd name="T9" fmla="*/ 2 h 12"/>
              <a:gd name="T10" fmla="*/ 5 w 10"/>
              <a:gd name="T11" fmla="*/ 0 h 12"/>
              <a:gd name="T12" fmla="*/ 10 w 10"/>
              <a:gd name="T13" fmla="*/ 5 h 12"/>
              <a:gd name="T14" fmla="*/ 10 w 10"/>
              <a:gd name="T15" fmla="*/ 12 h 12"/>
              <a:gd name="T16" fmla="*/ 7 w 10"/>
              <a:gd name="T17" fmla="*/ 12 h 12"/>
              <a:gd name="T18" fmla="*/ 7 w 10"/>
              <a:gd name="T19" fmla="*/ 5 h 12"/>
              <a:gd name="T20" fmla="*/ 5 w 10"/>
              <a:gd name="T21" fmla="*/ 2 h 12"/>
              <a:gd name="T22" fmla="*/ 2 w 10"/>
              <a:gd name="T23" fmla="*/ 4 h 12"/>
              <a:gd name="T24" fmla="*/ 2 w 10"/>
              <a:gd name="T25" fmla="*/ 5 h 12"/>
              <a:gd name="T26" fmla="*/ 2 w 10"/>
              <a:gd name="T27" fmla="*/ 12 h 12"/>
              <a:gd name="T28" fmla="*/ 0 w 10"/>
              <a:gd name="T29" fmla="*/ 12 h 12"/>
              <a:gd name="T30" fmla="*/ 0 w 10"/>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3"/>
                </a:moveTo>
                <a:cubicBezTo>
                  <a:pt x="0" y="2"/>
                  <a:pt x="0" y="1"/>
                  <a:pt x="0" y="0"/>
                </a:cubicBezTo>
                <a:cubicBezTo>
                  <a:pt x="1" y="0"/>
                  <a:pt x="1" y="0"/>
                  <a:pt x="1" y="0"/>
                </a:cubicBezTo>
                <a:cubicBezTo>
                  <a:pt x="2" y="2"/>
                  <a:pt x="2" y="2"/>
                  <a:pt x="2" y="2"/>
                </a:cubicBezTo>
                <a:cubicBezTo>
                  <a:pt x="2" y="2"/>
                  <a:pt x="2" y="2"/>
                  <a:pt x="2" y="2"/>
                </a:cubicBezTo>
                <a:cubicBezTo>
                  <a:pt x="2" y="1"/>
                  <a:pt x="4" y="0"/>
                  <a:pt x="5" y="0"/>
                </a:cubicBezTo>
                <a:cubicBezTo>
                  <a:pt x="7" y="0"/>
                  <a:pt x="10" y="1"/>
                  <a:pt x="10" y="5"/>
                </a:cubicBezTo>
                <a:cubicBezTo>
                  <a:pt x="10" y="12"/>
                  <a:pt x="10" y="12"/>
                  <a:pt x="10" y="12"/>
                </a:cubicBezTo>
                <a:cubicBezTo>
                  <a:pt x="7" y="12"/>
                  <a:pt x="7" y="12"/>
                  <a:pt x="7" y="12"/>
                </a:cubicBezTo>
                <a:cubicBezTo>
                  <a:pt x="7" y="5"/>
                  <a:pt x="7" y="5"/>
                  <a:pt x="7" y="5"/>
                </a:cubicBezTo>
                <a:cubicBezTo>
                  <a:pt x="7" y="3"/>
                  <a:pt x="7" y="2"/>
                  <a:pt x="5" y="2"/>
                </a:cubicBezTo>
                <a:cubicBezTo>
                  <a:pt x="3" y="2"/>
                  <a:pt x="2" y="3"/>
                  <a:pt x="2" y="4"/>
                </a:cubicBezTo>
                <a:cubicBezTo>
                  <a:pt x="2" y="4"/>
                  <a:pt x="2" y="4"/>
                  <a:pt x="2" y="5"/>
                </a:cubicBezTo>
                <a:cubicBezTo>
                  <a:pt x="2" y="12"/>
                  <a:pt x="2" y="12"/>
                  <a:pt x="2"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14" name="Freeform 3065"/>
          <p:cNvSpPr>
            <a:spLocks noEditPoints="1"/>
          </p:cNvSpPr>
          <p:nvPr/>
        </p:nvSpPr>
        <p:spPr bwMode="auto">
          <a:xfrm>
            <a:off x="8193908" y="1856312"/>
            <a:ext cx="17042" cy="19047"/>
          </a:xfrm>
          <a:custGeom>
            <a:avLst/>
            <a:gdLst>
              <a:gd name="T0" fmla="*/ 2 w 11"/>
              <a:gd name="T1" fmla="*/ 6 h 12"/>
              <a:gd name="T2" fmla="*/ 6 w 11"/>
              <a:gd name="T3" fmla="*/ 10 h 12"/>
              <a:gd name="T4" fmla="*/ 10 w 11"/>
              <a:gd name="T5" fmla="*/ 10 h 12"/>
              <a:gd name="T6" fmla="*/ 10 w 11"/>
              <a:gd name="T7" fmla="*/ 11 h 12"/>
              <a:gd name="T8" fmla="*/ 6 w 11"/>
              <a:gd name="T9" fmla="*/ 12 h 12"/>
              <a:gd name="T10" fmla="*/ 0 w 11"/>
              <a:gd name="T11" fmla="*/ 6 h 12"/>
              <a:gd name="T12" fmla="*/ 6 w 11"/>
              <a:gd name="T13" fmla="*/ 0 h 12"/>
              <a:gd name="T14" fmla="*/ 11 w 11"/>
              <a:gd name="T15" fmla="*/ 5 h 12"/>
              <a:gd name="T16" fmla="*/ 11 w 11"/>
              <a:gd name="T17" fmla="*/ 6 h 12"/>
              <a:gd name="T18" fmla="*/ 2 w 11"/>
              <a:gd name="T19" fmla="*/ 6 h 12"/>
              <a:gd name="T20" fmla="*/ 9 w 11"/>
              <a:gd name="T21" fmla="*/ 5 h 12"/>
              <a:gd name="T22" fmla="*/ 6 w 11"/>
              <a:gd name="T23" fmla="*/ 1 h 12"/>
              <a:gd name="T24" fmla="*/ 2 w 11"/>
              <a:gd name="T25" fmla="*/ 5 h 12"/>
              <a:gd name="T26" fmla="*/ 9 w 11"/>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2">
                <a:moveTo>
                  <a:pt x="2" y="6"/>
                </a:moveTo>
                <a:cubicBezTo>
                  <a:pt x="2" y="9"/>
                  <a:pt x="4" y="10"/>
                  <a:pt x="6" y="10"/>
                </a:cubicBezTo>
                <a:cubicBezTo>
                  <a:pt x="8" y="10"/>
                  <a:pt x="9" y="10"/>
                  <a:pt x="10" y="10"/>
                </a:cubicBezTo>
                <a:cubicBezTo>
                  <a:pt x="10" y="11"/>
                  <a:pt x="10" y="11"/>
                  <a:pt x="10" y="11"/>
                </a:cubicBezTo>
                <a:cubicBezTo>
                  <a:pt x="9" y="12"/>
                  <a:pt x="8" y="12"/>
                  <a:pt x="6" y="12"/>
                </a:cubicBezTo>
                <a:cubicBezTo>
                  <a:pt x="3" y="12"/>
                  <a:pt x="0" y="10"/>
                  <a:pt x="0" y="6"/>
                </a:cubicBezTo>
                <a:cubicBezTo>
                  <a:pt x="0" y="3"/>
                  <a:pt x="2" y="0"/>
                  <a:pt x="6" y="0"/>
                </a:cubicBezTo>
                <a:cubicBezTo>
                  <a:pt x="10" y="0"/>
                  <a:pt x="11" y="3"/>
                  <a:pt x="11" y="5"/>
                </a:cubicBezTo>
                <a:cubicBezTo>
                  <a:pt x="11" y="6"/>
                  <a:pt x="11" y="6"/>
                  <a:pt x="11" y="6"/>
                </a:cubicBezTo>
                <a:lnTo>
                  <a:pt x="2" y="6"/>
                </a:lnTo>
                <a:close/>
                <a:moveTo>
                  <a:pt x="9" y="5"/>
                </a:moveTo>
                <a:cubicBezTo>
                  <a:pt x="9" y="3"/>
                  <a:pt x="8" y="1"/>
                  <a:pt x="6" y="1"/>
                </a:cubicBezTo>
                <a:cubicBezTo>
                  <a:pt x="4" y="1"/>
                  <a:pt x="3" y="3"/>
                  <a:pt x="2" y="5"/>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15" name="Freeform 3066"/>
          <p:cNvSpPr/>
          <p:nvPr/>
        </p:nvSpPr>
        <p:spPr bwMode="auto">
          <a:xfrm>
            <a:off x="8213957" y="1856312"/>
            <a:ext cx="15037" cy="19047"/>
          </a:xfrm>
          <a:custGeom>
            <a:avLst/>
            <a:gdLst>
              <a:gd name="T0" fmla="*/ 9 w 9"/>
              <a:gd name="T1" fmla="*/ 11 h 12"/>
              <a:gd name="T2" fmla="*/ 5 w 9"/>
              <a:gd name="T3" fmla="*/ 12 h 12"/>
              <a:gd name="T4" fmla="*/ 0 w 9"/>
              <a:gd name="T5" fmla="*/ 6 h 12"/>
              <a:gd name="T6" fmla="*/ 6 w 9"/>
              <a:gd name="T7" fmla="*/ 0 h 12"/>
              <a:gd name="T8" fmla="*/ 9 w 9"/>
              <a:gd name="T9" fmla="*/ 0 h 12"/>
              <a:gd name="T10" fmla="*/ 8 w 9"/>
              <a:gd name="T11" fmla="*/ 2 h 12"/>
              <a:gd name="T12" fmla="*/ 6 w 9"/>
              <a:gd name="T13" fmla="*/ 1 h 12"/>
              <a:gd name="T14" fmla="*/ 2 w 9"/>
              <a:gd name="T15" fmla="*/ 6 h 12"/>
              <a:gd name="T16" fmla="*/ 6 w 9"/>
              <a:gd name="T17" fmla="*/ 10 h 12"/>
              <a:gd name="T18" fmla="*/ 8 w 9"/>
              <a:gd name="T19" fmla="*/ 10 h 12"/>
              <a:gd name="T20" fmla="*/ 9 w 9"/>
              <a:gd name="T21"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12">
                <a:moveTo>
                  <a:pt x="9" y="11"/>
                </a:moveTo>
                <a:cubicBezTo>
                  <a:pt x="8" y="12"/>
                  <a:pt x="7" y="12"/>
                  <a:pt x="5" y="12"/>
                </a:cubicBezTo>
                <a:cubicBezTo>
                  <a:pt x="2" y="12"/>
                  <a:pt x="0" y="10"/>
                  <a:pt x="0" y="6"/>
                </a:cubicBezTo>
                <a:cubicBezTo>
                  <a:pt x="0" y="2"/>
                  <a:pt x="2" y="0"/>
                  <a:pt x="6" y="0"/>
                </a:cubicBezTo>
                <a:cubicBezTo>
                  <a:pt x="7" y="0"/>
                  <a:pt x="8" y="0"/>
                  <a:pt x="9" y="0"/>
                </a:cubicBezTo>
                <a:cubicBezTo>
                  <a:pt x="8" y="2"/>
                  <a:pt x="8" y="2"/>
                  <a:pt x="8" y="2"/>
                </a:cubicBezTo>
                <a:cubicBezTo>
                  <a:pt x="8" y="2"/>
                  <a:pt x="7" y="1"/>
                  <a:pt x="6" y="1"/>
                </a:cubicBezTo>
                <a:cubicBezTo>
                  <a:pt x="3" y="1"/>
                  <a:pt x="2" y="3"/>
                  <a:pt x="2" y="6"/>
                </a:cubicBezTo>
                <a:cubicBezTo>
                  <a:pt x="2" y="9"/>
                  <a:pt x="3" y="10"/>
                  <a:pt x="6" y="10"/>
                </a:cubicBezTo>
                <a:cubicBezTo>
                  <a:pt x="7" y="10"/>
                  <a:pt x="8" y="10"/>
                  <a:pt x="8" y="10"/>
                </a:cubicBezTo>
                <a:lnTo>
                  <a:pt x="9" y="1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16" name="Freeform 3067"/>
          <p:cNvSpPr/>
          <p:nvPr/>
        </p:nvSpPr>
        <p:spPr bwMode="auto">
          <a:xfrm>
            <a:off x="8241024" y="1856312"/>
            <a:ext cx="16040" cy="19047"/>
          </a:xfrm>
          <a:custGeom>
            <a:avLst/>
            <a:gdLst>
              <a:gd name="T0" fmla="*/ 10 w 10"/>
              <a:gd name="T1" fmla="*/ 8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6 h 12"/>
              <a:gd name="T20" fmla="*/ 4 w 10"/>
              <a:gd name="T21" fmla="*/ 10 h 12"/>
              <a:gd name="T22" fmla="*/ 7 w 10"/>
              <a:gd name="T23" fmla="*/ 8 h 12"/>
              <a:gd name="T24" fmla="*/ 7 w 10"/>
              <a:gd name="T25" fmla="*/ 7 h 12"/>
              <a:gd name="T26" fmla="*/ 7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10"/>
                  <a:pt x="10" y="11"/>
                  <a:pt x="10" y="12"/>
                </a:cubicBezTo>
                <a:cubicBezTo>
                  <a:pt x="8" y="12"/>
                  <a:pt x="8" y="12"/>
                  <a:pt x="8" y="12"/>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6"/>
                  <a:pt x="2" y="6"/>
                  <a:pt x="2" y="6"/>
                </a:cubicBezTo>
                <a:cubicBezTo>
                  <a:pt x="2" y="9"/>
                  <a:pt x="2" y="10"/>
                  <a:pt x="4" y="10"/>
                </a:cubicBezTo>
                <a:cubicBezTo>
                  <a:pt x="6" y="10"/>
                  <a:pt x="7" y="9"/>
                  <a:pt x="7" y="8"/>
                </a:cubicBezTo>
                <a:cubicBezTo>
                  <a:pt x="7" y="8"/>
                  <a:pt x="7" y="8"/>
                  <a:pt x="7" y="7"/>
                </a:cubicBezTo>
                <a:cubicBezTo>
                  <a:pt x="7" y="0"/>
                  <a:pt x="7" y="0"/>
                  <a:pt x="7"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17" name="Freeform 3068"/>
          <p:cNvSpPr/>
          <p:nvPr/>
        </p:nvSpPr>
        <p:spPr bwMode="auto">
          <a:xfrm>
            <a:off x="8261074" y="1856312"/>
            <a:ext cx="10025" cy="19047"/>
          </a:xfrm>
          <a:custGeom>
            <a:avLst/>
            <a:gdLst>
              <a:gd name="T0" fmla="*/ 0 w 6"/>
              <a:gd name="T1" fmla="*/ 4 h 12"/>
              <a:gd name="T2" fmla="*/ 0 w 6"/>
              <a:gd name="T3" fmla="*/ 0 h 12"/>
              <a:gd name="T4" fmla="*/ 2 w 6"/>
              <a:gd name="T5" fmla="*/ 0 h 12"/>
              <a:gd name="T6" fmla="*/ 2 w 6"/>
              <a:gd name="T7" fmla="*/ 2 h 12"/>
              <a:gd name="T8" fmla="*/ 2 w 6"/>
              <a:gd name="T9" fmla="*/ 2 h 12"/>
              <a:gd name="T10" fmla="*/ 5 w 6"/>
              <a:gd name="T11" fmla="*/ 0 h 12"/>
              <a:gd name="T12" fmla="*/ 6 w 6"/>
              <a:gd name="T13" fmla="*/ 0 h 12"/>
              <a:gd name="T14" fmla="*/ 6 w 6"/>
              <a:gd name="T15" fmla="*/ 2 h 12"/>
              <a:gd name="T16" fmla="*/ 5 w 6"/>
              <a:gd name="T17" fmla="*/ 2 h 12"/>
              <a:gd name="T18" fmla="*/ 2 w 6"/>
              <a:gd name="T19" fmla="*/ 4 h 12"/>
              <a:gd name="T20" fmla="*/ 2 w 6"/>
              <a:gd name="T21" fmla="*/ 5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2"/>
                  <a:pt x="0" y="1"/>
                  <a:pt x="0" y="0"/>
                </a:cubicBezTo>
                <a:cubicBezTo>
                  <a:pt x="2" y="0"/>
                  <a:pt x="2" y="0"/>
                  <a:pt x="2" y="0"/>
                </a:cubicBezTo>
                <a:cubicBezTo>
                  <a:pt x="2" y="2"/>
                  <a:pt x="2" y="2"/>
                  <a:pt x="2" y="2"/>
                </a:cubicBezTo>
                <a:cubicBezTo>
                  <a:pt x="2" y="2"/>
                  <a:pt x="2" y="2"/>
                  <a:pt x="2" y="2"/>
                </a:cubicBezTo>
                <a:cubicBezTo>
                  <a:pt x="3" y="1"/>
                  <a:pt x="4" y="0"/>
                  <a:pt x="5" y="0"/>
                </a:cubicBezTo>
                <a:cubicBezTo>
                  <a:pt x="6" y="0"/>
                  <a:pt x="6" y="0"/>
                  <a:pt x="6" y="0"/>
                </a:cubicBezTo>
                <a:cubicBezTo>
                  <a:pt x="6" y="2"/>
                  <a:pt x="6" y="2"/>
                  <a:pt x="6" y="2"/>
                </a:cubicBezTo>
                <a:cubicBezTo>
                  <a:pt x="6" y="2"/>
                  <a:pt x="6" y="2"/>
                  <a:pt x="5" y="2"/>
                </a:cubicBezTo>
                <a:cubicBezTo>
                  <a:pt x="4" y="2"/>
                  <a:pt x="3" y="3"/>
                  <a:pt x="2" y="4"/>
                </a:cubicBezTo>
                <a:cubicBezTo>
                  <a:pt x="2" y="5"/>
                  <a:pt x="2" y="5"/>
                  <a:pt x="2" y="5"/>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18" name="Freeform 3069"/>
          <p:cNvSpPr/>
          <p:nvPr/>
        </p:nvSpPr>
        <p:spPr bwMode="auto">
          <a:xfrm>
            <a:off x="8274106" y="1856312"/>
            <a:ext cx="16040" cy="19047"/>
          </a:xfrm>
          <a:custGeom>
            <a:avLst/>
            <a:gdLst>
              <a:gd name="T0" fmla="*/ 0 w 10"/>
              <a:gd name="T1" fmla="*/ 3 h 12"/>
              <a:gd name="T2" fmla="*/ 0 w 10"/>
              <a:gd name="T3" fmla="*/ 0 h 12"/>
              <a:gd name="T4" fmla="*/ 2 w 10"/>
              <a:gd name="T5" fmla="*/ 0 h 12"/>
              <a:gd name="T6" fmla="*/ 2 w 10"/>
              <a:gd name="T7" fmla="*/ 2 h 12"/>
              <a:gd name="T8" fmla="*/ 2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6 w 10"/>
              <a:gd name="T21" fmla="*/ 2 h 12"/>
              <a:gd name="T22" fmla="*/ 3 w 10"/>
              <a:gd name="T23" fmla="*/ 4 h 12"/>
              <a:gd name="T24" fmla="*/ 3 w 10"/>
              <a:gd name="T25" fmla="*/ 5 h 12"/>
              <a:gd name="T26" fmla="*/ 3 w 10"/>
              <a:gd name="T27" fmla="*/ 12 h 12"/>
              <a:gd name="T28" fmla="*/ 0 w 10"/>
              <a:gd name="T29" fmla="*/ 12 h 12"/>
              <a:gd name="T30" fmla="*/ 0 w 10"/>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3"/>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8" y="0"/>
                  <a:pt x="10" y="1"/>
                  <a:pt x="10" y="5"/>
                </a:cubicBezTo>
                <a:cubicBezTo>
                  <a:pt x="10" y="12"/>
                  <a:pt x="10" y="12"/>
                  <a:pt x="10" y="12"/>
                </a:cubicBezTo>
                <a:cubicBezTo>
                  <a:pt x="8" y="12"/>
                  <a:pt x="8" y="12"/>
                  <a:pt x="8" y="12"/>
                </a:cubicBezTo>
                <a:cubicBezTo>
                  <a:pt x="8" y="5"/>
                  <a:pt x="8" y="5"/>
                  <a:pt x="8" y="5"/>
                </a:cubicBezTo>
                <a:cubicBezTo>
                  <a:pt x="8" y="3"/>
                  <a:pt x="8" y="2"/>
                  <a:pt x="6" y="2"/>
                </a:cubicBezTo>
                <a:cubicBezTo>
                  <a:pt x="4" y="2"/>
                  <a:pt x="3" y="3"/>
                  <a:pt x="3" y="4"/>
                </a:cubicBezTo>
                <a:cubicBezTo>
                  <a:pt x="3" y="4"/>
                  <a:pt x="3" y="4"/>
                  <a:pt x="3" y="5"/>
                </a:cubicBezTo>
                <a:cubicBezTo>
                  <a:pt x="3" y="12"/>
                  <a:pt x="3" y="12"/>
                  <a:pt x="3"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19" name="Freeform 3070"/>
          <p:cNvSpPr>
            <a:spLocks noEditPoints="1"/>
          </p:cNvSpPr>
          <p:nvPr/>
        </p:nvSpPr>
        <p:spPr bwMode="auto">
          <a:xfrm>
            <a:off x="8294156" y="1856312"/>
            <a:ext cx="14035" cy="19047"/>
          </a:xfrm>
          <a:custGeom>
            <a:avLst/>
            <a:gdLst>
              <a:gd name="T0" fmla="*/ 7 w 9"/>
              <a:gd name="T1" fmla="*/ 12 h 12"/>
              <a:gd name="T2" fmla="*/ 7 w 9"/>
              <a:gd name="T3" fmla="*/ 10 h 12"/>
              <a:gd name="T4" fmla="*/ 7 w 9"/>
              <a:gd name="T5" fmla="*/ 10 h 12"/>
              <a:gd name="T6" fmla="*/ 4 w 9"/>
              <a:gd name="T7" fmla="*/ 12 h 12"/>
              <a:gd name="T8" fmla="*/ 0 w 9"/>
              <a:gd name="T9" fmla="*/ 9 h 12"/>
              <a:gd name="T10" fmla="*/ 7 w 9"/>
              <a:gd name="T11" fmla="*/ 4 h 12"/>
              <a:gd name="T12" fmla="*/ 7 w 9"/>
              <a:gd name="T13" fmla="*/ 4 h 12"/>
              <a:gd name="T14" fmla="*/ 4 w 9"/>
              <a:gd name="T15" fmla="*/ 1 h 12"/>
              <a:gd name="T16" fmla="*/ 1 w 9"/>
              <a:gd name="T17" fmla="*/ 2 h 12"/>
              <a:gd name="T18" fmla="*/ 1 w 9"/>
              <a:gd name="T19" fmla="*/ 1 h 12"/>
              <a:gd name="T20" fmla="*/ 5 w 9"/>
              <a:gd name="T21" fmla="*/ 0 h 12"/>
              <a:gd name="T22" fmla="*/ 9 w 9"/>
              <a:gd name="T23" fmla="*/ 5 h 12"/>
              <a:gd name="T24" fmla="*/ 9 w 9"/>
              <a:gd name="T25" fmla="*/ 9 h 12"/>
              <a:gd name="T26" fmla="*/ 9 w 9"/>
              <a:gd name="T27" fmla="*/ 12 h 12"/>
              <a:gd name="T28" fmla="*/ 7 w 9"/>
              <a:gd name="T29" fmla="*/ 12 h 12"/>
              <a:gd name="T30" fmla="*/ 7 w 9"/>
              <a:gd name="T31" fmla="*/ 6 h 12"/>
              <a:gd name="T32" fmla="*/ 2 w 9"/>
              <a:gd name="T33" fmla="*/ 8 h 12"/>
              <a:gd name="T34" fmla="*/ 4 w 9"/>
              <a:gd name="T35" fmla="*/ 10 h 12"/>
              <a:gd name="T36" fmla="*/ 7 w 9"/>
              <a:gd name="T37" fmla="*/ 8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7" y="12"/>
                </a:moveTo>
                <a:cubicBezTo>
                  <a:pt x="7" y="10"/>
                  <a:pt x="7" y="10"/>
                  <a:pt x="7" y="10"/>
                </a:cubicBezTo>
                <a:cubicBezTo>
                  <a:pt x="7" y="10"/>
                  <a:pt x="7" y="10"/>
                  <a:pt x="7" y="10"/>
                </a:cubicBezTo>
                <a:cubicBezTo>
                  <a:pt x="7" y="11"/>
                  <a:pt x="5" y="12"/>
                  <a:pt x="4" y="12"/>
                </a:cubicBezTo>
                <a:cubicBezTo>
                  <a:pt x="1" y="12"/>
                  <a:pt x="0" y="10"/>
                  <a:pt x="0" y="9"/>
                </a:cubicBezTo>
                <a:cubicBezTo>
                  <a:pt x="0" y="6"/>
                  <a:pt x="3" y="4"/>
                  <a:pt x="7" y="4"/>
                </a:cubicBezTo>
                <a:cubicBezTo>
                  <a:pt x="7" y="4"/>
                  <a:pt x="7" y="4"/>
                  <a:pt x="7" y="4"/>
                </a:cubicBezTo>
                <a:cubicBezTo>
                  <a:pt x="7" y="3"/>
                  <a:pt x="7" y="1"/>
                  <a:pt x="4" y="1"/>
                </a:cubicBezTo>
                <a:cubicBezTo>
                  <a:pt x="3" y="1"/>
                  <a:pt x="2" y="2"/>
                  <a:pt x="1" y="2"/>
                </a:cubicBezTo>
                <a:cubicBezTo>
                  <a:pt x="1" y="1"/>
                  <a:pt x="1" y="1"/>
                  <a:pt x="1" y="1"/>
                </a:cubicBezTo>
                <a:cubicBezTo>
                  <a:pt x="2" y="0"/>
                  <a:pt x="3" y="0"/>
                  <a:pt x="5" y="0"/>
                </a:cubicBezTo>
                <a:cubicBezTo>
                  <a:pt x="8" y="0"/>
                  <a:pt x="9" y="2"/>
                  <a:pt x="9" y="5"/>
                </a:cubicBezTo>
                <a:cubicBezTo>
                  <a:pt x="9" y="9"/>
                  <a:pt x="9" y="9"/>
                  <a:pt x="9" y="9"/>
                </a:cubicBezTo>
                <a:cubicBezTo>
                  <a:pt x="9" y="10"/>
                  <a:pt x="9" y="11"/>
                  <a:pt x="9" y="12"/>
                </a:cubicBezTo>
                <a:lnTo>
                  <a:pt x="7" y="12"/>
                </a:lnTo>
                <a:close/>
                <a:moveTo>
                  <a:pt x="7" y="6"/>
                </a:moveTo>
                <a:cubicBezTo>
                  <a:pt x="5" y="6"/>
                  <a:pt x="2" y="6"/>
                  <a:pt x="2" y="8"/>
                </a:cubicBezTo>
                <a:cubicBezTo>
                  <a:pt x="2" y="10"/>
                  <a:pt x="3" y="10"/>
                  <a:pt x="4" y="10"/>
                </a:cubicBezTo>
                <a:cubicBezTo>
                  <a:pt x="6" y="10"/>
                  <a:pt x="7" y="9"/>
                  <a:pt x="7" y="8"/>
                </a:cubicBezTo>
                <a:cubicBezTo>
                  <a:pt x="7" y="8"/>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20" name="Oval 3071"/>
          <p:cNvSpPr>
            <a:spLocks noChangeArrowheads="1"/>
          </p:cNvSpPr>
          <p:nvPr/>
        </p:nvSpPr>
        <p:spPr bwMode="auto">
          <a:xfrm>
            <a:off x="8313203" y="1870347"/>
            <a:ext cx="5012" cy="5012"/>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21" name="Rectangle 3072"/>
          <p:cNvSpPr>
            <a:spLocks noChangeArrowheads="1"/>
          </p:cNvSpPr>
          <p:nvPr/>
        </p:nvSpPr>
        <p:spPr bwMode="auto">
          <a:xfrm>
            <a:off x="7431022" y="1894406"/>
            <a:ext cx="4010" cy="2506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922" name="Freeform 3073"/>
          <p:cNvSpPr/>
          <p:nvPr/>
        </p:nvSpPr>
        <p:spPr bwMode="auto">
          <a:xfrm>
            <a:off x="7441047" y="1901423"/>
            <a:ext cx="16040" cy="18045"/>
          </a:xfrm>
          <a:custGeom>
            <a:avLst/>
            <a:gdLst>
              <a:gd name="T0" fmla="*/ 0 w 10"/>
              <a:gd name="T1" fmla="*/ 3 h 11"/>
              <a:gd name="T2" fmla="*/ 0 w 10"/>
              <a:gd name="T3" fmla="*/ 0 h 11"/>
              <a:gd name="T4" fmla="*/ 2 w 10"/>
              <a:gd name="T5" fmla="*/ 0 h 11"/>
              <a:gd name="T6" fmla="*/ 2 w 10"/>
              <a:gd name="T7" fmla="*/ 2 h 11"/>
              <a:gd name="T8" fmla="*/ 2 w 10"/>
              <a:gd name="T9" fmla="*/ 2 h 11"/>
              <a:gd name="T10" fmla="*/ 6 w 10"/>
              <a:gd name="T11" fmla="*/ 0 h 11"/>
              <a:gd name="T12" fmla="*/ 10 w 10"/>
              <a:gd name="T13" fmla="*/ 5 h 11"/>
              <a:gd name="T14" fmla="*/ 10 w 10"/>
              <a:gd name="T15" fmla="*/ 11 h 11"/>
              <a:gd name="T16" fmla="*/ 8 w 10"/>
              <a:gd name="T17" fmla="*/ 11 h 11"/>
              <a:gd name="T18" fmla="*/ 8 w 10"/>
              <a:gd name="T19" fmla="*/ 5 h 11"/>
              <a:gd name="T20" fmla="*/ 5 w 10"/>
              <a:gd name="T21" fmla="*/ 1 h 11"/>
              <a:gd name="T22" fmla="*/ 3 w 10"/>
              <a:gd name="T23" fmla="*/ 4 h 11"/>
              <a:gd name="T24" fmla="*/ 2 w 10"/>
              <a:gd name="T25" fmla="*/ 4 h 11"/>
              <a:gd name="T26" fmla="*/ 2 w 10"/>
              <a:gd name="T27" fmla="*/ 11 h 11"/>
              <a:gd name="T28" fmla="*/ 0 w 10"/>
              <a:gd name="T29" fmla="*/ 11 h 11"/>
              <a:gd name="T30" fmla="*/ 0 w 10"/>
              <a:gd name="T31"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1">
                <a:moveTo>
                  <a:pt x="0" y="3"/>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8" y="0"/>
                  <a:pt x="10" y="1"/>
                  <a:pt x="10" y="5"/>
                </a:cubicBezTo>
                <a:cubicBezTo>
                  <a:pt x="10" y="11"/>
                  <a:pt x="10" y="11"/>
                  <a:pt x="10" y="11"/>
                </a:cubicBezTo>
                <a:cubicBezTo>
                  <a:pt x="8" y="11"/>
                  <a:pt x="8" y="11"/>
                  <a:pt x="8" y="11"/>
                </a:cubicBezTo>
                <a:cubicBezTo>
                  <a:pt x="8" y="5"/>
                  <a:pt x="8" y="5"/>
                  <a:pt x="8" y="5"/>
                </a:cubicBezTo>
                <a:cubicBezTo>
                  <a:pt x="8" y="3"/>
                  <a:pt x="7" y="1"/>
                  <a:pt x="5" y="1"/>
                </a:cubicBezTo>
                <a:cubicBezTo>
                  <a:pt x="4" y="1"/>
                  <a:pt x="3" y="2"/>
                  <a:pt x="3" y="4"/>
                </a:cubicBezTo>
                <a:cubicBezTo>
                  <a:pt x="3" y="4"/>
                  <a:pt x="2" y="4"/>
                  <a:pt x="2" y="4"/>
                </a:cubicBezTo>
                <a:cubicBezTo>
                  <a:pt x="2" y="11"/>
                  <a:pt x="2" y="11"/>
                  <a:pt x="2" y="11"/>
                </a:cubicBezTo>
                <a:cubicBezTo>
                  <a:pt x="0" y="11"/>
                  <a:pt x="0" y="11"/>
                  <a:pt x="0" y="11"/>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23" name="Freeform 3074"/>
          <p:cNvSpPr/>
          <p:nvPr/>
        </p:nvSpPr>
        <p:spPr bwMode="auto">
          <a:xfrm>
            <a:off x="7471122" y="1901423"/>
            <a:ext cx="15037" cy="18045"/>
          </a:xfrm>
          <a:custGeom>
            <a:avLst/>
            <a:gdLst>
              <a:gd name="T0" fmla="*/ 0 w 10"/>
              <a:gd name="T1" fmla="*/ 3 h 11"/>
              <a:gd name="T2" fmla="*/ 0 w 10"/>
              <a:gd name="T3" fmla="*/ 0 h 11"/>
              <a:gd name="T4" fmla="*/ 2 w 10"/>
              <a:gd name="T5" fmla="*/ 0 h 11"/>
              <a:gd name="T6" fmla="*/ 2 w 10"/>
              <a:gd name="T7" fmla="*/ 2 h 11"/>
              <a:gd name="T8" fmla="*/ 2 w 10"/>
              <a:gd name="T9" fmla="*/ 2 h 11"/>
              <a:gd name="T10" fmla="*/ 6 w 10"/>
              <a:gd name="T11" fmla="*/ 0 h 11"/>
              <a:gd name="T12" fmla="*/ 10 w 10"/>
              <a:gd name="T13" fmla="*/ 5 h 11"/>
              <a:gd name="T14" fmla="*/ 10 w 10"/>
              <a:gd name="T15" fmla="*/ 11 h 11"/>
              <a:gd name="T16" fmla="*/ 8 w 10"/>
              <a:gd name="T17" fmla="*/ 11 h 11"/>
              <a:gd name="T18" fmla="*/ 8 w 10"/>
              <a:gd name="T19" fmla="*/ 5 h 11"/>
              <a:gd name="T20" fmla="*/ 5 w 10"/>
              <a:gd name="T21" fmla="*/ 1 h 11"/>
              <a:gd name="T22" fmla="*/ 2 w 10"/>
              <a:gd name="T23" fmla="*/ 4 h 11"/>
              <a:gd name="T24" fmla="*/ 2 w 10"/>
              <a:gd name="T25" fmla="*/ 4 h 11"/>
              <a:gd name="T26" fmla="*/ 2 w 10"/>
              <a:gd name="T27" fmla="*/ 11 h 11"/>
              <a:gd name="T28" fmla="*/ 0 w 10"/>
              <a:gd name="T29" fmla="*/ 11 h 11"/>
              <a:gd name="T30" fmla="*/ 0 w 10"/>
              <a:gd name="T31"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1">
                <a:moveTo>
                  <a:pt x="0" y="3"/>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7" y="0"/>
                  <a:pt x="10" y="1"/>
                  <a:pt x="10" y="5"/>
                </a:cubicBezTo>
                <a:cubicBezTo>
                  <a:pt x="10" y="11"/>
                  <a:pt x="10" y="11"/>
                  <a:pt x="10" y="11"/>
                </a:cubicBezTo>
                <a:cubicBezTo>
                  <a:pt x="8" y="11"/>
                  <a:pt x="8" y="11"/>
                  <a:pt x="8" y="11"/>
                </a:cubicBezTo>
                <a:cubicBezTo>
                  <a:pt x="8" y="5"/>
                  <a:pt x="8" y="5"/>
                  <a:pt x="8" y="5"/>
                </a:cubicBezTo>
                <a:cubicBezTo>
                  <a:pt x="8" y="3"/>
                  <a:pt x="7" y="1"/>
                  <a:pt x="5" y="1"/>
                </a:cubicBezTo>
                <a:cubicBezTo>
                  <a:pt x="4" y="1"/>
                  <a:pt x="3" y="2"/>
                  <a:pt x="2" y="4"/>
                </a:cubicBezTo>
                <a:cubicBezTo>
                  <a:pt x="2" y="4"/>
                  <a:pt x="2" y="4"/>
                  <a:pt x="2" y="4"/>
                </a:cubicBezTo>
                <a:cubicBezTo>
                  <a:pt x="2" y="11"/>
                  <a:pt x="2" y="11"/>
                  <a:pt x="2" y="11"/>
                </a:cubicBezTo>
                <a:cubicBezTo>
                  <a:pt x="0" y="11"/>
                  <a:pt x="0" y="11"/>
                  <a:pt x="0" y="11"/>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24" name="Freeform 3075"/>
          <p:cNvSpPr>
            <a:spLocks noEditPoints="1"/>
          </p:cNvSpPr>
          <p:nvPr/>
        </p:nvSpPr>
        <p:spPr bwMode="auto">
          <a:xfrm>
            <a:off x="7491171" y="1894406"/>
            <a:ext cx="5012" cy="25062"/>
          </a:xfrm>
          <a:custGeom>
            <a:avLst/>
            <a:gdLst>
              <a:gd name="T0" fmla="*/ 3 w 3"/>
              <a:gd name="T1" fmla="*/ 2 h 16"/>
              <a:gd name="T2" fmla="*/ 1 w 3"/>
              <a:gd name="T3" fmla="*/ 3 h 16"/>
              <a:gd name="T4" fmla="*/ 0 w 3"/>
              <a:gd name="T5" fmla="*/ 2 h 16"/>
              <a:gd name="T6" fmla="*/ 1 w 3"/>
              <a:gd name="T7" fmla="*/ 0 h 16"/>
              <a:gd name="T8" fmla="*/ 3 w 3"/>
              <a:gd name="T9" fmla="*/ 2 h 16"/>
              <a:gd name="T10" fmla="*/ 0 w 3"/>
              <a:gd name="T11" fmla="*/ 16 h 16"/>
              <a:gd name="T12" fmla="*/ 0 w 3"/>
              <a:gd name="T13" fmla="*/ 5 h 16"/>
              <a:gd name="T14" fmla="*/ 3 w 3"/>
              <a:gd name="T15" fmla="*/ 5 h 16"/>
              <a:gd name="T16" fmla="*/ 3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2"/>
                </a:moveTo>
                <a:cubicBezTo>
                  <a:pt x="3" y="2"/>
                  <a:pt x="2" y="3"/>
                  <a:pt x="1" y="3"/>
                </a:cubicBezTo>
                <a:cubicBezTo>
                  <a:pt x="1" y="3"/>
                  <a:pt x="0" y="2"/>
                  <a:pt x="0" y="2"/>
                </a:cubicBezTo>
                <a:cubicBezTo>
                  <a:pt x="0" y="1"/>
                  <a:pt x="1" y="0"/>
                  <a:pt x="1" y="0"/>
                </a:cubicBezTo>
                <a:cubicBezTo>
                  <a:pt x="2" y="0"/>
                  <a:pt x="3" y="1"/>
                  <a:pt x="3" y="2"/>
                </a:cubicBezTo>
                <a:close/>
                <a:moveTo>
                  <a:pt x="0" y="16"/>
                </a:moveTo>
                <a:cubicBezTo>
                  <a:pt x="0" y="5"/>
                  <a:pt x="0" y="5"/>
                  <a:pt x="0" y="5"/>
                </a:cubicBezTo>
                <a:cubicBezTo>
                  <a:pt x="3" y="5"/>
                  <a:pt x="3" y="5"/>
                  <a:pt x="3" y="5"/>
                </a:cubicBezTo>
                <a:cubicBezTo>
                  <a:pt x="3" y="16"/>
                  <a:pt x="3" y="16"/>
                  <a:pt x="3"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25" name="Freeform 3076"/>
          <p:cNvSpPr/>
          <p:nvPr/>
        </p:nvSpPr>
        <p:spPr bwMode="auto">
          <a:xfrm>
            <a:off x="7499191" y="1901423"/>
            <a:ext cx="12030" cy="19047"/>
          </a:xfrm>
          <a:custGeom>
            <a:avLst/>
            <a:gdLst>
              <a:gd name="T0" fmla="*/ 1 w 8"/>
              <a:gd name="T1" fmla="*/ 9 h 12"/>
              <a:gd name="T2" fmla="*/ 4 w 8"/>
              <a:gd name="T3" fmla="*/ 10 h 12"/>
              <a:gd name="T4" fmla="*/ 6 w 8"/>
              <a:gd name="T5" fmla="*/ 8 h 12"/>
              <a:gd name="T6" fmla="*/ 4 w 8"/>
              <a:gd name="T7" fmla="*/ 6 h 12"/>
              <a:gd name="T8" fmla="*/ 1 w 8"/>
              <a:gd name="T9" fmla="*/ 3 h 12"/>
              <a:gd name="T10" fmla="*/ 5 w 8"/>
              <a:gd name="T11" fmla="*/ 0 h 12"/>
              <a:gd name="T12" fmla="*/ 8 w 8"/>
              <a:gd name="T13" fmla="*/ 0 h 12"/>
              <a:gd name="T14" fmla="*/ 7 w 8"/>
              <a:gd name="T15" fmla="*/ 2 h 12"/>
              <a:gd name="T16" fmla="*/ 5 w 8"/>
              <a:gd name="T17" fmla="*/ 1 h 12"/>
              <a:gd name="T18" fmla="*/ 3 w 8"/>
              <a:gd name="T19" fmla="*/ 3 h 12"/>
              <a:gd name="T20" fmla="*/ 5 w 8"/>
              <a:gd name="T21" fmla="*/ 5 h 12"/>
              <a:gd name="T22" fmla="*/ 8 w 8"/>
              <a:gd name="T23" fmla="*/ 8 h 12"/>
              <a:gd name="T24" fmla="*/ 4 w 8"/>
              <a:gd name="T25" fmla="*/ 12 h 12"/>
              <a:gd name="T26" fmla="*/ 0 w 8"/>
              <a:gd name="T27" fmla="*/ 11 h 12"/>
              <a:gd name="T28" fmla="*/ 1 w 8"/>
              <a:gd name="T29"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1" y="9"/>
                </a:moveTo>
                <a:cubicBezTo>
                  <a:pt x="2" y="10"/>
                  <a:pt x="3" y="10"/>
                  <a:pt x="4" y="10"/>
                </a:cubicBezTo>
                <a:cubicBezTo>
                  <a:pt x="5" y="10"/>
                  <a:pt x="6" y="9"/>
                  <a:pt x="6" y="8"/>
                </a:cubicBezTo>
                <a:cubicBezTo>
                  <a:pt x="6" y="7"/>
                  <a:pt x="5" y="7"/>
                  <a:pt x="4" y="6"/>
                </a:cubicBezTo>
                <a:cubicBezTo>
                  <a:pt x="2" y="6"/>
                  <a:pt x="1" y="4"/>
                  <a:pt x="1" y="3"/>
                </a:cubicBezTo>
                <a:cubicBezTo>
                  <a:pt x="1" y="1"/>
                  <a:pt x="2" y="0"/>
                  <a:pt x="5" y="0"/>
                </a:cubicBezTo>
                <a:cubicBezTo>
                  <a:pt x="6" y="0"/>
                  <a:pt x="7" y="0"/>
                  <a:pt x="8" y="0"/>
                </a:cubicBezTo>
                <a:cubicBezTo>
                  <a:pt x="7" y="2"/>
                  <a:pt x="7" y="2"/>
                  <a:pt x="7" y="2"/>
                </a:cubicBezTo>
                <a:cubicBezTo>
                  <a:pt x="7" y="2"/>
                  <a:pt x="6" y="1"/>
                  <a:pt x="5" y="1"/>
                </a:cubicBezTo>
                <a:cubicBezTo>
                  <a:pt x="3" y="1"/>
                  <a:pt x="3" y="2"/>
                  <a:pt x="3" y="3"/>
                </a:cubicBezTo>
                <a:cubicBezTo>
                  <a:pt x="3" y="4"/>
                  <a:pt x="3" y="4"/>
                  <a:pt x="5" y="5"/>
                </a:cubicBezTo>
                <a:cubicBezTo>
                  <a:pt x="7" y="5"/>
                  <a:pt x="8" y="7"/>
                  <a:pt x="8" y="8"/>
                </a:cubicBezTo>
                <a:cubicBezTo>
                  <a:pt x="8" y="10"/>
                  <a:pt x="6" y="12"/>
                  <a:pt x="4" y="12"/>
                </a:cubicBezTo>
                <a:cubicBezTo>
                  <a:pt x="2" y="12"/>
                  <a:pt x="1" y="11"/>
                  <a:pt x="0" y="11"/>
                </a:cubicBezTo>
                <a:lnTo>
                  <a:pt x="1"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26" name="Freeform 3077"/>
          <p:cNvSpPr>
            <a:spLocks noEditPoints="1"/>
          </p:cNvSpPr>
          <p:nvPr/>
        </p:nvSpPr>
        <p:spPr bwMode="auto">
          <a:xfrm>
            <a:off x="7516233" y="1894406"/>
            <a:ext cx="3007" cy="25062"/>
          </a:xfrm>
          <a:custGeom>
            <a:avLst/>
            <a:gdLst>
              <a:gd name="T0" fmla="*/ 2 w 2"/>
              <a:gd name="T1" fmla="*/ 2 h 16"/>
              <a:gd name="T2" fmla="*/ 1 w 2"/>
              <a:gd name="T3" fmla="*/ 3 h 16"/>
              <a:gd name="T4" fmla="*/ 0 w 2"/>
              <a:gd name="T5" fmla="*/ 2 h 16"/>
              <a:gd name="T6" fmla="*/ 1 w 2"/>
              <a:gd name="T7" fmla="*/ 0 h 16"/>
              <a:gd name="T8" fmla="*/ 2 w 2"/>
              <a:gd name="T9" fmla="*/ 2 h 16"/>
              <a:gd name="T10" fmla="*/ 0 w 2"/>
              <a:gd name="T11" fmla="*/ 16 h 16"/>
              <a:gd name="T12" fmla="*/ 0 w 2"/>
              <a:gd name="T13" fmla="*/ 5 h 16"/>
              <a:gd name="T14" fmla="*/ 2 w 2"/>
              <a:gd name="T15" fmla="*/ 5 h 16"/>
              <a:gd name="T16" fmla="*/ 2 w 2"/>
              <a:gd name="T17" fmla="*/ 16 h 16"/>
              <a:gd name="T18" fmla="*/ 0 w 2"/>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6">
                <a:moveTo>
                  <a:pt x="2" y="2"/>
                </a:moveTo>
                <a:cubicBezTo>
                  <a:pt x="2" y="2"/>
                  <a:pt x="2" y="3"/>
                  <a:pt x="1" y="3"/>
                </a:cubicBezTo>
                <a:cubicBezTo>
                  <a:pt x="0" y="3"/>
                  <a:pt x="0" y="2"/>
                  <a:pt x="0" y="2"/>
                </a:cubicBezTo>
                <a:cubicBezTo>
                  <a:pt x="0" y="1"/>
                  <a:pt x="0" y="0"/>
                  <a:pt x="1" y="0"/>
                </a:cubicBezTo>
                <a:cubicBezTo>
                  <a:pt x="2" y="0"/>
                  <a:pt x="2" y="1"/>
                  <a:pt x="2" y="2"/>
                </a:cubicBezTo>
                <a:close/>
                <a:moveTo>
                  <a:pt x="0" y="16"/>
                </a:moveTo>
                <a:cubicBezTo>
                  <a:pt x="0" y="5"/>
                  <a:pt x="0" y="5"/>
                  <a:pt x="0" y="5"/>
                </a:cubicBezTo>
                <a:cubicBezTo>
                  <a:pt x="2" y="5"/>
                  <a:pt x="2" y="5"/>
                  <a:pt x="2" y="5"/>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27" name="Freeform 3078"/>
          <p:cNvSpPr/>
          <p:nvPr/>
        </p:nvSpPr>
        <p:spPr bwMode="auto">
          <a:xfrm>
            <a:off x="7533275" y="1901423"/>
            <a:ext cx="16040" cy="18045"/>
          </a:xfrm>
          <a:custGeom>
            <a:avLst/>
            <a:gdLst>
              <a:gd name="T0" fmla="*/ 0 w 10"/>
              <a:gd name="T1" fmla="*/ 3 h 11"/>
              <a:gd name="T2" fmla="*/ 0 w 10"/>
              <a:gd name="T3" fmla="*/ 0 h 11"/>
              <a:gd name="T4" fmla="*/ 2 w 10"/>
              <a:gd name="T5" fmla="*/ 0 h 11"/>
              <a:gd name="T6" fmla="*/ 2 w 10"/>
              <a:gd name="T7" fmla="*/ 2 h 11"/>
              <a:gd name="T8" fmla="*/ 2 w 10"/>
              <a:gd name="T9" fmla="*/ 2 h 11"/>
              <a:gd name="T10" fmla="*/ 6 w 10"/>
              <a:gd name="T11" fmla="*/ 0 h 11"/>
              <a:gd name="T12" fmla="*/ 10 w 10"/>
              <a:gd name="T13" fmla="*/ 5 h 11"/>
              <a:gd name="T14" fmla="*/ 10 w 10"/>
              <a:gd name="T15" fmla="*/ 11 h 11"/>
              <a:gd name="T16" fmla="*/ 8 w 10"/>
              <a:gd name="T17" fmla="*/ 11 h 11"/>
              <a:gd name="T18" fmla="*/ 8 w 10"/>
              <a:gd name="T19" fmla="*/ 5 h 11"/>
              <a:gd name="T20" fmla="*/ 5 w 10"/>
              <a:gd name="T21" fmla="*/ 1 h 11"/>
              <a:gd name="T22" fmla="*/ 2 w 10"/>
              <a:gd name="T23" fmla="*/ 4 h 11"/>
              <a:gd name="T24" fmla="*/ 2 w 10"/>
              <a:gd name="T25" fmla="*/ 4 h 11"/>
              <a:gd name="T26" fmla="*/ 2 w 10"/>
              <a:gd name="T27" fmla="*/ 11 h 11"/>
              <a:gd name="T28" fmla="*/ 0 w 10"/>
              <a:gd name="T29" fmla="*/ 11 h 11"/>
              <a:gd name="T30" fmla="*/ 0 w 10"/>
              <a:gd name="T31"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1">
                <a:moveTo>
                  <a:pt x="0" y="3"/>
                </a:moveTo>
                <a:cubicBezTo>
                  <a:pt x="0" y="2"/>
                  <a:pt x="0" y="1"/>
                  <a:pt x="0" y="0"/>
                </a:cubicBezTo>
                <a:cubicBezTo>
                  <a:pt x="2" y="0"/>
                  <a:pt x="2" y="0"/>
                  <a:pt x="2" y="0"/>
                </a:cubicBezTo>
                <a:cubicBezTo>
                  <a:pt x="2" y="2"/>
                  <a:pt x="2" y="2"/>
                  <a:pt x="2" y="2"/>
                </a:cubicBezTo>
                <a:cubicBezTo>
                  <a:pt x="2" y="2"/>
                  <a:pt x="2" y="2"/>
                  <a:pt x="2" y="2"/>
                </a:cubicBezTo>
                <a:cubicBezTo>
                  <a:pt x="2" y="1"/>
                  <a:pt x="4" y="0"/>
                  <a:pt x="6" y="0"/>
                </a:cubicBezTo>
                <a:cubicBezTo>
                  <a:pt x="7" y="0"/>
                  <a:pt x="10" y="1"/>
                  <a:pt x="10" y="5"/>
                </a:cubicBezTo>
                <a:cubicBezTo>
                  <a:pt x="10" y="11"/>
                  <a:pt x="10" y="11"/>
                  <a:pt x="10" y="11"/>
                </a:cubicBezTo>
                <a:cubicBezTo>
                  <a:pt x="8" y="11"/>
                  <a:pt x="8" y="11"/>
                  <a:pt x="8" y="11"/>
                </a:cubicBezTo>
                <a:cubicBezTo>
                  <a:pt x="8" y="5"/>
                  <a:pt x="8" y="5"/>
                  <a:pt x="8" y="5"/>
                </a:cubicBezTo>
                <a:cubicBezTo>
                  <a:pt x="8" y="3"/>
                  <a:pt x="7" y="1"/>
                  <a:pt x="5" y="1"/>
                </a:cubicBezTo>
                <a:cubicBezTo>
                  <a:pt x="3" y="1"/>
                  <a:pt x="2" y="2"/>
                  <a:pt x="2" y="4"/>
                </a:cubicBezTo>
                <a:cubicBezTo>
                  <a:pt x="2" y="4"/>
                  <a:pt x="2" y="4"/>
                  <a:pt x="2" y="4"/>
                </a:cubicBezTo>
                <a:cubicBezTo>
                  <a:pt x="2" y="11"/>
                  <a:pt x="2" y="11"/>
                  <a:pt x="2" y="11"/>
                </a:cubicBezTo>
                <a:cubicBezTo>
                  <a:pt x="0" y="11"/>
                  <a:pt x="0" y="11"/>
                  <a:pt x="0" y="11"/>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28" name="Freeform 3079"/>
          <p:cNvSpPr>
            <a:spLocks noEditPoints="1"/>
          </p:cNvSpPr>
          <p:nvPr/>
        </p:nvSpPr>
        <p:spPr bwMode="auto">
          <a:xfrm>
            <a:off x="7552322" y="1901423"/>
            <a:ext cx="17042" cy="19047"/>
          </a:xfrm>
          <a:custGeom>
            <a:avLst/>
            <a:gdLst>
              <a:gd name="T0" fmla="*/ 2 w 11"/>
              <a:gd name="T1" fmla="*/ 6 h 12"/>
              <a:gd name="T2" fmla="*/ 6 w 11"/>
              <a:gd name="T3" fmla="*/ 10 h 12"/>
              <a:gd name="T4" fmla="*/ 10 w 11"/>
              <a:gd name="T5" fmla="*/ 9 h 12"/>
              <a:gd name="T6" fmla="*/ 10 w 11"/>
              <a:gd name="T7" fmla="*/ 11 h 12"/>
              <a:gd name="T8" fmla="*/ 6 w 11"/>
              <a:gd name="T9" fmla="*/ 12 h 12"/>
              <a:gd name="T10" fmla="*/ 0 w 11"/>
              <a:gd name="T11" fmla="*/ 6 h 12"/>
              <a:gd name="T12" fmla="*/ 6 w 11"/>
              <a:gd name="T13" fmla="*/ 0 h 12"/>
              <a:gd name="T14" fmla="*/ 11 w 11"/>
              <a:gd name="T15" fmla="*/ 5 h 12"/>
              <a:gd name="T16" fmla="*/ 11 w 11"/>
              <a:gd name="T17" fmla="*/ 6 h 12"/>
              <a:gd name="T18" fmla="*/ 2 w 11"/>
              <a:gd name="T19" fmla="*/ 6 h 12"/>
              <a:gd name="T20" fmla="*/ 9 w 11"/>
              <a:gd name="T21" fmla="*/ 5 h 12"/>
              <a:gd name="T22" fmla="*/ 6 w 11"/>
              <a:gd name="T23" fmla="*/ 1 h 12"/>
              <a:gd name="T24" fmla="*/ 2 w 11"/>
              <a:gd name="T25" fmla="*/ 5 h 12"/>
              <a:gd name="T26" fmla="*/ 9 w 11"/>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2">
                <a:moveTo>
                  <a:pt x="2" y="6"/>
                </a:moveTo>
                <a:cubicBezTo>
                  <a:pt x="2" y="9"/>
                  <a:pt x="4" y="10"/>
                  <a:pt x="6" y="10"/>
                </a:cubicBezTo>
                <a:cubicBezTo>
                  <a:pt x="8" y="10"/>
                  <a:pt x="9" y="10"/>
                  <a:pt x="10" y="9"/>
                </a:cubicBezTo>
                <a:cubicBezTo>
                  <a:pt x="10" y="11"/>
                  <a:pt x="10" y="11"/>
                  <a:pt x="10" y="11"/>
                </a:cubicBezTo>
                <a:cubicBezTo>
                  <a:pt x="9" y="11"/>
                  <a:pt x="8" y="12"/>
                  <a:pt x="6" y="12"/>
                </a:cubicBezTo>
                <a:cubicBezTo>
                  <a:pt x="2" y="12"/>
                  <a:pt x="0" y="9"/>
                  <a:pt x="0" y="6"/>
                </a:cubicBezTo>
                <a:cubicBezTo>
                  <a:pt x="0" y="2"/>
                  <a:pt x="2" y="0"/>
                  <a:pt x="6" y="0"/>
                </a:cubicBezTo>
                <a:cubicBezTo>
                  <a:pt x="10" y="0"/>
                  <a:pt x="11" y="3"/>
                  <a:pt x="11" y="5"/>
                </a:cubicBezTo>
                <a:cubicBezTo>
                  <a:pt x="11" y="5"/>
                  <a:pt x="11" y="6"/>
                  <a:pt x="11" y="6"/>
                </a:cubicBezTo>
                <a:lnTo>
                  <a:pt x="2" y="6"/>
                </a:lnTo>
                <a:close/>
                <a:moveTo>
                  <a:pt x="9" y="5"/>
                </a:moveTo>
                <a:cubicBezTo>
                  <a:pt x="9" y="3"/>
                  <a:pt x="8" y="1"/>
                  <a:pt x="6" y="1"/>
                </a:cubicBezTo>
                <a:cubicBezTo>
                  <a:pt x="3" y="1"/>
                  <a:pt x="3" y="3"/>
                  <a:pt x="2" y="5"/>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29" name="Freeform 3080"/>
          <p:cNvSpPr>
            <a:spLocks noEditPoints="1"/>
          </p:cNvSpPr>
          <p:nvPr/>
        </p:nvSpPr>
        <p:spPr bwMode="auto">
          <a:xfrm>
            <a:off x="7571369" y="1901423"/>
            <a:ext cx="17042" cy="25062"/>
          </a:xfrm>
          <a:custGeom>
            <a:avLst/>
            <a:gdLst>
              <a:gd name="T0" fmla="*/ 9 w 11"/>
              <a:gd name="T1" fmla="*/ 10 h 16"/>
              <a:gd name="T2" fmla="*/ 9 w 11"/>
              <a:gd name="T3" fmla="*/ 10 h 16"/>
              <a:gd name="T4" fmla="*/ 5 w 11"/>
              <a:gd name="T5" fmla="*/ 12 h 16"/>
              <a:gd name="T6" fmla="*/ 0 w 11"/>
              <a:gd name="T7" fmla="*/ 6 h 16"/>
              <a:gd name="T8" fmla="*/ 6 w 11"/>
              <a:gd name="T9" fmla="*/ 0 h 16"/>
              <a:gd name="T10" fmla="*/ 9 w 11"/>
              <a:gd name="T11" fmla="*/ 2 h 16"/>
              <a:gd name="T12" fmla="*/ 9 w 11"/>
              <a:gd name="T13" fmla="*/ 2 h 16"/>
              <a:gd name="T14" fmla="*/ 9 w 11"/>
              <a:gd name="T15" fmla="*/ 0 h 16"/>
              <a:gd name="T16" fmla="*/ 11 w 11"/>
              <a:gd name="T17" fmla="*/ 0 h 16"/>
              <a:gd name="T18" fmla="*/ 11 w 11"/>
              <a:gd name="T19" fmla="*/ 3 h 16"/>
              <a:gd name="T20" fmla="*/ 11 w 11"/>
              <a:gd name="T21" fmla="*/ 16 h 16"/>
              <a:gd name="T22" fmla="*/ 9 w 11"/>
              <a:gd name="T23" fmla="*/ 16 h 16"/>
              <a:gd name="T24" fmla="*/ 9 w 11"/>
              <a:gd name="T25" fmla="*/ 10 h 16"/>
              <a:gd name="T26" fmla="*/ 9 w 11"/>
              <a:gd name="T27" fmla="*/ 5 h 16"/>
              <a:gd name="T28" fmla="*/ 9 w 11"/>
              <a:gd name="T29" fmla="*/ 4 h 16"/>
              <a:gd name="T30" fmla="*/ 6 w 11"/>
              <a:gd name="T31" fmla="*/ 1 h 16"/>
              <a:gd name="T32" fmla="*/ 3 w 11"/>
              <a:gd name="T33" fmla="*/ 6 h 16"/>
              <a:gd name="T34" fmla="*/ 6 w 11"/>
              <a:gd name="T35" fmla="*/ 10 h 16"/>
              <a:gd name="T36" fmla="*/ 9 w 11"/>
              <a:gd name="T37" fmla="*/ 8 h 16"/>
              <a:gd name="T38" fmla="*/ 9 w 11"/>
              <a:gd name="T39" fmla="*/ 7 h 16"/>
              <a:gd name="T40" fmla="*/ 9 w 11"/>
              <a:gd name="T41" fmla="*/ 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6">
                <a:moveTo>
                  <a:pt x="9" y="10"/>
                </a:moveTo>
                <a:cubicBezTo>
                  <a:pt x="9" y="10"/>
                  <a:pt x="9" y="10"/>
                  <a:pt x="9" y="10"/>
                </a:cubicBezTo>
                <a:cubicBezTo>
                  <a:pt x="9" y="11"/>
                  <a:pt x="7" y="12"/>
                  <a:pt x="5" y="12"/>
                </a:cubicBezTo>
                <a:cubicBezTo>
                  <a:pt x="3" y="12"/>
                  <a:pt x="0" y="9"/>
                  <a:pt x="0" y="6"/>
                </a:cubicBezTo>
                <a:cubicBezTo>
                  <a:pt x="0" y="2"/>
                  <a:pt x="3" y="0"/>
                  <a:pt x="6" y="0"/>
                </a:cubicBezTo>
                <a:cubicBezTo>
                  <a:pt x="8" y="0"/>
                  <a:pt x="9" y="0"/>
                  <a:pt x="9" y="2"/>
                </a:cubicBezTo>
                <a:cubicBezTo>
                  <a:pt x="9" y="2"/>
                  <a:pt x="9" y="2"/>
                  <a:pt x="9" y="2"/>
                </a:cubicBezTo>
                <a:cubicBezTo>
                  <a:pt x="9" y="0"/>
                  <a:pt x="9" y="0"/>
                  <a:pt x="9" y="0"/>
                </a:cubicBezTo>
                <a:cubicBezTo>
                  <a:pt x="11" y="0"/>
                  <a:pt x="11" y="0"/>
                  <a:pt x="11" y="0"/>
                </a:cubicBezTo>
                <a:cubicBezTo>
                  <a:pt x="11" y="1"/>
                  <a:pt x="11" y="2"/>
                  <a:pt x="11" y="3"/>
                </a:cubicBezTo>
                <a:cubicBezTo>
                  <a:pt x="11" y="16"/>
                  <a:pt x="11" y="16"/>
                  <a:pt x="11" y="16"/>
                </a:cubicBezTo>
                <a:cubicBezTo>
                  <a:pt x="9" y="16"/>
                  <a:pt x="9" y="16"/>
                  <a:pt x="9" y="16"/>
                </a:cubicBezTo>
                <a:lnTo>
                  <a:pt x="9" y="10"/>
                </a:lnTo>
                <a:close/>
                <a:moveTo>
                  <a:pt x="9" y="5"/>
                </a:moveTo>
                <a:cubicBezTo>
                  <a:pt x="9" y="4"/>
                  <a:pt x="9" y="4"/>
                  <a:pt x="9" y="4"/>
                </a:cubicBezTo>
                <a:cubicBezTo>
                  <a:pt x="9" y="2"/>
                  <a:pt x="8" y="1"/>
                  <a:pt x="6" y="1"/>
                </a:cubicBezTo>
                <a:cubicBezTo>
                  <a:pt x="4" y="1"/>
                  <a:pt x="3" y="3"/>
                  <a:pt x="3" y="6"/>
                </a:cubicBezTo>
                <a:cubicBezTo>
                  <a:pt x="3" y="8"/>
                  <a:pt x="4" y="10"/>
                  <a:pt x="6" y="10"/>
                </a:cubicBezTo>
                <a:cubicBezTo>
                  <a:pt x="7" y="10"/>
                  <a:pt x="9" y="9"/>
                  <a:pt x="9" y="8"/>
                </a:cubicBezTo>
                <a:cubicBezTo>
                  <a:pt x="9" y="7"/>
                  <a:pt x="9" y="7"/>
                  <a:pt x="9" y="7"/>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30" name="Freeform 3081"/>
          <p:cNvSpPr/>
          <p:nvPr/>
        </p:nvSpPr>
        <p:spPr bwMode="auto">
          <a:xfrm>
            <a:off x="7595429" y="1901423"/>
            <a:ext cx="15037" cy="19047"/>
          </a:xfrm>
          <a:custGeom>
            <a:avLst/>
            <a:gdLst>
              <a:gd name="T0" fmla="*/ 10 w 10"/>
              <a:gd name="T1" fmla="*/ 8 h 12"/>
              <a:gd name="T2" fmla="*/ 10 w 10"/>
              <a:gd name="T3" fmla="*/ 11 h 12"/>
              <a:gd name="T4" fmla="*/ 8 w 10"/>
              <a:gd name="T5" fmla="*/ 11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6 h 12"/>
              <a:gd name="T20" fmla="*/ 5 w 10"/>
              <a:gd name="T21" fmla="*/ 10 h 12"/>
              <a:gd name="T22" fmla="*/ 7 w 10"/>
              <a:gd name="T23" fmla="*/ 8 h 12"/>
              <a:gd name="T24" fmla="*/ 8 w 10"/>
              <a:gd name="T25" fmla="*/ 7 h 12"/>
              <a:gd name="T26" fmla="*/ 8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9"/>
                  <a:pt x="10" y="11"/>
                  <a:pt x="10" y="11"/>
                </a:cubicBezTo>
                <a:cubicBezTo>
                  <a:pt x="8" y="11"/>
                  <a:pt x="8" y="11"/>
                  <a:pt x="8" y="11"/>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6"/>
                  <a:pt x="2" y="6"/>
                  <a:pt x="2" y="6"/>
                </a:cubicBezTo>
                <a:cubicBezTo>
                  <a:pt x="2" y="8"/>
                  <a:pt x="3" y="10"/>
                  <a:pt x="5" y="10"/>
                </a:cubicBezTo>
                <a:cubicBezTo>
                  <a:pt x="6" y="10"/>
                  <a:pt x="7" y="9"/>
                  <a:pt x="7" y="8"/>
                </a:cubicBezTo>
                <a:cubicBezTo>
                  <a:pt x="7" y="8"/>
                  <a:pt x="8" y="7"/>
                  <a:pt x="8" y="7"/>
                </a:cubicBezTo>
                <a:cubicBezTo>
                  <a:pt x="8" y="0"/>
                  <a:pt x="8" y="0"/>
                  <a:pt x="8"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31" name="Freeform 3082"/>
          <p:cNvSpPr>
            <a:spLocks noEditPoints="1"/>
          </p:cNvSpPr>
          <p:nvPr/>
        </p:nvSpPr>
        <p:spPr bwMode="auto">
          <a:xfrm>
            <a:off x="7613473" y="1901423"/>
            <a:ext cx="18045" cy="19047"/>
          </a:xfrm>
          <a:custGeom>
            <a:avLst/>
            <a:gdLst>
              <a:gd name="T0" fmla="*/ 2 w 11"/>
              <a:gd name="T1" fmla="*/ 6 h 12"/>
              <a:gd name="T2" fmla="*/ 6 w 11"/>
              <a:gd name="T3" fmla="*/ 10 h 12"/>
              <a:gd name="T4" fmla="*/ 10 w 11"/>
              <a:gd name="T5" fmla="*/ 9 h 12"/>
              <a:gd name="T6" fmla="*/ 10 w 11"/>
              <a:gd name="T7" fmla="*/ 11 h 12"/>
              <a:gd name="T8" fmla="*/ 6 w 11"/>
              <a:gd name="T9" fmla="*/ 12 h 12"/>
              <a:gd name="T10" fmla="*/ 0 w 11"/>
              <a:gd name="T11" fmla="*/ 6 h 12"/>
              <a:gd name="T12" fmla="*/ 6 w 11"/>
              <a:gd name="T13" fmla="*/ 0 h 12"/>
              <a:gd name="T14" fmla="*/ 11 w 11"/>
              <a:gd name="T15" fmla="*/ 5 h 12"/>
              <a:gd name="T16" fmla="*/ 11 w 11"/>
              <a:gd name="T17" fmla="*/ 6 h 12"/>
              <a:gd name="T18" fmla="*/ 2 w 11"/>
              <a:gd name="T19" fmla="*/ 6 h 12"/>
              <a:gd name="T20" fmla="*/ 9 w 11"/>
              <a:gd name="T21" fmla="*/ 5 h 12"/>
              <a:gd name="T22" fmla="*/ 6 w 11"/>
              <a:gd name="T23" fmla="*/ 1 h 12"/>
              <a:gd name="T24" fmla="*/ 3 w 11"/>
              <a:gd name="T25" fmla="*/ 5 h 12"/>
              <a:gd name="T26" fmla="*/ 9 w 11"/>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2">
                <a:moveTo>
                  <a:pt x="2" y="6"/>
                </a:moveTo>
                <a:cubicBezTo>
                  <a:pt x="3" y="9"/>
                  <a:pt x="4" y="10"/>
                  <a:pt x="6" y="10"/>
                </a:cubicBezTo>
                <a:cubicBezTo>
                  <a:pt x="8" y="10"/>
                  <a:pt x="9" y="10"/>
                  <a:pt x="10" y="9"/>
                </a:cubicBezTo>
                <a:cubicBezTo>
                  <a:pt x="10" y="11"/>
                  <a:pt x="10" y="11"/>
                  <a:pt x="10" y="11"/>
                </a:cubicBezTo>
                <a:cubicBezTo>
                  <a:pt x="9" y="11"/>
                  <a:pt x="8" y="12"/>
                  <a:pt x="6" y="12"/>
                </a:cubicBezTo>
                <a:cubicBezTo>
                  <a:pt x="3" y="12"/>
                  <a:pt x="0" y="9"/>
                  <a:pt x="0" y="6"/>
                </a:cubicBezTo>
                <a:cubicBezTo>
                  <a:pt x="0" y="2"/>
                  <a:pt x="3" y="0"/>
                  <a:pt x="6" y="0"/>
                </a:cubicBezTo>
                <a:cubicBezTo>
                  <a:pt x="10" y="0"/>
                  <a:pt x="11" y="3"/>
                  <a:pt x="11" y="5"/>
                </a:cubicBezTo>
                <a:cubicBezTo>
                  <a:pt x="11" y="5"/>
                  <a:pt x="11" y="6"/>
                  <a:pt x="11" y="6"/>
                </a:cubicBezTo>
                <a:lnTo>
                  <a:pt x="2" y="6"/>
                </a:lnTo>
                <a:close/>
                <a:moveTo>
                  <a:pt x="9" y="5"/>
                </a:moveTo>
                <a:cubicBezTo>
                  <a:pt x="9" y="3"/>
                  <a:pt x="8" y="1"/>
                  <a:pt x="6" y="1"/>
                </a:cubicBezTo>
                <a:cubicBezTo>
                  <a:pt x="4" y="1"/>
                  <a:pt x="3" y="3"/>
                  <a:pt x="3" y="5"/>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32" name="Freeform 3083"/>
          <p:cNvSpPr/>
          <p:nvPr/>
        </p:nvSpPr>
        <p:spPr bwMode="auto">
          <a:xfrm>
            <a:off x="7632520" y="1914456"/>
            <a:ext cx="6015" cy="9022"/>
          </a:xfrm>
          <a:custGeom>
            <a:avLst/>
            <a:gdLst>
              <a:gd name="T0" fmla="*/ 0 w 4"/>
              <a:gd name="T1" fmla="*/ 6 h 6"/>
              <a:gd name="T2" fmla="*/ 1 w 4"/>
              <a:gd name="T3" fmla="*/ 1 h 6"/>
              <a:gd name="T4" fmla="*/ 4 w 4"/>
              <a:gd name="T5" fmla="*/ 0 h 6"/>
              <a:gd name="T6" fmla="*/ 1 w 4"/>
              <a:gd name="T7" fmla="*/ 6 h 6"/>
              <a:gd name="T8" fmla="*/ 0 w 4"/>
              <a:gd name="T9" fmla="*/ 6 h 6"/>
            </a:gdLst>
            <a:ahLst/>
            <a:cxnLst>
              <a:cxn ang="0">
                <a:pos x="T0" y="T1"/>
              </a:cxn>
              <a:cxn ang="0">
                <a:pos x="T2" y="T3"/>
              </a:cxn>
              <a:cxn ang="0">
                <a:pos x="T4" y="T5"/>
              </a:cxn>
              <a:cxn ang="0">
                <a:pos x="T6" y="T7"/>
              </a:cxn>
              <a:cxn ang="0">
                <a:pos x="T8" y="T9"/>
              </a:cxn>
            </a:cxnLst>
            <a:rect l="0" t="0" r="r" b="b"/>
            <a:pathLst>
              <a:path w="4" h="6">
                <a:moveTo>
                  <a:pt x="0" y="6"/>
                </a:moveTo>
                <a:cubicBezTo>
                  <a:pt x="0" y="5"/>
                  <a:pt x="1" y="2"/>
                  <a:pt x="1" y="1"/>
                </a:cubicBezTo>
                <a:cubicBezTo>
                  <a:pt x="4" y="0"/>
                  <a:pt x="4" y="0"/>
                  <a:pt x="4" y="0"/>
                </a:cubicBezTo>
                <a:cubicBezTo>
                  <a:pt x="3" y="2"/>
                  <a:pt x="2" y="5"/>
                  <a:pt x="1" y="6"/>
                </a:cubicBez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33" name="Freeform 3084"/>
          <p:cNvSpPr>
            <a:spLocks noEditPoints="1"/>
          </p:cNvSpPr>
          <p:nvPr/>
        </p:nvSpPr>
        <p:spPr bwMode="auto">
          <a:xfrm>
            <a:off x="7649563" y="1901423"/>
            <a:ext cx="15037" cy="19047"/>
          </a:xfrm>
          <a:custGeom>
            <a:avLst/>
            <a:gdLst>
              <a:gd name="T0" fmla="*/ 7 w 9"/>
              <a:gd name="T1" fmla="*/ 11 h 12"/>
              <a:gd name="T2" fmla="*/ 7 w 9"/>
              <a:gd name="T3" fmla="*/ 10 h 12"/>
              <a:gd name="T4" fmla="*/ 7 w 9"/>
              <a:gd name="T5" fmla="*/ 10 h 12"/>
              <a:gd name="T6" fmla="*/ 3 w 9"/>
              <a:gd name="T7" fmla="*/ 12 h 12"/>
              <a:gd name="T8" fmla="*/ 0 w 9"/>
              <a:gd name="T9" fmla="*/ 8 h 12"/>
              <a:gd name="T10" fmla="*/ 7 w 9"/>
              <a:gd name="T11" fmla="*/ 4 h 12"/>
              <a:gd name="T12" fmla="*/ 7 w 9"/>
              <a:gd name="T13" fmla="*/ 4 h 12"/>
              <a:gd name="T14" fmla="*/ 4 w 9"/>
              <a:gd name="T15" fmla="*/ 1 h 12"/>
              <a:gd name="T16" fmla="*/ 1 w 9"/>
              <a:gd name="T17" fmla="*/ 2 h 12"/>
              <a:gd name="T18" fmla="*/ 0 w 9"/>
              <a:gd name="T19" fmla="*/ 1 h 12"/>
              <a:gd name="T20" fmla="*/ 4 w 9"/>
              <a:gd name="T21" fmla="*/ 0 h 12"/>
              <a:gd name="T22" fmla="*/ 9 w 9"/>
              <a:gd name="T23" fmla="*/ 4 h 12"/>
              <a:gd name="T24" fmla="*/ 9 w 9"/>
              <a:gd name="T25" fmla="*/ 9 h 12"/>
              <a:gd name="T26" fmla="*/ 9 w 9"/>
              <a:gd name="T27" fmla="*/ 11 h 12"/>
              <a:gd name="T28" fmla="*/ 7 w 9"/>
              <a:gd name="T29" fmla="*/ 11 h 12"/>
              <a:gd name="T30" fmla="*/ 7 w 9"/>
              <a:gd name="T31" fmla="*/ 6 h 12"/>
              <a:gd name="T32" fmla="*/ 2 w 9"/>
              <a:gd name="T33" fmla="*/ 8 h 12"/>
              <a:gd name="T34" fmla="*/ 4 w 9"/>
              <a:gd name="T35" fmla="*/ 10 h 12"/>
              <a:gd name="T36" fmla="*/ 6 w 9"/>
              <a:gd name="T37" fmla="*/ 8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7" y="11"/>
                </a:moveTo>
                <a:cubicBezTo>
                  <a:pt x="7" y="10"/>
                  <a:pt x="7" y="10"/>
                  <a:pt x="7" y="10"/>
                </a:cubicBezTo>
                <a:cubicBezTo>
                  <a:pt x="7" y="10"/>
                  <a:pt x="7" y="10"/>
                  <a:pt x="7" y="10"/>
                </a:cubicBezTo>
                <a:cubicBezTo>
                  <a:pt x="6" y="11"/>
                  <a:pt x="5" y="12"/>
                  <a:pt x="3" y="12"/>
                </a:cubicBezTo>
                <a:cubicBezTo>
                  <a:pt x="1" y="12"/>
                  <a:pt x="0" y="10"/>
                  <a:pt x="0" y="8"/>
                </a:cubicBezTo>
                <a:cubicBezTo>
                  <a:pt x="0" y="6"/>
                  <a:pt x="2" y="4"/>
                  <a:pt x="7" y="4"/>
                </a:cubicBezTo>
                <a:cubicBezTo>
                  <a:pt x="7" y="4"/>
                  <a:pt x="7" y="4"/>
                  <a:pt x="7" y="4"/>
                </a:cubicBezTo>
                <a:cubicBezTo>
                  <a:pt x="7" y="3"/>
                  <a:pt x="6" y="1"/>
                  <a:pt x="4" y="1"/>
                </a:cubicBezTo>
                <a:cubicBezTo>
                  <a:pt x="3" y="1"/>
                  <a:pt x="2" y="1"/>
                  <a:pt x="1" y="2"/>
                </a:cubicBezTo>
                <a:cubicBezTo>
                  <a:pt x="0" y="1"/>
                  <a:pt x="0" y="1"/>
                  <a:pt x="0" y="1"/>
                </a:cubicBezTo>
                <a:cubicBezTo>
                  <a:pt x="1" y="0"/>
                  <a:pt x="3" y="0"/>
                  <a:pt x="4" y="0"/>
                </a:cubicBezTo>
                <a:cubicBezTo>
                  <a:pt x="8" y="0"/>
                  <a:pt x="9" y="2"/>
                  <a:pt x="9" y="4"/>
                </a:cubicBezTo>
                <a:cubicBezTo>
                  <a:pt x="9" y="9"/>
                  <a:pt x="9" y="9"/>
                  <a:pt x="9" y="9"/>
                </a:cubicBezTo>
                <a:cubicBezTo>
                  <a:pt x="9" y="10"/>
                  <a:pt x="9" y="11"/>
                  <a:pt x="9" y="11"/>
                </a:cubicBezTo>
                <a:lnTo>
                  <a:pt x="7" y="11"/>
                </a:lnTo>
                <a:close/>
                <a:moveTo>
                  <a:pt x="7" y="6"/>
                </a:moveTo>
                <a:cubicBezTo>
                  <a:pt x="4" y="5"/>
                  <a:pt x="2" y="6"/>
                  <a:pt x="2" y="8"/>
                </a:cubicBezTo>
                <a:cubicBezTo>
                  <a:pt x="2" y="10"/>
                  <a:pt x="3" y="10"/>
                  <a:pt x="4" y="10"/>
                </a:cubicBezTo>
                <a:cubicBezTo>
                  <a:pt x="5" y="10"/>
                  <a:pt x="6" y="9"/>
                  <a:pt x="6" y="8"/>
                </a:cubicBezTo>
                <a:cubicBezTo>
                  <a:pt x="7" y="8"/>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34" name="Rectangle 3085"/>
          <p:cNvSpPr>
            <a:spLocks noChangeArrowheads="1"/>
          </p:cNvSpPr>
          <p:nvPr/>
        </p:nvSpPr>
        <p:spPr bwMode="auto">
          <a:xfrm>
            <a:off x="7668610" y="1892401"/>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935" name="Freeform 3086"/>
          <p:cNvSpPr>
            <a:spLocks noEditPoints="1"/>
          </p:cNvSpPr>
          <p:nvPr/>
        </p:nvSpPr>
        <p:spPr bwMode="auto">
          <a:xfrm>
            <a:off x="7678634" y="1894406"/>
            <a:ext cx="3007" cy="25062"/>
          </a:xfrm>
          <a:custGeom>
            <a:avLst/>
            <a:gdLst>
              <a:gd name="T0" fmla="*/ 2 w 2"/>
              <a:gd name="T1" fmla="*/ 2 h 16"/>
              <a:gd name="T2" fmla="*/ 1 w 2"/>
              <a:gd name="T3" fmla="*/ 3 h 16"/>
              <a:gd name="T4" fmla="*/ 0 w 2"/>
              <a:gd name="T5" fmla="*/ 2 h 16"/>
              <a:gd name="T6" fmla="*/ 1 w 2"/>
              <a:gd name="T7" fmla="*/ 0 h 16"/>
              <a:gd name="T8" fmla="*/ 2 w 2"/>
              <a:gd name="T9" fmla="*/ 2 h 16"/>
              <a:gd name="T10" fmla="*/ 0 w 2"/>
              <a:gd name="T11" fmla="*/ 16 h 16"/>
              <a:gd name="T12" fmla="*/ 0 w 2"/>
              <a:gd name="T13" fmla="*/ 5 h 16"/>
              <a:gd name="T14" fmla="*/ 2 w 2"/>
              <a:gd name="T15" fmla="*/ 5 h 16"/>
              <a:gd name="T16" fmla="*/ 2 w 2"/>
              <a:gd name="T17" fmla="*/ 16 h 16"/>
              <a:gd name="T18" fmla="*/ 0 w 2"/>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6">
                <a:moveTo>
                  <a:pt x="2" y="2"/>
                </a:moveTo>
                <a:cubicBezTo>
                  <a:pt x="2" y="2"/>
                  <a:pt x="2" y="3"/>
                  <a:pt x="1" y="3"/>
                </a:cubicBezTo>
                <a:cubicBezTo>
                  <a:pt x="0" y="3"/>
                  <a:pt x="0" y="2"/>
                  <a:pt x="0" y="2"/>
                </a:cubicBezTo>
                <a:cubicBezTo>
                  <a:pt x="0" y="1"/>
                  <a:pt x="0" y="0"/>
                  <a:pt x="1" y="0"/>
                </a:cubicBezTo>
                <a:cubicBezTo>
                  <a:pt x="2" y="0"/>
                  <a:pt x="2" y="1"/>
                  <a:pt x="2" y="2"/>
                </a:cubicBezTo>
                <a:close/>
                <a:moveTo>
                  <a:pt x="0" y="16"/>
                </a:moveTo>
                <a:cubicBezTo>
                  <a:pt x="0" y="5"/>
                  <a:pt x="0" y="5"/>
                  <a:pt x="0" y="5"/>
                </a:cubicBezTo>
                <a:cubicBezTo>
                  <a:pt x="2" y="5"/>
                  <a:pt x="2" y="5"/>
                  <a:pt x="2" y="5"/>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36" name="Freeform 3087"/>
          <p:cNvSpPr>
            <a:spLocks noEditPoints="1"/>
          </p:cNvSpPr>
          <p:nvPr/>
        </p:nvSpPr>
        <p:spPr bwMode="auto">
          <a:xfrm>
            <a:off x="7685652" y="1901423"/>
            <a:ext cx="18045" cy="25062"/>
          </a:xfrm>
          <a:custGeom>
            <a:avLst/>
            <a:gdLst>
              <a:gd name="T0" fmla="*/ 9 w 11"/>
              <a:gd name="T1" fmla="*/ 10 h 16"/>
              <a:gd name="T2" fmla="*/ 9 w 11"/>
              <a:gd name="T3" fmla="*/ 10 h 16"/>
              <a:gd name="T4" fmla="*/ 5 w 11"/>
              <a:gd name="T5" fmla="*/ 12 h 16"/>
              <a:gd name="T6" fmla="*/ 0 w 11"/>
              <a:gd name="T7" fmla="*/ 6 h 16"/>
              <a:gd name="T8" fmla="*/ 5 w 11"/>
              <a:gd name="T9" fmla="*/ 0 h 16"/>
              <a:gd name="T10" fmla="*/ 9 w 11"/>
              <a:gd name="T11" fmla="*/ 2 h 16"/>
              <a:gd name="T12" fmla="*/ 9 w 11"/>
              <a:gd name="T13" fmla="*/ 2 h 16"/>
              <a:gd name="T14" fmla="*/ 9 w 11"/>
              <a:gd name="T15" fmla="*/ 0 h 16"/>
              <a:gd name="T16" fmla="*/ 11 w 11"/>
              <a:gd name="T17" fmla="*/ 0 h 16"/>
              <a:gd name="T18" fmla="*/ 11 w 11"/>
              <a:gd name="T19" fmla="*/ 3 h 16"/>
              <a:gd name="T20" fmla="*/ 11 w 11"/>
              <a:gd name="T21" fmla="*/ 16 h 16"/>
              <a:gd name="T22" fmla="*/ 9 w 11"/>
              <a:gd name="T23" fmla="*/ 16 h 16"/>
              <a:gd name="T24" fmla="*/ 9 w 11"/>
              <a:gd name="T25" fmla="*/ 10 h 16"/>
              <a:gd name="T26" fmla="*/ 9 w 11"/>
              <a:gd name="T27" fmla="*/ 5 h 16"/>
              <a:gd name="T28" fmla="*/ 8 w 11"/>
              <a:gd name="T29" fmla="*/ 4 h 16"/>
              <a:gd name="T30" fmla="*/ 5 w 11"/>
              <a:gd name="T31" fmla="*/ 1 h 16"/>
              <a:gd name="T32" fmla="*/ 2 w 11"/>
              <a:gd name="T33" fmla="*/ 6 h 16"/>
              <a:gd name="T34" fmla="*/ 5 w 11"/>
              <a:gd name="T35" fmla="*/ 10 h 16"/>
              <a:gd name="T36" fmla="*/ 8 w 11"/>
              <a:gd name="T37" fmla="*/ 8 h 16"/>
              <a:gd name="T38" fmla="*/ 9 w 11"/>
              <a:gd name="T39" fmla="*/ 7 h 16"/>
              <a:gd name="T40" fmla="*/ 9 w 11"/>
              <a:gd name="T41" fmla="*/ 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6">
                <a:moveTo>
                  <a:pt x="9" y="10"/>
                </a:moveTo>
                <a:cubicBezTo>
                  <a:pt x="9" y="10"/>
                  <a:pt x="9" y="10"/>
                  <a:pt x="9" y="10"/>
                </a:cubicBezTo>
                <a:cubicBezTo>
                  <a:pt x="8" y="11"/>
                  <a:pt x="7" y="12"/>
                  <a:pt x="5" y="12"/>
                </a:cubicBezTo>
                <a:cubicBezTo>
                  <a:pt x="2" y="12"/>
                  <a:pt x="0" y="9"/>
                  <a:pt x="0" y="6"/>
                </a:cubicBezTo>
                <a:cubicBezTo>
                  <a:pt x="0" y="2"/>
                  <a:pt x="3" y="0"/>
                  <a:pt x="5" y="0"/>
                </a:cubicBezTo>
                <a:cubicBezTo>
                  <a:pt x="7" y="0"/>
                  <a:pt x="8" y="0"/>
                  <a:pt x="9" y="2"/>
                </a:cubicBezTo>
                <a:cubicBezTo>
                  <a:pt x="9" y="2"/>
                  <a:pt x="9" y="2"/>
                  <a:pt x="9" y="2"/>
                </a:cubicBezTo>
                <a:cubicBezTo>
                  <a:pt x="9" y="0"/>
                  <a:pt x="9" y="0"/>
                  <a:pt x="9" y="0"/>
                </a:cubicBezTo>
                <a:cubicBezTo>
                  <a:pt x="11" y="0"/>
                  <a:pt x="11" y="0"/>
                  <a:pt x="11" y="0"/>
                </a:cubicBezTo>
                <a:cubicBezTo>
                  <a:pt x="11" y="1"/>
                  <a:pt x="11" y="2"/>
                  <a:pt x="11" y="3"/>
                </a:cubicBezTo>
                <a:cubicBezTo>
                  <a:pt x="11" y="16"/>
                  <a:pt x="11" y="16"/>
                  <a:pt x="11" y="16"/>
                </a:cubicBezTo>
                <a:cubicBezTo>
                  <a:pt x="9" y="16"/>
                  <a:pt x="9" y="16"/>
                  <a:pt x="9" y="16"/>
                </a:cubicBezTo>
                <a:lnTo>
                  <a:pt x="9" y="10"/>
                </a:lnTo>
                <a:close/>
                <a:moveTo>
                  <a:pt x="9" y="5"/>
                </a:moveTo>
                <a:cubicBezTo>
                  <a:pt x="9" y="4"/>
                  <a:pt x="9" y="4"/>
                  <a:pt x="8" y="4"/>
                </a:cubicBezTo>
                <a:cubicBezTo>
                  <a:pt x="8" y="2"/>
                  <a:pt x="7" y="1"/>
                  <a:pt x="5" y="1"/>
                </a:cubicBezTo>
                <a:cubicBezTo>
                  <a:pt x="3" y="1"/>
                  <a:pt x="2" y="3"/>
                  <a:pt x="2" y="6"/>
                </a:cubicBezTo>
                <a:cubicBezTo>
                  <a:pt x="2" y="8"/>
                  <a:pt x="3" y="10"/>
                  <a:pt x="5" y="10"/>
                </a:cubicBezTo>
                <a:cubicBezTo>
                  <a:pt x="7" y="10"/>
                  <a:pt x="8" y="9"/>
                  <a:pt x="8" y="8"/>
                </a:cubicBezTo>
                <a:cubicBezTo>
                  <a:pt x="9" y="7"/>
                  <a:pt x="9" y="7"/>
                  <a:pt x="9" y="7"/>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37" name="Freeform 3088"/>
          <p:cNvSpPr/>
          <p:nvPr/>
        </p:nvSpPr>
        <p:spPr bwMode="auto">
          <a:xfrm>
            <a:off x="7707706" y="1901423"/>
            <a:ext cx="16040" cy="19047"/>
          </a:xfrm>
          <a:custGeom>
            <a:avLst/>
            <a:gdLst>
              <a:gd name="T0" fmla="*/ 10 w 10"/>
              <a:gd name="T1" fmla="*/ 8 h 12"/>
              <a:gd name="T2" fmla="*/ 10 w 10"/>
              <a:gd name="T3" fmla="*/ 11 h 12"/>
              <a:gd name="T4" fmla="*/ 8 w 10"/>
              <a:gd name="T5" fmla="*/ 11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6 h 12"/>
              <a:gd name="T20" fmla="*/ 5 w 10"/>
              <a:gd name="T21" fmla="*/ 10 h 12"/>
              <a:gd name="T22" fmla="*/ 8 w 10"/>
              <a:gd name="T23" fmla="*/ 8 h 12"/>
              <a:gd name="T24" fmla="*/ 8 w 10"/>
              <a:gd name="T25" fmla="*/ 7 h 12"/>
              <a:gd name="T26" fmla="*/ 8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9"/>
                  <a:pt x="10" y="11"/>
                  <a:pt x="10" y="11"/>
                </a:cubicBezTo>
                <a:cubicBezTo>
                  <a:pt x="8" y="11"/>
                  <a:pt x="8" y="11"/>
                  <a:pt x="8" y="11"/>
                </a:cubicBezTo>
                <a:cubicBezTo>
                  <a:pt x="8" y="10"/>
                  <a:pt x="8" y="10"/>
                  <a:pt x="8" y="10"/>
                </a:cubicBezTo>
                <a:cubicBezTo>
                  <a:pt x="8" y="10"/>
                  <a:pt x="8" y="10"/>
                  <a:pt x="8" y="10"/>
                </a:cubicBezTo>
                <a:cubicBezTo>
                  <a:pt x="8" y="11"/>
                  <a:pt x="6" y="12"/>
                  <a:pt x="4" y="12"/>
                </a:cubicBezTo>
                <a:cubicBezTo>
                  <a:pt x="2" y="12"/>
                  <a:pt x="0" y="11"/>
                  <a:pt x="0" y="7"/>
                </a:cubicBezTo>
                <a:cubicBezTo>
                  <a:pt x="0" y="0"/>
                  <a:pt x="0" y="0"/>
                  <a:pt x="0" y="0"/>
                </a:cubicBezTo>
                <a:cubicBezTo>
                  <a:pt x="2" y="0"/>
                  <a:pt x="2" y="0"/>
                  <a:pt x="2" y="0"/>
                </a:cubicBezTo>
                <a:cubicBezTo>
                  <a:pt x="2" y="6"/>
                  <a:pt x="2" y="6"/>
                  <a:pt x="2" y="6"/>
                </a:cubicBezTo>
                <a:cubicBezTo>
                  <a:pt x="2" y="8"/>
                  <a:pt x="3" y="10"/>
                  <a:pt x="5" y="10"/>
                </a:cubicBezTo>
                <a:cubicBezTo>
                  <a:pt x="6" y="10"/>
                  <a:pt x="7" y="9"/>
                  <a:pt x="8" y="8"/>
                </a:cubicBezTo>
                <a:cubicBezTo>
                  <a:pt x="8" y="8"/>
                  <a:pt x="8" y="7"/>
                  <a:pt x="8" y="7"/>
                </a:cubicBezTo>
                <a:cubicBezTo>
                  <a:pt x="8" y="0"/>
                  <a:pt x="8" y="0"/>
                  <a:pt x="8"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38" name="Freeform 3089"/>
          <p:cNvSpPr>
            <a:spLocks noEditPoints="1"/>
          </p:cNvSpPr>
          <p:nvPr/>
        </p:nvSpPr>
        <p:spPr bwMode="auto">
          <a:xfrm>
            <a:off x="7728758" y="1901423"/>
            <a:ext cx="16040" cy="19047"/>
          </a:xfrm>
          <a:custGeom>
            <a:avLst/>
            <a:gdLst>
              <a:gd name="T0" fmla="*/ 2 w 10"/>
              <a:gd name="T1" fmla="*/ 6 h 12"/>
              <a:gd name="T2" fmla="*/ 6 w 10"/>
              <a:gd name="T3" fmla="*/ 10 h 12"/>
              <a:gd name="T4" fmla="*/ 9 w 10"/>
              <a:gd name="T5" fmla="*/ 9 h 12"/>
              <a:gd name="T6" fmla="*/ 9 w 10"/>
              <a:gd name="T7" fmla="*/ 11 h 12"/>
              <a:gd name="T8" fmla="*/ 6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1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7" y="10"/>
                  <a:pt x="8" y="10"/>
                  <a:pt x="9" y="9"/>
                </a:cubicBezTo>
                <a:cubicBezTo>
                  <a:pt x="9" y="11"/>
                  <a:pt x="9" y="11"/>
                  <a:pt x="9" y="11"/>
                </a:cubicBezTo>
                <a:cubicBezTo>
                  <a:pt x="9" y="11"/>
                  <a:pt x="7" y="12"/>
                  <a:pt x="6" y="12"/>
                </a:cubicBezTo>
                <a:cubicBezTo>
                  <a:pt x="2" y="12"/>
                  <a:pt x="0" y="9"/>
                  <a:pt x="0" y="6"/>
                </a:cubicBezTo>
                <a:cubicBezTo>
                  <a:pt x="0" y="2"/>
                  <a:pt x="2" y="0"/>
                  <a:pt x="5" y="0"/>
                </a:cubicBezTo>
                <a:cubicBezTo>
                  <a:pt x="9" y="0"/>
                  <a:pt x="10" y="3"/>
                  <a:pt x="10" y="5"/>
                </a:cubicBezTo>
                <a:cubicBezTo>
                  <a:pt x="10" y="5"/>
                  <a:pt x="10" y="6"/>
                  <a:pt x="10" y="6"/>
                </a:cubicBezTo>
                <a:lnTo>
                  <a:pt x="2" y="6"/>
                </a:lnTo>
                <a:close/>
                <a:moveTo>
                  <a:pt x="8" y="5"/>
                </a:moveTo>
                <a:cubicBezTo>
                  <a:pt x="8" y="3"/>
                  <a:pt x="7" y="1"/>
                  <a:pt x="5" y="1"/>
                </a:cubicBezTo>
                <a:cubicBezTo>
                  <a:pt x="3" y="1"/>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39" name="Freeform 3090"/>
          <p:cNvSpPr/>
          <p:nvPr/>
        </p:nvSpPr>
        <p:spPr bwMode="auto">
          <a:xfrm>
            <a:off x="7745800" y="1897413"/>
            <a:ext cx="11027" cy="23057"/>
          </a:xfrm>
          <a:custGeom>
            <a:avLst/>
            <a:gdLst>
              <a:gd name="T0" fmla="*/ 4 w 7"/>
              <a:gd name="T1" fmla="*/ 0 h 15"/>
              <a:gd name="T2" fmla="*/ 4 w 7"/>
              <a:gd name="T3" fmla="*/ 3 h 15"/>
              <a:gd name="T4" fmla="*/ 7 w 7"/>
              <a:gd name="T5" fmla="*/ 3 h 15"/>
              <a:gd name="T6" fmla="*/ 7 w 7"/>
              <a:gd name="T7" fmla="*/ 4 h 15"/>
              <a:gd name="T8" fmla="*/ 4 w 7"/>
              <a:gd name="T9" fmla="*/ 4 h 15"/>
              <a:gd name="T10" fmla="*/ 4 w 7"/>
              <a:gd name="T11" fmla="*/ 11 h 15"/>
              <a:gd name="T12" fmla="*/ 6 w 7"/>
              <a:gd name="T13" fmla="*/ 13 h 15"/>
              <a:gd name="T14" fmla="*/ 7 w 7"/>
              <a:gd name="T15" fmla="*/ 13 h 15"/>
              <a:gd name="T16" fmla="*/ 7 w 7"/>
              <a:gd name="T17" fmla="*/ 14 h 15"/>
              <a:gd name="T18" fmla="*/ 5 w 7"/>
              <a:gd name="T19" fmla="*/ 15 h 15"/>
              <a:gd name="T20" fmla="*/ 3 w 7"/>
              <a:gd name="T21" fmla="*/ 14 h 15"/>
              <a:gd name="T22" fmla="*/ 2 w 7"/>
              <a:gd name="T23" fmla="*/ 11 h 15"/>
              <a:gd name="T24" fmla="*/ 2 w 7"/>
              <a:gd name="T25" fmla="*/ 4 h 15"/>
              <a:gd name="T26" fmla="*/ 0 w 7"/>
              <a:gd name="T27" fmla="*/ 4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4"/>
                  <a:pt x="7" y="4"/>
                  <a:pt x="7" y="4"/>
                </a:cubicBezTo>
                <a:cubicBezTo>
                  <a:pt x="4" y="4"/>
                  <a:pt x="4" y="4"/>
                  <a:pt x="4" y="4"/>
                </a:cubicBezTo>
                <a:cubicBezTo>
                  <a:pt x="4" y="11"/>
                  <a:pt x="4" y="11"/>
                  <a:pt x="4" y="11"/>
                </a:cubicBezTo>
                <a:cubicBezTo>
                  <a:pt x="4" y="12"/>
                  <a:pt x="5" y="13"/>
                  <a:pt x="6" y="13"/>
                </a:cubicBezTo>
                <a:cubicBezTo>
                  <a:pt x="6" y="13"/>
                  <a:pt x="7" y="13"/>
                  <a:pt x="7" y="13"/>
                </a:cubicBezTo>
                <a:cubicBezTo>
                  <a:pt x="7" y="14"/>
                  <a:pt x="7" y="14"/>
                  <a:pt x="7" y="14"/>
                </a:cubicBezTo>
                <a:cubicBezTo>
                  <a:pt x="7" y="15"/>
                  <a:pt x="6" y="15"/>
                  <a:pt x="5" y="15"/>
                </a:cubicBezTo>
                <a:cubicBezTo>
                  <a:pt x="4" y="15"/>
                  <a:pt x="4" y="14"/>
                  <a:pt x="3" y="14"/>
                </a:cubicBezTo>
                <a:cubicBezTo>
                  <a:pt x="2" y="13"/>
                  <a:pt x="2" y="12"/>
                  <a:pt x="2" y="11"/>
                </a:cubicBezTo>
                <a:cubicBezTo>
                  <a:pt x="2" y="4"/>
                  <a:pt x="2" y="4"/>
                  <a:pt x="2" y="4"/>
                </a:cubicBezTo>
                <a:cubicBezTo>
                  <a:pt x="0" y="4"/>
                  <a:pt x="0" y="4"/>
                  <a:pt x="0" y="4"/>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40" name="Freeform 3091"/>
          <p:cNvSpPr/>
          <p:nvPr/>
        </p:nvSpPr>
        <p:spPr bwMode="auto">
          <a:xfrm>
            <a:off x="7767855" y="1901423"/>
            <a:ext cx="17042" cy="18045"/>
          </a:xfrm>
          <a:custGeom>
            <a:avLst/>
            <a:gdLst>
              <a:gd name="T0" fmla="*/ 2 w 11"/>
              <a:gd name="T1" fmla="*/ 0 h 11"/>
              <a:gd name="T2" fmla="*/ 4 w 11"/>
              <a:gd name="T3" fmla="*/ 6 h 11"/>
              <a:gd name="T4" fmla="*/ 5 w 11"/>
              <a:gd name="T5" fmla="*/ 9 h 11"/>
              <a:gd name="T6" fmla="*/ 5 w 11"/>
              <a:gd name="T7" fmla="*/ 9 h 11"/>
              <a:gd name="T8" fmla="*/ 6 w 11"/>
              <a:gd name="T9" fmla="*/ 6 h 11"/>
              <a:gd name="T10" fmla="*/ 8 w 11"/>
              <a:gd name="T11" fmla="*/ 0 h 11"/>
              <a:gd name="T12" fmla="*/ 11 w 11"/>
              <a:gd name="T13" fmla="*/ 0 h 11"/>
              <a:gd name="T14" fmla="*/ 6 w 11"/>
              <a:gd name="T15" fmla="*/ 11 h 11"/>
              <a:gd name="T16" fmla="*/ 4 w 11"/>
              <a:gd name="T17" fmla="*/ 11 h 11"/>
              <a:gd name="T18" fmla="*/ 0 w 11"/>
              <a:gd name="T19" fmla="*/ 0 h 11"/>
              <a:gd name="T20" fmla="*/ 2 w 11"/>
              <a:gd name="T2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11">
                <a:moveTo>
                  <a:pt x="2" y="0"/>
                </a:moveTo>
                <a:cubicBezTo>
                  <a:pt x="4" y="6"/>
                  <a:pt x="4" y="6"/>
                  <a:pt x="4" y="6"/>
                </a:cubicBezTo>
                <a:cubicBezTo>
                  <a:pt x="5" y="7"/>
                  <a:pt x="5" y="8"/>
                  <a:pt x="5" y="9"/>
                </a:cubicBezTo>
                <a:cubicBezTo>
                  <a:pt x="5" y="9"/>
                  <a:pt x="5" y="9"/>
                  <a:pt x="5" y="9"/>
                </a:cubicBezTo>
                <a:cubicBezTo>
                  <a:pt x="5" y="8"/>
                  <a:pt x="6" y="7"/>
                  <a:pt x="6" y="6"/>
                </a:cubicBezTo>
                <a:cubicBezTo>
                  <a:pt x="8" y="0"/>
                  <a:pt x="8" y="0"/>
                  <a:pt x="8" y="0"/>
                </a:cubicBezTo>
                <a:cubicBezTo>
                  <a:pt x="11" y="0"/>
                  <a:pt x="11" y="0"/>
                  <a:pt x="11" y="0"/>
                </a:cubicBezTo>
                <a:cubicBezTo>
                  <a:pt x="6" y="11"/>
                  <a:pt x="6" y="11"/>
                  <a:pt x="6" y="11"/>
                </a:cubicBezTo>
                <a:cubicBezTo>
                  <a:pt x="4" y="11"/>
                  <a:pt x="4" y="11"/>
                  <a:pt x="4" y="11"/>
                </a:cubicBezTo>
                <a:cubicBezTo>
                  <a:pt x="0" y="0"/>
                  <a:pt x="0" y="0"/>
                  <a:pt x="0" y="0"/>
                </a:cubicBez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41" name="Freeform 3092"/>
          <p:cNvSpPr>
            <a:spLocks noEditPoints="1"/>
          </p:cNvSpPr>
          <p:nvPr/>
        </p:nvSpPr>
        <p:spPr bwMode="auto">
          <a:xfrm>
            <a:off x="7786902" y="1901423"/>
            <a:ext cx="16040" cy="19047"/>
          </a:xfrm>
          <a:custGeom>
            <a:avLst/>
            <a:gdLst>
              <a:gd name="T0" fmla="*/ 2 w 10"/>
              <a:gd name="T1" fmla="*/ 6 h 12"/>
              <a:gd name="T2" fmla="*/ 6 w 10"/>
              <a:gd name="T3" fmla="*/ 10 h 12"/>
              <a:gd name="T4" fmla="*/ 9 w 10"/>
              <a:gd name="T5" fmla="*/ 9 h 12"/>
              <a:gd name="T6" fmla="*/ 9 w 10"/>
              <a:gd name="T7" fmla="*/ 11 h 12"/>
              <a:gd name="T8" fmla="*/ 5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1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7" y="10"/>
                  <a:pt x="8" y="10"/>
                  <a:pt x="9" y="9"/>
                </a:cubicBezTo>
                <a:cubicBezTo>
                  <a:pt x="9" y="11"/>
                  <a:pt x="9" y="11"/>
                  <a:pt x="9" y="11"/>
                </a:cubicBezTo>
                <a:cubicBezTo>
                  <a:pt x="8" y="11"/>
                  <a:pt x="7" y="12"/>
                  <a:pt x="5" y="12"/>
                </a:cubicBezTo>
                <a:cubicBezTo>
                  <a:pt x="2" y="12"/>
                  <a:pt x="0" y="9"/>
                  <a:pt x="0" y="6"/>
                </a:cubicBezTo>
                <a:cubicBezTo>
                  <a:pt x="0" y="2"/>
                  <a:pt x="2" y="0"/>
                  <a:pt x="5" y="0"/>
                </a:cubicBezTo>
                <a:cubicBezTo>
                  <a:pt x="9" y="0"/>
                  <a:pt x="10" y="3"/>
                  <a:pt x="10" y="5"/>
                </a:cubicBezTo>
                <a:cubicBezTo>
                  <a:pt x="10" y="5"/>
                  <a:pt x="10" y="6"/>
                  <a:pt x="10" y="6"/>
                </a:cubicBezTo>
                <a:lnTo>
                  <a:pt x="2" y="6"/>
                </a:lnTo>
                <a:close/>
                <a:moveTo>
                  <a:pt x="8" y="5"/>
                </a:moveTo>
                <a:cubicBezTo>
                  <a:pt x="8" y="3"/>
                  <a:pt x="7" y="1"/>
                  <a:pt x="5" y="1"/>
                </a:cubicBezTo>
                <a:cubicBezTo>
                  <a:pt x="3" y="1"/>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42" name="Rectangle 3093"/>
          <p:cNvSpPr>
            <a:spLocks noChangeArrowheads="1"/>
          </p:cNvSpPr>
          <p:nvPr/>
        </p:nvSpPr>
        <p:spPr bwMode="auto">
          <a:xfrm>
            <a:off x="7806952" y="1892401"/>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943" name="Freeform 3094"/>
          <p:cNvSpPr/>
          <p:nvPr/>
        </p:nvSpPr>
        <p:spPr bwMode="auto">
          <a:xfrm>
            <a:off x="7813969" y="1914456"/>
            <a:ext cx="6015" cy="9022"/>
          </a:xfrm>
          <a:custGeom>
            <a:avLst/>
            <a:gdLst>
              <a:gd name="T0" fmla="*/ 0 w 4"/>
              <a:gd name="T1" fmla="*/ 6 h 6"/>
              <a:gd name="T2" fmla="*/ 1 w 4"/>
              <a:gd name="T3" fmla="*/ 1 h 6"/>
              <a:gd name="T4" fmla="*/ 4 w 4"/>
              <a:gd name="T5" fmla="*/ 0 h 6"/>
              <a:gd name="T6" fmla="*/ 1 w 4"/>
              <a:gd name="T7" fmla="*/ 6 h 6"/>
              <a:gd name="T8" fmla="*/ 0 w 4"/>
              <a:gd name="T9" fmla="*/ 6 h 6"/>
            </a:gdLst>
            <a:ahLst/>
            <a:cxnLst>
              <a:cxn ang="0">
                <a:pos x="T0" y="T1"/>
              </a:cxn>
              <a:cxn ang="0">
                <a:pos x="T2" y="T3"/>
              </a:cxn>
              <a:cxn ang="0">
                <a:pos x="T4" y="T5"/>
              </a:cxn>
              <a:cxn ang="0">
                <a:pos x="T6" y="T7"/>
              </a:cxn>
              <a:cxn ang="0">
                <a:pos x="T8" y="T9"/>
              </a:cxn>
            </a:cxnLst>
            <a:rect l="0" t="0" r="r" b="b"/>
            <a:pathLst>
              <a:path w="4" h="6">
                <a:moveTo>
                  <a:pt x="0" y="6"/>
                </a:moveTo>
                <a:cubicBezTo>
                  <a:pt x="0" y="5"/>
                  <a:pt x="1" y="2"/>
                  <a:pt x="1" y="1"/>
                </a:cubicBezTo>
                <a:cubicBezTo>
                  <a:pt x="4" y="0"/>
                  <a:pt x="4" y="0"/>
                  <a:pt x="4" y="0"/>
                </a:cubicBezTo>
                <a:cubicBezTo>
                  <a:pt x="3" y="2"/>
                  <a:pt x="2" y="5"/>
                  <a:pt x="1" y="6"/>
                </a:cubicBez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44" name="Freeform 3095"/>
          <p:cNvSpPr>
            <a:spLocks noEditPoints="1"/>
          </p:cNvSpPr>
          <p:nvPr/>
        </p:nvSpPr>
        <p:spPr bwMode="auto">
          <a:xfrm>
            <a:off x="7831011" y="1892401"/>
            <a:ext cx="17042" cy="28069"/>
          </a:xfrm>
          <a:custGeom>
            <a:avLst/>
            <a:gdLst>
              <a:gd name="T0" fmla="*/ 10 w 11"/>
              <a:gd name="T1" fmla="*/ 0 h 18"/>
              <a:gd name="T2" fmla="*/ 10 w 11"/>
              <a:gd name="T3" fmla="*/ 14 h 18"/>
              <a:gd name="T4" fmla="*/ 11 w 11"/>
              <a:gd name="T5" fmla="*/ 17 h 18"/>
              <a:gd name="T6" fmla="*/ 9 w 11"/>
              <a:gd name="T7" fmla="*/ 17 h 18"/>
              <a:gd name="T8" fmla="*/ 9 w 11"/>
              <a:gd name="T9" fmla="*/ 15 h 18"/>
              <a:gd name="T10" fmla="*/ 9 w 11"/>
              <a:gd name="T11" fmla="*/ 15 h 18"/>
              <a:gd name="T12" fmla="*/ 5 w 11"/>
              <a:gd name="T13" fmla="*/ 18 h 18"/>
              <a:gd name="T14" fmla="*/ 0 w 11"/>
              <a:gd name="T15" fmla="*/ 12 h 18"/>
              <a:gd name="T16" fmla="*/ 5 w 11"/>
              <a:gd name="T17" fmla="*/ 6 h 18"/>
              <a:gd name="T18" fmla="*/ 8 w 11"/>
              <a:gd name="T19" fmla="*/ 7 h 18"/>
              <a:gd name="T20" fmla="*/ 8 w 11"/>
              <a:gd name="T21" fmla="*/ 7 h 18"/>
              <a:gd name="T22" fmla="*/ 8 w 11"/>
              <a:gd name="T23" fmla="*/ 0 h 18"/>
              <a:gd name="T24" fmla="*/ 10 w 11"/>
              <a:gd name="T25" fmla="*/ 0 h 18"/>
              <a:gd name="T26" fmla="*/ 8 w 11"/>
              <a:gd name="T27" fmla="*/ 11 h 18"/>
              <a:gd name="T28" fmla="*/ 8 w 11"/>
              <a:gd name="T29" fmla="*/ 10 h 18"/>
              <a:gd name="T30" fmla="*/ 5 w 11"/>
              <a:gd name="T31" fmla="*/ 7 h 18"/>
              <a:gd name="T32" fmla="*/ 2 w 11"/>
              <a:gd name="T33" fmla="*/ 12 h 18"/>
              <a:gd name="T34" fmla="*/ 5 w 11"/>
              <a:gd name="T35" fmla="*/ 16 h 18"/>
              <a:gd name="T36" fmla="*/ 8 w 11"/>
              <a:gd name="T37" fmla="*/ 14 h 18"/>
              <a:gd name="T38" fmla="*/ 8 w 11"/>
              <a:gd name="T39" fmla="*/ 13 h 18"/>
              <a:gd name="T40" fmla="*/ 8 w 11"/>
              <a:gd name="T41" fmla="*/ 1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8">
                <a:moveTo>
                  <a:pt x="10" y="0"/>
                </a:moveTo>
                <a:cubicBezTo>
                  <a:pt x="10" y="14"/>
                  <a:pt x="10" y="14"/>
                  <a:pt x="10" y="14"/>
                </a:cubicBezTo>
                <a:cubicBezTo>
                  <a:pt x="10" y="15"/>
                  <a:pt x="11" y="17"/>
                  <a:pt x="11" y="17"/>
                </a:cubicBezTo>
                <a:cubicBezTo>
                  <a:pt x="9" y="17"/>
                  <a:pt x="9" y="17"/>
                  <a:pt x="9" y="17"/>
                </a:cubicBezTo>
                <a:cubicBezTo>
                  <a:pt x="9" y="15"/>
                  <a:pt x="9" y="15"/>
                  <a:pt x="9" y="15"/>
                </a:cubicBezTo>
                <a:cubicBezTo>
                  <a:pt x="9" y="15"/>
                  <a:pt x="9" y="15"/>
                  <a:pt x="9" y="15"/>
                </a:cubicBezTo>
                <a:cubicBezTo>
                  <a:pt x="8" y="17"/>
                  <a:pt x="6" y="18"/>
                  <a:pt x="5" y="18"/>
                </a:cubicBezTo>
                <a:cubicBezTo>
                  <a:pt x="2" y="18"/>
                  <a:pt x="0" y="15"/>
                  <a:pt x="0" y="12"/>
                </a:cubicBezTo>
                <a:cubicBezTo>
                  <a:pt x="0" y="8"/>
                  <a:pt x="2" y="6"/>
                  <a:pt x="5" y="6"/>
                </a:cubicBezTo>
                <a:cubicBezTo>
                  <a:pt x="7" y="6"/>
                  <a:pt x="8" y="6"/>
                  <a:pt x="8" y="7"/>
                </a:cubicBezTo>
                <a:cubicBezTo>
                  <a:pt x="8" y="7"/>
                  <a:pt x="8" y="7"/>
                  <a:pt x="8" y="7"/>
                </a:cubicBezTo>
                <a:cubicBezTo>
                  <a:pt x="8" y="0"/>
                  <a:pt x="8" y="0"/>
                  <a:pt x="8" y="0"/>
                </a:cubicBezTo>
                <a:lnTo>
                  <a:pt x="10" y="0"/>
                </a:lnTo>
                <a:close/>
                <a:moveTo>
                  <a:pt x="8" y="11"/>
                </a:moveTo>
                <a:cubicBezTo>
                  <a:pt x="8" y="10"/>
                  <a:pt x="8" y="10"/>
                  <a:pt x="8" y="10"/>
                </a:cubicBezTo>
                <a:cubicBezTo>
                  <a:pt x="8" y="8"/>
                  <a:pt x="7" y="7"/>
                  <a:pt x="5" y="7"/>
                </a:cubicBezTo>
                <a:cubicBezTo>
                  <a:pt x="3" y="7"/>
                  <a:pt x="2" y="9"/>
                  <a:pt x="2" y="12"/>
                </a:cubicBezTo>
                <a:cubicBezTo>
                  <a:pt x="2" y="14"/>
                  <a:pt x="3" y="16"/>
                  <a:pt x="5" y="16"/>
                </a:cubicBezTo>
                <a:cubicBezTo>
                  <a:pt x="7" y="16"/>
                  <a:pt x="8" y="15"/>
                  <a:pt x="8" y="14"/>
                </a:cubicBezTo>
                <a:cubicBezTo>
                  <a:pt x="8" y="13"/>
                  <a:pt x="8" y="13"/>
                  <a:pt x="8" y="13"/>
                </a:cubicBezTo>
                <a:lnTo>
                  <a:pt x="8" y="1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45" name="Freeform 3096"/>
          <p:cNvSpPr>
            <a:spLocks noEditPoints="1"/>
          </p:cNvSpPr>
          <p:nvPr/>
        </p:nvSpPr>
        <p:spPr bwMode="auto">
          <a:xfrm>
            <a:off x="7851061" y="1901423"/>
            <a:ext cx="14035" cy="19047"/>
          </a:xfrm>
          <a:custGeom>
            <a:avLst/>
            <a:gdLst>
              <a:gd name="T0" fmla="*/ 8 w 9"/>
              <a:gd name="T1" fmla="*/ 11 h 12"/>
              <a:gd name="T2" fmla="*/ 7 w 9"/>
              <a:gd name="T3" fmla="*/ 10 h 12"/>
              <a:gd name="T4" fmla="*/ 7 w 9"/>
              <a:gd name="T5" fmla="*/ 10 h 12"/>
              <a:gd name="T6" fmla="*/ 4 w 9"/>
              <a:gd name="T7" fmla="*/ 12 h 12"/>
              <a:gd name="T8" fmla="*/ 0 w 9"/>
              <a:gd name="T9" fmla="*/ 8 h 12"/>
              <a:gd name="T10" fmla="*/ 7 w 9"/>
              <a:gd name="T11" fmla="*/ 4 h 12"/>
              <a:gd name="T12" fmla="*/ 7 w 9"/>
              <a:gd name="T13" fmla="*/ 4 h 12"/>
              <a:gd name="T14" fmla="*/ 5 w 9"/>
              <a:gd name="T15" fmla="*/ 1 h 12"/>
              <a:gd name="T16" fmla="*/ 2 w 9"/>
              <a:gd name="T17" fmla="*/ 2 h 12"/>
              <a:gd name="T18" fmla="*/ 1 w 9"/>
              <a:gd name="T19" fmla="*/ 1 h 12"/>
              <a:gd name="T20" fmla="*/ 5 w 9"/>
              <a:gd name="T21" fmla="*/ 0 h 12"/>
              <a:gd name="T22" fmla="*/ 9 w 9"/>
              <a:gd name="T23" fmla="*/ 4 h 12"/>
              <a:gd name="T24" fmla="*/ 9 w 9"/>
              <a:gd name="T25" fmla="*/ 9 h 12"/>
              <a:gd name="T26" fmla="*/ 9 w 9"/>
              <a:gd name="T27" fmla="*/ 11 h 12"/>
              <a:gd name="T28" fmla="*/ 8 w 9"/>
              <a:gd name="T29" fmla="*/ 11 h 12"/>
              <a:gd name="T30" fmla="*/ 7 w 9"/>
              <a:gd name="T31" fmla="*/ 6 h 12"/>
              <a:gd name="T32" fmla="*/ 2 w 9"/>
              <a:gd name="T33" fmla="*/ 8 h 12"/>
              <a:gd name="T34" fmla="*/ 4 w 9"/>
              <a:gd name="T35" fmla="*/ 10 h 12"/>
              <a:gd name="T36" fmla="*/ 7 w 9"/>
              <a:gd name="T37" fmla="*/ 8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8" y="11"/>
                </a:moveTo>
                <a:cubicBezTo>
                  <a:pt x="7" y="10"/>
                  <a:pt x="7" y="10"/>
                  <a:pt x="7" y="10"/>
                </a:cubicBezTo>
                <a:cubicBezTo>
                  <a:pt x="7" y="10"/>
                  <a:pt x="7" y="10"/>
                  <a:pt x="7" y="10"/>
                </a:cubicBezTo>
                <a:cubicBezTo>
                  <a:pt x="7" y="11"/>
                  <a:pt x="5" y="12"/>
                  <a:pt x="4" y="12"/>
                </a:cubicBezTo>
                <a:cubicBezTo>
                  <a:pt x="1" y="12"/>
                  <a:pt x="0" y="10"/>
                  <a:pt x="0" y="8"/>
                </a:cubicBezTo>
                <a:cubicBezTo>
                  <a:pt x="0" y="6"/>
                  <a:pt x="3" y="4"/>
                  <a:pt x="7" y="4"/>
                </a:cubicBezTo>
                <a:cubicBezTo>
                  <a:pt x="7" y="4"/>
                  <a:pt x="7" y="4"/>
                  <a:pt x="7" y="4"/>
                </a:cubicBezTo>
                <a:cubicBezTo>
                  <a:pt x="7" y="3"/>
                  <a:pt x="7" y="1"/>
                  <a:pt x="5" y="1"/>
                </a:cubicBezTo>
                <a:cubicBezTo>
                  <a:pt x="3" y="1"/>
                  <a:pt x="2" y="1"/>
                  <a:pt x="2" y="2"/>
                </a:cubicBezTo>
                <a:cubicBezTo>
                  <a:pt x="1" y="1"/>
                  <a:pt x="1" y="1"/>
                  <a:pt x="1" y="1"/>
                </a:cubicBezTo>
                <a:cubicBezTo>
                  <a:pt x="2" y="0"/>
                  <a:pt x="3" y="0"/>
                  <a:pt x="5" y="0"/>
                </a:cubicBezTo>
                <a:cubicBezTo>
                  <a:pt x="8" y="0"/>
                  <a:pt x="9" y="2"/>
                  <a:pt x="9" y="4"/>
                </a:cubicBezTo>
                <a:cubicBezTo>
                  <a:pt x="9" y="9"/>
                  <a:pt x="9" y="9"/>
                  <a:pt x="9" y="9"/>
                </a:cubicBezTo>
                <a:cubicBezTo>
                  <a:pt x="9" y="10"/>
                  <a:pt x="9" y="11"/>
                  <a:pt x="9" y="11"/>
                </a:cubicBezTo>
                <a:lnTo>
                  <a:pt x="8" y="11"/>
                </a:lnTo>
                <a:close/>
                <a:moveTo>
                  <a:pt x="7" y="6"/>
                </a:moveTo>
                <a:cubicBezTo>
                  <a:pt x="5" y="5"/>
                  <a:pt x="2" y="6"/>
                  <a:pt x="2" y="8"/>
                </a:cubicBezTo>
                <a:cubicBezTo>
                  <a:pt x="2" y="10"/>
                  <a:pt x="3" y="10"/>
                  <a:pt x="4" y="10"/>
                </a:cubicBezTo>
                <a:cubicBezTo>
                  <a:pt x="6" y="10"/>
                  <a:pt x="7" y="9"/>
                  <a:pt x="7" y="8"/>
                </a:cubicBezTo>
                <a:cubicBezTo>
                  <a:pt x="7" y="8"/>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46" name="Freeform 3097"/>
          <p:cNvSpPr>
            <a:spLocks noEditPoints="1"/>
          </p:cNvSpPr>
          <p:nvPr/>
        </p:nvSpPr>
        <p:spPr bwMode="auto">
          <a:xfrm>
            <a:off x="7872113" y="1901423"/>
            <a:ext cx="17042" cy="25062"/>
          </a:xfrm>
          <a:custGeom>
            <a:avLst/>
            <a:gdLst>
              <a:gd name="T0" fmla="*/ 0 w 11"/>
              <a:gd name="T1" fmla="*/ 4 h 16"/>
              <a:gd name="T2" fmla="*/ 0 w 11"/>
              <a:gd name="T3" fmla="*/ 0 h 16"/>
              <a:gd name="T4" fmla="*/ 2 w 11"/>
              <a:gd name="T5" fmla="*/ 0 h 16"/>
              <a:gd name="T6" fmla="*/ 2 w 11"/>
              <a:gd name="T7" fmla="*/ 2 h 16"/>
              <a:gd name="T8" fmla="*/ 2 w 11"/>
              <a:gd name="T9" fmla="*/ 2 h 16"/>
              <a:gd name="T10" fmla="*/ 6 w 11"/>
              <a:gd name="T11" fmla="*/ 0 h 16"/>
              <a:gd name="T12" fmla="*/ 11 w 11"/>
              <a:gd name="T13" fmla="*/ 5 h 16"/>
              <a:gd name="T14" fmla="*/ 6 w 11"/>
              <a:gd name="T15" fmla="*/ 12 h 16"/>
              <a:gd name="T16" fmla="*/ 2 w 11"/>
              <a:gd name="T17" fmla="*/ 10 h 16"/>
              <a:gd name="T18" fmla="*/ 2 w 11"/>
              <a:gd name="T19" fmla="*/ 10 h 16"/>
              <a:gd name="T20" fmla="*/ 2 w 11"/>
              <a:gd name="T21" fmla="*/ 16 h 16"/>
              <a:gd name="T22" fmla="*/ 0 w 11"/>
              <a:gd name="T23" fmla="*/ 16 h 16"/>
              <a:gd name="T24" fmla="*/ 0 w 11"/>
              <a:gd name="T25" fmla="*/ 4 h 16"/>
              <a:gd name="T26" fmla="*/ 2 w 11"/>
              <a:gd name="T27" fmla="*/ 7 h 16"/>
              <a:gd name="T28" fmla="*/ 2 w 11"/>
              <a:gd name="T29" fmla="*/ 8 h 16"/>
              <a:gd name="T30" fmla="*/ 5 w 11"/>
              <a:gd name="T31" fmla="*/ 10 h 16"/>
              <a:gd name="T32" fmla="*/ 9 w 11"/>
              <a:gd name="T33" fmla="*/ 6 h 16"/>
              <a:gd name="T34" fmla="*/ 5 w 11"/>
              <a:gd name="T35" fmla="*/ 1 h 16"/>
              <a:gd name="T36" fmla="*/ 2 w 11"/>
              <a:gd name="T37" fmla="*/ 4 h 16"/>
              <a:gd name="T38" fmla="*/ 2 w 11"/>
              <a:gd name="T39" fmla="*/ 5 h 16"/>
              <a:gd name="T40" fmla="*/ 2 w 11"/>
              <a:gd name="T41" fmla="*/ 7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6">
                <a:moveTo>
                  <a:pt x="0" y="4"/>
                </a:moveTo>
                <a:cubicBezTo>
                  <a:pt x="0" y="2"/>
                  <a:pt x="0" y="1"/>
                  <a:pt x="0" y="0"/>
                </a:cubicBezTo>
                <a:cubicBezTo>
                  <a:pt x="2" y="0"/>
                  <a:pt x="2" y="0"/>
                  <a:pt x="2" y="0"/>
                </a:cubicBezTo>
                <a:cubicBezTo>
                  <a:pt x="2" y="2"/>
                  <a:pt x="2" y="2"/>
                  <a:pt x="2" y="2"/>
                </a:cubicBezTo>
                <a:cubicBezTo>
                  <a:pt x="2" y="2"/>
                  <a:pt x="2" y="2"/>
                  <a:pt x="2" y="2"/>
                </a:cubicBezTo>
                <a:cubicBezTo>
                  <a:pt x="3" y="0"/>
                  <a:pt x="4" y="0"/>
                  <a:pt x="6" y="0"/>
                </a:cubicBezTo>
                <a:cubicBezTo>
                  <a:pt x="9" y="0"/>
                  <a:pt x="11" y="2"/>
                  <a:pt x="11" y="5"/>
                </a:cubicBezTo>
                <a:cubicBezTo>
                  <a:pt x="11" y="10"/>
                  <a:pt x="8" y="12"/>
                  <a:pt x="6" y="12"/>
                </a:cubicBezTo>
                <a:cubicBezTo>
                  <a:pt x="4" y="12"/>
                  <a:pt x="3" y="11"/>
                  <a:pt x="2" y="10"/>
                </a:cubicBezTo>
                <a:cubicBezTo>
                  <a:pt x="2" y="10"/>
                  <a:pt x="2" y="10"/>
                  <a:pt x="2" y="10"/>
                </a:cubicBezTo>
                <a:cubicBezTo>
                  <a:pt x="2" y="16"/>
                  <a:pt x="2" y="16"/>
                  <a:pt x="2" y="16"/>
                </a:cubicBezTo>
                <a:cubicBezTo>
                  <a:pt x="0" y="16"/>
                  <a:pt x="0" y="16"/>
                  <a:pt x="0" y="16"/>
                </a:cubicBezTo>
                <a:lnTo>
                  <a:pt x="0" y="4"/>
                </a:lnTo>
                <a:close/>
                <a:moveTo>
                  <a:pt x="2" y="7"/>
                </a:moveTo>
                <a:cubicBezTo>
                  <a:pt x="2" y="7"/>
                  <a:pt x="2" y="7"/>
                  <a:pt x="2" y="8"/>
                </a:cubicBezTo>
                <a:cubicBezTo>
                  <a:pt x="2" y="9"/>
                  <a:pt x="4" y="10"/>
                  <a:pt x="5" y="10"/>
                </a:cubicBezTo>
                <a:cubicBezTo>
                  <a:pt x="7" y="10"/>
                  <a:pt x="9" y="8"/>
                  <a:pt x="9" y="6"/>
                </a:cubicBezTo>
                <a:cubicBezTo>
                  <a:pt x="9" y="3"/>
                  <a:pt x="7" y="1"/>
                  <a:pt x="5" y="1"/>
                </a:cubicBezTo>
                <a:cubicBezTo>
                  <a:pt x="4" y="1"/>
                  <a:pt x="2" y="2"/>
                  <a:pt x="2" y="4"/>
                </a:cubicBezTo>
                <a:cubicBezTo>
                  <a:pt x="2" y="4"/>
                  <a:pt x="2" y="4"/>
                  <a:pt x="2" y="5"/>
                </a:cubicBezTo>
                <a:lnTo>
                  <a:pt x="2" y="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47" name="Freeform 3098"/>
          <p:cNvSpPr>
            <a:spLocks noEditPoints="1"/>
          </p:cNvSpPr>
          <p:nvPr/>
        </p:nvSpPr>
        <p:spPr bwMode="auto">
          <a:xfrm>
            <a:off x="7892162" y="1894406"/>
            <a:ext cx="5012" cy="25062"/>
          </a:xfrm>
          <a:custGeom>
            <a:avLst/>
            <a:gdLst>
              <a:gd name="T0" fmla="*/ 3 w 3"/>
              <a:gd name="T1" fmla="*/ 2 h 16"/>
              <a:gd name="T2" fmla="*/ 2 w 3"/>
              <a:gd name="T3" fmla="*/ 3 h 16"/>
              <a:gd name="T4" fmla="*/ 0 w 3"/>
              <a:gd name="T5" fmla="*/ 2 h 16"/>
              <a:gd name="T6" fmla="*/ 2 w 3"/>
              <a:gd name="T7" fmla="*/ 0 h 16"/>
              <a:gd name="T8" fmla="*/ 3 w 3"/>
              <a:gd name="T9" fmla="*/ 2 h 16"/>
              <a:gd name="T10" fmla="*/ 1 w 3"/>
              <a:gd name="T11" fmla="*/ 16 h 16"/>
              <a:gd name="T12" fmla="*/ 1 w 3"/>
              <a:gd name="T13" fmla="*/ 5 h 16"/>
              <a:gd name="T14" fmla="*/ 3 w 3"/>
              <a:gd name="T15" fmla="*/ 5 h 16"/>
              <a:gd name="T16" fmla="*/ 3 w 3"/>
              <a:gd name="T17" fmla="*/ 16 h 16"/>
              <a:gd name="T18" fmla="*/ 1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2"/>
                </a:moveTo>
                <a:cubicBezTo>
                  <a:pt x="3" y="2"/>
                  <a:pt x="2" y="3"/>
                  <a:pt x="2" y="3"/>
                </a:cubicBezTo>
                <a:cubicBezTo>
                  <a:pt x="1" y="3"/>
                  <a:pt x="0" y="2"/>
                  <a:pt x="0" y="2"/>
                </a:cubicBezTo>
                <a:cubicBezTo>
                  <a:pt x="0" y="1"/>
                  <a:pt x="1" y="0"/>
                  <a:pt x="2" y="0"/>
                </a:cubicBezTo>
                <a:cubicBezTo>
                  <a:pt x="2" y="0"/>
                  <a:pt x="3" y="1"/>
                  <a:pt x="3" y="2"/>
                </a:cubicBezTo>
                <a:close/>
                <a:moveTo>
                  <a:pt x="1" y="16"/>
                </a:moveTo>
                <a:cubicBezTo>
                  <a:pt x="1" y="5"/>
                  <a:pt x="1" y="5"/>
                  <a:pt x="1" y="5"/>
                </a:cubicBezTo>
                <a:cubicBezTo>
                  <a:pt x="3" y="5"/>
                  <a:pt x="3" y="5"/>
                  <a:pt x="3" y="5"/>
                </a:cubicBezTo>
                <a:cubicBezTo>
                  <a:pt x="3" y="16"/>
                  <a:pt x="3" y="16"/>
                  <a:pt x="3" y="16"/>
                </a:cubicBezTo>
                <a:lnTo>
                  <a:pt x="1"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48" name="Freeform 3099"/>
          <p:cNvSpPr>
            <a:spLocks noEditPoints="1"/>
          </p:cNvSpPr>
          <p:nvPr/>
        </p:nvSpPr>
        <p:spPr bwMode="auto">
          <a:xfrm>
            <a:off x="7901184" y="1892401"/>
            <a:ext cx="18045" cy="28069"/>
          </a:xfrm>
          <a:custGeom>
            <a:avLst/>
            <a:gdLst>
              <a:gd name="T0" fmla="*/ 0 w 11"/>
              <a:gd name="T1" fmla="*/ 17 h 18"/>
              <a:gd name="T2" fmla="*/ 0 w 11"/>
              <a:gd name="T3" fmla="*/ 14 h 18"/>
              <a:gd name="T4" fmla="*/ 0 w 11"/>
              <a:gd name="T5" fmla="*/ 0 h 18"/>
              <a:gd name="T6" fmla="*/ 2 w 11"/>
              <a:gd name="T7" fmla="*/ 0 h 18"/>
              <a:gd name="T8" fmla="*/ 2 w 11"/>
              <a:gd name="T9" fmla="*/ 8 h 18"/>
              <a:gd name="T10" fmla="*/ 2 w 11"/>
              <a:gd name="T11" fmla="*/ 8 h 18"/>
              <a:gd name="T12" fmla="*/ 6 w 11"/>
              <a:gd name="T13" fmla="*/ 6 h 18"/>
              <a:gd name="T14" fmla="*/ 11 w 11"/>
              <a:gd name="T15" fmla="*/ 12 h 18"/>
              <a:gd name="T16" fmla="*/ 6 w 11"/>
              <a:gd name="T17" fmla="*/ 18 h 18"/>
              <a:gd name="T18" fmla="*/ 2 w 11"/>
              <a:gd name="T19" fmla="*/ 16 h 18"/>
              <a:gd name="T20" fmla="*/ 2 w 11"/>
              <a:gd name="T21" fmla="*/ 16 h 18"/>
              <a:gd name="T22" fmla="*/ 2 w 11"/>
              <a:gd name="T23" fmla="*/ 17 h 18"/>
              <a:gd name="T24" fmla="*/ 0 w 11"/>
              <a:gd name="T25" fmla="*/ 17 h 18"/>
              <a:gd name="T26" fmla="*/ 2 w 11"/>
              <a:gd name="T27" fmla="*/ 13 h 18"/>
              <a:gd name="T28" fmla="*/ 3 w 11"/>
              <a:gd name="T29" fmla="*/ 14 h 18"/>
              <a:gd name="T30" fmla="*/ 6 w 11"/>
              <a:gd name="T31" fmla="*/ 16 h 18"/>
              <a:gd name="T32" fmla="*/ 9 w 11"/>
              <a:gd name="T33" fmla="*/ 12 h 18"/>
              <a:gd name="T34" fmla="*/ 6 w 11"/>
              <a:gd name="T35" fmla="*/ 7 h 18"/>
              <a:gd name="T36" fmla="*/ 3 w 11"/>
              <a:gd name="T37" fmla="*/ 10 h 18"/>
              <a:gd name="T38" fmla="*/ 2 w 11"/>
              <a:gd name="T39" fmla="*/ 11 h 18"/>
              <a:gd name="T40" fmla="*/ 2 w 11"/>
              <a:gd name="T41" fmla="*/ 1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8">
                <a:moveTo>
                  <a:pt x="0" y="17"/>
                </a:moveTo>
                <a:cubicBezTo>
                  <a:pt x="0" y="17"/>
                  <a:pt x="0" y="15"/>
                  <a:pt x="0" y="14"/>
                </a:cubicBezTo>
                <a:cubicBezTo>
                  <a:pt x="0" y="0"/>
                  <a:pt x="0" y="0"/>
                  <a:pt x="0" y="0"/>
                </a:cubicBezTo>
                <a:cubicBezTo>
                  <a:pt x="2" y="0"/>
                  <a:pt x="2" y="0"/>
                  <a:pt x="2" y="0"/>
                </a:cubicBezTo>
                <a:cubicBezTo>
                  <a:pt x="2" y="8"/>
                  <a:pt x="2" y="8"/>
                  <a:pt x="2" y="8"/>
                </a:cubicBezTo>
                <a:cubicBezTo>
                  <a:pt x="2" y="8"/>
                  <a:pt x="2" y="8"/>
                  <a:pt x="2" y="8"/>
                </a:cubicBezTo>
                <a:cubicBezTo>
                  <a:pt x="3" y="6"/>
                  <a:pt x="5" y="6"/>
                  <a:pt x="6" y="6"/>
                </a:cubicBezTo>
                <a:cubicBezTo>
                  <a:pt x="9" y="6"/>
                  <a:pt x="11" y="8"/>
                  <a:pt x="11" y="12"/>
                </a:cubicBezTo>
                <a:cubicBezTo>
                  <a:pt x="11" y="16"/>
                  <a:pt x="9" y="18"/>
                  <a:pt x="6" y="18"/>
                </a:cubicBezTo>
                <a:cubicBezTo>
                  <a:pt x="4" y="18"/>
                  <a:pt x="3" y="17"/>
                  <a:pt x="2" y="16"/>
                </a:cubicBezTo>
                <a:cubicBezTo>
                  <a:pt x="2" y="16"/>
                  <a:pt x="2" y="16"/>
                  <a:pt x="2" y="16"/>
                </a:cubicBezTo>
                <a:cubicBezTo>
                  <a:pt x="2" y="17"/>
                  <a:pt x="2" y="17"/>
                  <a:pt x="2" y="17"/>
                </a:cubicBezTo>
                <a:lnTo>
                  <a:pt x="0" y="17"/>
                </a:lnTo>
                <a:close/>
                <a:moveTo>
                  <a:pt x="2" y="13"/>
                </a:moveTo>
                <a:cubicBezTo>
                  <a:pt x="2" y="13"/>
                  <a:pt x="2" y="13"/>
                  <a:pt x="3" y="14"/>
                </a:cubicBezTo>
                <a:cubicBezTo>
                  <a:pt x="3" y="15"/>
                  <a:pt x="4" y="16"/>
                  <a:pt x="6" y="16"/>
                </a:cubicBezTo>
                <a:cubicBezTo>
                  <a:pt x="8" y="16"/>
                  <a:pt x="9" y="14"/>
                  <a:pt x="9" y="12"/>
                </a:cubicBezTo>
                <a:cubicBezTo>
                  <a:pt x="9" y="9"/>
                  <a:pt x="8" y="7"/>
                  <a:pt x="6" y="7"/>
                </a:cubicBezTo>
                <a:cubicBezTo>
                  <a:pt x="4" y="7"/>
                  <a:pt x="3" y="8"/>
                  <a:pt x="3" y="10"/>
                </a:cubicBezTo>
                <a:cubicBezTo>
                  <a:pt x="2" y="10"/>
                  <a:pt x="2" y="10"/>
                  <a:pt x="2" y="11"/>
                </a:cubicBezTo>
                <a:lnTo>
                  <a:pt x="2" y="1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49" name="Freeform 3100"/>
          <p:cNvSpPr/>
          <p:nvPr/>
        </p:nvSpPr>
        <p:spPr bwMode="auto">
          <a:xfrm>
            <a:off x="7923239" y="1901423"/>
            <a:ext cx="16040" cy="19047"/>
          </a:xfrm>
          <a:custGeom>
            <a:avLst/>
            <a:gdLst>
              <a:gd name="T0" fmla="*/ 10 w 10"/>
              <a:gd name="T1" fmla="*/ 8 h 12"/>
              <a:gd name="T2" fmla="*/ 10 w 10"/>
              <a:gd name="T3" fmla="*/ 11 h 12"/>
              <a:gd name="T4" fmla="*/ 8 w 10"/>
              <a:gd name="T5" fmla="*/ 11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6 h 12"/>
              <a:gd name="T20" fmla="*/ 5 w 10"/>
              <a:gd name="T21" fmla="*/ 10 h 12"/>
              <a:gd name="T22" fmla="*/ 8 w 10"/>
              <a:gd name="T23" fmla="*/ 8 h 12"/>
              <a:gd name="T24" fmla="*/ 8 w 10"/>
              <a:gd name="T25" fmla="*/ 7 h 12"/>
              <a:gd name="T26" fmla="*/ 8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9"/>
                  <a:pt x="10" y="11"/>
                  <a:pt x="10" y="11"/>
                </a:cubicBezTo>
                <a:cubicBezTo>
                  <a:pt x="8" y="11"/>
                  <a:pt x="8" y="11"/>
                  <a:pt x="8" y="11"/>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6"/>
                  <a:pt x="2" y="6"/>
                  <a:pt x="2" y="6"/>
                </a:cubicBezTo>
                <a:cubicBezTo>
                  <a:pt x="2" y="8"/>
                  <a:pt x="3" y="10"/>
                  <a:pt x="5" y="10"/>
                </a:cubicBezTo>
                <a:cubicBezTo>
                  <a:pt x="6" y="10"/>
                  <a:pt x="7" y="9"/>
                  <a:pt x="8" y="8"/>
                </a:cubicBezTo>
                <a:cubicBezTo>
                  <a:pt x="8" y="8"/>
                  <a:pt x="8" y="7"/>
                  <a:pt x="8" y="7"/>
                </a:cubicBezTo>
                <a:cubicBezTo>
                  <a:pt x="8" y="0"/>
                  <a:pt x="8" y="0"/>
                  <a:pt x="8"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50" name="Freeform 3101"/>
          <p:cNvSpPr/>
          <p:nvPr/>
        </p:nvSpPr>
        <p:spPr bwMode="auto">
          <a:xfrm>
            <a:off x="7944291" y="1901423"/>
            <a:ext cx="11027" cy="19047"/>
          </a:xfrm>
          <a:custGeom>
            <a:avLst/>
            <a:gdLst>
              <a:gd name="T0" fmla="*/ 0 w 7"/>
              <a:gd name="T1" fmla="*/ 9 h 12"/>
              <a:gd name="T2" fmla="*/ 3 w 7"/>
              <a:gd name="T3" fmla="*/ 10 h 12"/>
              <a:gd name="T4" fmla="*/ 5 w 7"/>
              <a:gd name="T5" fmla="*/ 8 h 12"/>
              <a:gd name="T6" fmla="*/ 3 w 7"/>
              <a:gd name="T7" fmla="*/ 6 h 12"/>
              <a:gd name="T8" fmla="*/ 0 w 7"/>
              <a:gd name="T9" fmla="*/ 3 h 12"/>
              <a:gd name="T10" fmla="*/ 4 w 7"/>
              <a:gd name="T11" fmla="*/ 0 h 12"/>
              <a:gd name="T12" fmla="*/ 7 w 7"/>
              <a:gd name="T13" fmla="*/ 0 h 12"/>
              <a:gd name="T14" fmla="*/ 6 w 7"/>
              <a:gd name="T15" fmla="*/ 2 h 12"/>
              <a:gd name="T16" fmla="*/ 4 w 7"/>
              <a:gd name="T17" fmla="*/ 1 h 12"/>
              <a:gd name="T18" fmla="*/ 2 w 7"/>
              <a:gd name="T19" fmla="*/ 3 h 12"/>
              <a:gd name="T20" fmla="*/ 4 w 7"/>
              <a:gd name="T21" fmla="*/ 5 h 12"/>
              <a:gd name="T22" fmla="*/ 7 w 7"/>
              <a:gd name="T23" fmla="*/ 8 h 12"/>
              <a:gd name="T24" fmla="*/ 3 w 7"/>
              <a:gd name="T25" fmla="*/ 12 h 12"/>
              <a:gd name="T26" fmla="*/ 0 w 7"/>
              <a:gd name="T27" fmla="*/ 11 h 12"/>
              <a:gd name="T28" fmla="*/ 0 w 7"/>
              <a:gd name="T29"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2">
                <a:moveTo>
                  <a:pt x="0" y="9"/>
                </a:moveTo>
                <a:cubicBezTo>
                  <a:pt x="1" y="10"/>
                  <a:pt x="2" y="10"/>
                  <a:pt x="3" y="10"/>
                </a:cubicBezTo>
                <a:cubicBezTo>
                  <a:pt x="4" y="10"/>
                  <a:pt x="5" y="9"/>
                  <a:pt x="5" y="8"/>
                </a:cubicBezTo>
                <a:cubicBezTo>
                  <a:pt x="5" y="7"/>
                  <a:pt x="5" y="7"/>
                  <a:pt x="3" y="6"/>
                </a:cubicBezTo>
                <a:cubicBezTo>
                  <a:pt x="1" y="6"/>
                  <a:pt x="0" y="4"/>
                  <a:pt x="0" y="3"/>
                </a:cubicBezTo>
                <a:cubicBezTo>
                  <a:pt x="0" y="1"/>
                  <a:pt x="1" y="0"/>
                  <a:pt x="4" y="0"/>
                </a:cubicBezTo>
                <a:cubicBezTo>
                  <a:pt x="5" y="0"/>
                  <a:pt x="6" y="0"/>
                  <a:pt x="7" y="0"/>
                </a:cubicBezTo>
                <a:cubicBezTo>
                  <a:pt x="6" y="2"/>
                  <a:pt x="6" y="2"/>
                  <a:pt x="6" y="2"/>
                </a:cubicBezTo>
                <a:cubicBezTo>
                  <a:pt x="6" y="2"/>
                  <a:pt x="5" y="1"/>
                  <a:pt x="4" y="1"/>
                </a:cubicBezTo>
                <a:cubicBezTo>
                  <a:pt x="3" y="1"/>
                  <a:pt x="2" y="2"/>
                  <a:pt x="2" y="3"/>
                </a:cubicBezTo>
                <a:cubicBezTo>
                  <a:pt x="2" y="4"/>
                  <a:pt x="3" y="4"/>
                  <a:pt x="4" y="5"/>
                </a:cubicBezTo>
                <a:cubicBezTo>
                  <a:pt x="6" y="5"/>
                  <a:pt x="7" y="7"/>
                  <a:pt x="7" y="8"/>
                </a:cubicBezTo>
                <a:cubicBezTo>
                  <a:pt x="7" y="10"/>
                  <a:pt x="6" y="12"/>
                  <a:pt x="3" y="12"/>
                </a:cubicBezTo>
                <a:cubicBezTo>
                  <a:pt x="2" y="12"/>
                  <a:pt x="0" y="11"/>
                  <a:pt x="0" y="11"/>
                </a:cubicBezTo>
                <a:lnTo>
                  <a:pt x="0"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51" name="Freeform 3102"/>
          <p:cNvSpPr>
            <a:spLocks noEditPoints="1"/>
          </p:cNvSpPr>
          <p:nvPr/>
        </p:nvSpPr>
        <p:spPr bwMode="auto">
          <a:xfrm>
            <a:off x="7967348" y="1894406"/>
            <a:ext cx="5012" cy="25062"/>
          </a:xfrm>
          <a:custGeom>
            <a:avLst/>
            <a:gdLst>
              <a:gd name="T0" fmla="*/ 3 w 3"/>
              <a:gd name="T1" fmla="*/ 2 h 16"/>
              <a:gd name="T2" fmla="*/ 1 w 3"/>
              <a:gd name="T3" fmla="*/ 3 h 16"/>
              <a:gd name="T4" fmla="*/ 0 w 3"/>
              <a:gd name="T5" fmla="*/ 2 h 16"/>
              <a:gd name="T6" fmla="*/ 1 w 3"/>
              <a:gd name="T7" fmla="*/ 0 h 16"/>
              <a:gd name="T8" fmla="*/ 3 w 3"/>
              <a:gd name="T9" fmla="*/ 2 h 16"/>
              <a:gd name="T10" fmla="*/ 0 w 3"/>
              <a:gd name="T11" fmla="*/ 16 h 16"/>
              <a:gd name="T12" fmla="*/ 0 w 3"/>
              <a:gd name="T13" fmla="*/ 5 h 16"/>
              <a:gd name="T14" fmla="*/ 2 w 3"/>
              <a:gd name="T15" fmla="*/ 5 h 16"/>
              <a:gd name="T16" fmla="*/ 2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2"/>
                </a:moveTo>
                <a:cubicBezTo>
                  <a:pt x="3" y="2"/>
                  <a:pt x="2" y="3"/>
                  <a:pt x="1" y="3"/>
                </a:cubicBezTo>
                <a:cubicBezTo>
                  <a:pt x="1" y="3"/>
                  <a:pt x="0" y="2"/>
                  <a:pt x="0" y="2"/>
                </a:cubicBezTo>
                <a:cubicBezTo>
                  <a:pt x="0" y="1"/>
                  <a:pt x="1" y="0"/>
                  <a:pt x="1" y="0"/>
                </a:cubicBezTo>
                <a:cubicBezTo>
                  <a:pt x="2" y="0"/>
                  <a:pt x="3" y="1"/>
                  <a:pt x="3" y="2"/>
                </a:cubicBezTo>
                <a:close/>
                <a:moveTo>
                  <a:pt x="0" y="16"/>
                </a:moveTo>
                <a:cubicBezTo>
                  <a:pt x="0" y="5"/>
                  <a:pt x="0" y="5"/>
                  <a:pt x="0" y="5"/>
                </a:cubicBezTo>
                <a:cubicBezTo>
                  <a:pt x="2" y="5"/>
                  <a:pt x="2" y="5"/>
                  <a:pt x="2" y="5"/>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52" name="Freeform 3103"/>
          <p:cNvSpPr>
            <a:spLocks noEditPoints="1"/>
          </p:cNvSpPr>
          <p:nvPr/>
        </p:nvSpPr>
        <p:spPr bwMode="auto">
          <a:xfrm>
            <a:off x="7975368" y="1892401"/>
            <a:ext cx="17042" cy="28069"/>
          </a:xfrm>
          <a:custGeom>
            <a:avLst/>
            <a:gdLst>
              <a:gd name="T0" fmla="*/ 11 w 11"/>
              <a:gd name="T1" fmla="*/ 0 h 18"/>
              <a:gd name="T2" fmla="*/ 11 w 11"/>
              <a:gd name="T3" fmla="*/ 14 h 18"/>
              <a:gd name="T4" fmla="*/ 11 w 11"/>
              <a:gd name="T5" fmla="*/ 17 h 18"/>
              <a:gd name="T6" fmla="*/ 9 w 11"/>
              <a:gd name="T7" fmla="*/ 17 h 18"/>
              <a:gd name="T8" fmla="*/ 9 w 11"/>
              <a:gd name="T9" fmla="*/ 15 h 18"/>
              <a:gd name="T10" fmla="*/ 9 w 11"/>
              <a:gd name="T11" fmla="*/ 15 h 18"/>
              <a:gd name="T12" fmla="*/ 5 w 11"/>
              <a:gd name="T13" fmla="*/ 18 h 18"/>
              <a:gd name="T14" fmla="*/ 0 w 11"/>
              <a:gd name="T15" fmla="*/ 12 h 18"/>
              <a:gd name="T16" fmla="*/ 5 w 11"/>
              <a:gd name="T17" fmla="*/ 6 h 18"/>
              <a:gd name="T18" fmla="*/ 9 w 11"/>
              <a:gd name="T19" fmla="*/ 7 h 18"/>
              <a:gd name="T20" fmla="*/ 9 w 11"/>
              <a:gd name="T21" fmla="*/ 7 h 18"/>
              <a:gd name="T22" fmla="*/ 9 w 11"/>
              <a:gd name="T23" fmla="*/ 0 h 18"/>
              <a:gd name="T24" fmla="*/ 11 w 11"/>
              <a:gd name="T25" fmla="*/ 0 h 18"/>
              <a:gd name="T26" fmla="*/ 9 w 11"/>
              <a:gd name="T27" fmla="*/ 11 h 18"/>
              <a:gd name="T28" fmla="*/ 9 w 11"/>
              <a:gd name="T29" fmla="*/ 10 h 18"/>
              <a:gd name="T30" fmla="*/ 6 w 11"/>
              <a:gd name="T31" fmla="*/ 7 h 18"/>
              <a:gd name="T32" fmla="*/ 2 w 11"/>
              <a:gd name="T33" fmla="*/ 12 h 18"/>
              <a:gd name="T34" fmla="*/ 6 w 11"/>
              <a:gd name="T35" fmla="*/ 16 h 18"/>
              <a:gd name="T36" fmla="*/ 9 w 11"/>
              <a:gd name="T37" fmla="*/ 14 h 18"/>
              <a:gd name="T38" fmla="*/ 9 w 11"/>
              <a:gd name="T39" fmla="*/ 13 h 18"/>
              <a:gd name="T40" fmla="*/ 9 w 11"/>
              <a:gd name="T41" fmla="*/ 1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8">
                <a:moveTo>
                  <a:pt x="11" y="0"/>
                </a:moveTo>
                <a:cubicBezTo>
                  <a:pt x="11" y="14"/>
                  <a:pt x="11" y="14"/>
                  <a:pt x="11" y="14"/>
                </a:cubicBezTo>
                <a:cubicBezTo>
                  <a:pt x="11" y="15"/>
                  <a:pt x="11" y="17"/>
                  <a:pt x="11" y="17"/>
                </a:cubicBezTo>
                <a:cubicBezTo>
                  <a:pt x="9" y="17"/>
                  <a:pt x="9" y="17"/>
                  <a:pt x="9" y="17"/>
                </a:cubicBezTo>
                <a:cubicBezTo>
                  <a:pt x="9" y="15"/>
                  <a:pt x="9" y="15"/>
                  <a:pt x="9" y="15"/>
                </a:cubicBezTo>
                <a:cubicBezTo>
                  <a:pt x="9" y="15"/>
                  <a:pt x="9" y="15"/>
                  <a:pt x="9" y="15"/>
                </a:cubicBezTo>
                <a:cubicBezTo>
                  <a:pt x="8" y="17"/>
                  <a:pt x="7" y="18"/>
                  <a:pt x="5" y="18"/>
                </a:cubicBezTo>
                <a:cubicBezTo>
                  <a:pt x="2" y="18"/>
                  <a:pt x="0" y="15"/>
                  <a:pt x="0" y="12"/>
                </a:cubicBezTo>
                <a:cubicBezTo>
                  <a:pt x="0" y="8"/>
                  <a:pt x="3" y="6"/>
                  <a:pt x="5" y="6"/>
                </a:cubicBezTo>
                <a:cubicBezTo>
                  <a:pt x="7" y="6"/>
                  <a:pt x="8" y="6"/>
                  <a:pt x="9" y="7"/>
                </a:cubicBezTo>
                <a:cubicBezTo>
                  <a:pt x="9" y="7"/>
                  <a:pt x="9" y="7"/>
                  <a:pt x="9" y="7"/>
                </a:cubicBezTo>
                <a:cubicBezTo>
                  <a:pt x="9" y="0"/>
                  <a:pt x="9" y="0"/>
                  <a:pt x="9" y="0"/>
                </a:cubicBezTo>
                <a:lnTo>
                  <a:pt x="11" y="0"/>
                </a:lnTo>
                <a:close/>
                <a:moveTo>
                  <a:pt x="9" y="11"/>
                </a:moveTo>
                <a:cubicBezTo>
                  <a:pt x="9" y="10"/>
                  <a:pt x="9" y="10"/>
                  <a:pt x="9" y="10"/>
                </a:cubicBezTo>
                <a:cubicBezTo>
                  <a:pt x="9" y="8"/>
                  <a:pt x="7" y="7"/>
                  <a:pt x="6" y="7"/>
                </a:cubicBezTo>
                <a:cubicBezTo>
                  <a:pt x="4" y="7"/>
                  <a:pt x="2" y="9"/>
                  <a:pt x="2" y="12"/>
                </a:cubicBezTo>
                <a:cubicBezTo>
                  <a:pt x="2" y="14"/>
                  <a:pt x="3" y="16"/>
                  <a:pt x="6" y="16"/>
                </a:cubicBezTo>
                <a:cubicBezTo>
                  <a:pt x="7" y="16"/>
                  <a:pt x="8" y="15"/>
                  <a:pt x="9" y="14"/>
                </a:cubicBezTo>
                <a:cubicBezTo>
                  <a:pt x="9" y="13"/>
                  <a:pt x="9" y="13"/>
                  <a:pt x="9" y="13"/>
                </a:cubicBezTo>
                <a:lnTo>
                  <a:pt x="9" y="1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53" name="Freeform 3104"/>
          <p:cNvSpPr/>
          <p:nvPr/>
        </p:nvSpPr>
        <p:spPr bwMode="auto">
          <a:xfrm>
            <a:off x="7995417" y="1914456"/>
            <a:ext cx="7017" cy="9022"/>
          </a:xfrm>
          <a:custGeom>
            <a:avLst/>
            <a:gdLst>
              <a:gd name="T0" fmla="*/ 0 w 4"/>
              <a:gd name="T1" fmla="*/ 6 h 6"/>
              <a:gd name="T2" fmla="*/ 1 w 4"/>
              <a:gd name="T3" fmla="*/ 1 h 6"/>
              <a:gd name="T4" fmla="*/ 4 w 4"/>
              <a:gd name="T5" fmla="*/ 0 h 6"/>
              <a:gd name="T6" fmla="*/ 2 w 4"/>
              <a:gd name="T7" fmla="*/ 6 h 6"/>
              <a:gd name="T8" fmla="*/ 0 w 4"/>
              <a:gd name="T9" fmla="*/ 6 h 6"/>
            </a:gdLst>
            <a:ahLst/>
            <a:cxnLst>
              <a:cxn ang="0">
                <a:pos x="T0" y="T1"/>
              </a:cxn>
              <a:cxn ang="0">
                <a:pos x="T2" y="T3"/>
              </a:cxn>
              <a:cxn ang="0">
                <a:pos x="T4" y="T5"/>
              </a:cxn>
              <a:cxn ang="0">
                <a:pos x="T6" y="T7"/>
              </a:cxn>
              <a:cxn ang="0">
                <a:pos x="T8" y="T9"/>
              </a:cxn>
            </a:cxnLst>
            <a:rect l="0" t="0" r="r" b="b"/>
            <a:pathLst>
              <a:path w="4" h="6">
                <a:moveTo>
                  <a:pt x="0" y="6"/>
                </a:moveTo>
                <a:cubicBezTo>
                  <a:pt x="1" y="5"/>
                  <a:pt x="1" y="2"/>
                  <a:pt x="1" y="1"/>
                </a:cubicBezTo>
                <a:cubicBezTo>
                  <a:pt x="4" y="0"/>
                  <a:pt x="4" y="0"/>
                  <a:pt x="4" y="0"/>
                </a:cubicBezTo>
                <a:cubicBezTo>
                  <a:pt x="3" y="2"/>
                  <a:pt x="2" y="5"/>
                  <a:pt x="2" y="6"/>
                </a:cubicBez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54" name="Freeform 3105"/>
          <p:cNvSpPr/>
          <p:nvPr/>
        </p:nvSpPr>
        <p:spPr bwMode="auto">
          <a:xfrm>
            <a:off x="8014464" y="1901423"/>
            <a:ext cx="25062" cy="18045"/>
          </a:xfrm>
          <a:custGeom>
            <a:avLst/>
            <a:gdLst>
              <a:gd name="T0" fmla="*/ 0 w 16"/>
              <a:gd name="T1" fmla="*/ 3 h 11"/>
              <a:gd name="T2" fmla="*/ 0 w 16"/>
              <a:gd name="T3" fmla="*/ 0 h 11"/>
              <a:gd name="T4" fmla="*/ 1 w 16"/>
              <a:gd name="T5" fmla="*/ 0 h 11"/>
              <a:gd name="T6" fmla="*/ 2 w 16"/>
              <a:gd name="T7" fmla="*/ 2 h 11"/>
              <a:gd name="T8" fmla="*/ 2 w 16"/>
              <a:gd name="T9" fmla="*/ 2 h 11"/>
              <a:gd name="T10" fmla="*/ 5 w 16"/>
              <a:gd name="T11" fmla="*/ 0 h 11"/>
              <a:gd name="T12" fmla="*/ 9 w 16"/>
              <a:gd name="T13" fmla="*/ 2 h 11"/>
              <a:gd name="T14" fmla="*/ 9 w 16"/>
              <a:gd name="T15" fmla="*/ 2 h 11"/>
              <a:gd name="T16" fmla="*/ 10 w 16"/>
              <a:gd name="T17" fmla="*/ 0 h 11"/>
              <a:gd name="T18" fmla="*/ 12 w 16"/>
              <a:gd name="T19" fmla="*/ 0 h 11"/>
              <a:gd name="T20" fmla="*/ 16 w 16"/>
              <a:gd name="T21" fmla="*/ 5 h 11"/>
              <a:gd name="T22" fmla="*/ 16 w 16"/>
              <a:gd name="T23" fmla="*/ 11 h 11"/>
              <a:gd name="T24" fmla="*/ 14 w 16"/>
              <a:gd name="T25" fmla="*/ 11 h 11"/>
              <a:gd name="T26" fmla="*/ 14 w 16"/>
              <a:gd name="T27" fmla="*/ 5 h 11"/>
              <a:gd name="T28" fmla="*/ 12 w 16"/>
              <a:gd name="T29" fmla="*/ 1 h 11"/>
              <a:gd name="T30" fmla="*/ 9 w 16"/>
              <a:gd name="T31" fmla="*/ 3 h 11"/>
              <a:gd name="T32" fmla="*/ 9 w 16"/>
              <a:gd name="T33" fmla="*/ 4 h 11"/>
              <a:gd name="T34" fmla="*/ 9 w 16"/>
              <a:gd name="T35" fmla="*/ 11 h 11"/>
              <a:gd name="T36" fmla="*/ 7 w 16"/>
              <a:gd name="T37" fmla="*/ 11 h 11"/>
              <a:gd name="T38" fmla="*/ 7 w 16"/>
              <a:gd name="T39" fmla="*/ 5 h 11"/>
              <a:gd name="T40" fmla="*/ 5 w 16"/>
              <a:gd name="T41" fmla="*/ 1 h 11"/>
              <a:gd name="T42" fmla="*/ 2 w 16"/>
              <a:gd name="T43" fmla="*/ 3 h 11"/>
              <a:gd name="T44" fmla="*/ 2 w 16"/>
              <a:gd name="T45" fmla="*/ 4 h 11"/>
              <a:gd name="T46" fmla="*/ 2 w 16"/>
              <a:gd name="T47" fmla="*/ 11 h 11"/>
              <a:gd name="T48" fmla="*/ 0 w 16"/>
              <a:gd name="T49" fmla="*/ 11 h 11"/>
              <a:gd name="T50" fmla="*/ 0 w 16"/>
              <a:gd name="T51"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 h="11">
                <a:moveTo>
                  <a:pt x="0" y="3"/>
                </a:moveTo>
                <a:cubicBezTo>
                  <a:pt x="0" y="2"/>
                  <a:pt x="0" y="1"/>
                  <a:pt x="0" y="0"/>
                </a:cubicBezTo>
                <a:cubicBezTo>
                  <a:pt x="1" y="0"/>
                  <a:pt x="1" y="0"/>
                  <a:pt x="1" y="0"/>
                </a:cubicBezTo>
                <a:cubicBezTo>
                  <a:pt x="2" y="2"/>
                  <a:pt x="2" y="2"/>
                  <a:pt x="2" y="2"/>
                </a:cubicBezTo>
                <a:cubicBezTo>
                  <a:pt x="2" y="2"/>
                  <a:pt x="2" y="2"/>
                  <a:pt x="2" y="2"/>
                </a:cubicBezTo>
                <a:cubicBezTo>
                  <a:pt x="2" y="1"/>
                  <a:pt x="3" y="0"/>
                  <a:pt x="5" y="0"/>
                </a:cubicBezTo>
                <a:cubicBezTo>
                  <a:pt x="7" y="0"/>
                  <a:pt x="8" y="1"/>
                  <a:pt x="9" y="2"/>
                </a:cubicBezTo>
                <a:cubicBezTo>
                  <a:pt x="9" y="2"/>
                  <a:pt x="9" y="2"/>
                  <a:pt x="9" y="2"/>
                </a:cubicBezTo>
                <a:cubicBezTo>
                  <a:pt x="9" y="1"/>
                  <a:pt x="9" y="1"/>
                  <a:pt x="10" y="0"/>
                </a:cubicBezTo>
                <a:cubicBezTo>
                  <a:pt x="11" y="0"/>
                  <a:pt x="11" y="0"/>
                  <a:pt x="12" y="0"/>
                </a:cubicBezTo>
                <a:cubicBezTo>
                  <a:pt x="14" y="0"/>
                  <a:pt x="16" y="1"/>
                  <a:pt x="16" y="5"/>
                </a:cubicBezTo>
                <a:cubicBezTo>
                  <a:pt x="16" y="11"/>
                  <a:pt x="16" y="11"/>
                  <a:pt x="16" y="11"/>
                </a:cubicBezTo>
                <a:cubicBezTo>
                  <a:pt x="14" y="11"/>
                  <a:pt x="14" y="11"/>
                  <a:pt x="14" y="11"/>
                </a:cubicBezTo>
                <a:cubicBezTo>
                  <a:pt x="14" y="5"/>
                  <a:pt x="14" y="5"/>
                  <a:pt x="14" y="5"/>
                </a:cubicBezTo>
                <a:cubicBezTo>
                  <a:pt x="14" y="3"/>
                  <a:pt x="13" y="1"/>
                  <a:pt x="12" y="1"/>
                </a:cubicBezTo>
                <a:cubicBezTo>
                  <a:pt x="11" y="1"/>
                  <a:pt x="10" y="2"/>
                  <a:pt x="9" y="3"/>
                </a:cubicBezTo>
                <a:cubicBezTo>
                  <a:pt x="9" y="4"/>
                  <a:pt x="9" y="4"/>
                  <a:pt x="9" y="4"/>
                </a:cubicBezTo>
                <a:cubicBezTo>
                  <a:pt x="9" y="11"/>
                  <a:pt x="9" y="11"/>
                  <a:pt x="9" y="11"/>
                </a:cubicBezTo>
                <a:cubicBezTo>
                  <a:pt x="7" y="11"/>
                  <a:pt x="7" y="11"/>
                  <a:pt x="7" y="11"/>
                </a:cubicBezTo>
                <a:cubicBezTo>
                  <a:pt x="7" y="5"/>
                  <a:pt x="7" y="5"/>
                  <a:pt x="7" y="5"/>
                </a:cubicBezTo>
                <a:cubicBezTo>
                  <a:pt x="7" y="3"/>
                  <a:pt x="6" y="1"/>
                  <a:pt x="5" y="1"/>
                </a:cubicBezTo>
                <a:cubicBezTo>
                  <a:pt x="3" y="1"/>
                  <a:pt x="2" y="2"/>
                  <a:pt x="2" y="3"/>
                </a:cubicBezTo>
                <a:cubicBezTo>
                  <a:pt x="2" y="4"/>
                  <a:pt x="2" y="4"/>
                  <a:pt x="2" y="4"/>
                </a:cubicBezTo>
                <a:cubicBezTo>
                  <a:pt x="2" y="11"/>
                  <a:pt x="2" y="11"/>
                  <a:pt x="2" y="11"/>
                </a:cubicBezTo>
                <a:cubicBezTo>
                  <a:pt x="0" y="11"/>
                  <a:pt x="0" y="11"/>
                  <a:pt x="0" y="11"/>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55" name="Freeform 3106"/>
          <p:cNvSpPr>
            <a:spLocks noEditPoints="1"/>
          </p:cNvSpPr>
          <p:nvPr/>
        </p:nvSpPr>
        <p:spPr bwMode="auto">
          <a:xfrm>
            <a:off x="8044539" y="1901423"/>
            <a:ext cx="14035" cy="19047"/>
          </a:xfrm>
          <a:custGeom>
            <a:avLst/>
            <a:gdLst>
              <a:gd name="T0" fmla="*/ 7 w 9"/>
              <a:gd name="T1" fmla="*/ 11 h 12"/>
              <a:gd name="T2" fmla="*/ 7 w 9"/>
              <a:gd name="T3" fmla="*/ 10 h 12"/>
              <a:gd name="T4" fmla="*/ 7 w 9"/>
              <a:gd name="T5" fmla="*/ 10 h 12"/>
              <a:gd name="T6" fmla="*/ 3 w 9"/>
              <a:gd name="T7" fmla="*/ 12 h 12"/>
              <a:gd name="T8" fmla="*/ 0 w 9"/>
              <a:gd name="T9" fmla="*/ 8 h 12"/>
              <a:gd name="T10" fmla="*/ 7 w 9"/>
              <a:gd name="T11" fmla="*/ 4 h 12"/>
              <a:gd name="T12" fmla="*/ 7 w 9"/>
              <a:gd name="T13" fmla="*/ 4 h 12"/>
              <a:gd name="T14" fmla="*/ 4 w 9"/>
              <a:gd name="T15" fmla="*/ 1 h 12"/>
              <a:gd name="T16" fmla="*/ 1 w 9"/>
              <a:gd name="T17" fmla="*/ 2 h 12"/>
              <a:gd name="T18" fmla="*/ 1 w 9"/>
              <a:gd name="T19" fmla="*/ 1 h 12"/>
              <a:gd name="T20" fmla="*/ 5 w 9"/>
              <a:gd name="T21" fmla="*/ 0 h 12"/>
              <a:gd name="T22" fmla="*/ 9 w 9"/>
              <a:gd name="T23" fmla="*/ 4 h 12"/>
              <a:gd name="T24" fmla="*/ 9 w 9"/>
              <a:gd name="T25" fmla="*/ 9 h 12"/>
              <a:gd name="T26" fmla="*/ 9 w 9"/>
              <a:gd name="T27" fmla="*/ 11 h 12"/>
              <a:gd name="T28" fmla="*/ 7 w 9"/>
              <a:gd name="T29" fmla="*/ 11 h 12"/>
              <a:gd name="T30" fmla="*/ 7 w 9"/>
              <a:gd name="T31" fmla="*/ 6 h 12"/>
              <a:gd name="T32" fmla="*/ 2 w 9"/>
              <a:gd name="T33" fmla="*/ 8 h 12"/>
              <a:gd name="T34" fmla="*/ 4 w 9"/>
              <a:gd name="T35" fmla="*/ 10 h 12"/>
              <a:gd name="T36" fmla="*/ 7 w 9"/>
              <a:gd name="T37" fmla="*/ 8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7" y="11"/>
                </a:moveTo>
                <a:cubicBezTo>
                  <a:pt x="7" y="10"/>
                  <a:pt x="7" y="10"/>
                  <a:pt x="7" y="10"/>
                </a:cubicBezTo>
                <a:cubicBezTo>
                  <a:pt x="7" y="10"/>
                  <a:pt x="7" y="10"/>
                  <a:pt x="7" y="10"/>
                </a:cubicBezTo>
                <a:cubicBezTo>
                  <a:pt x="6" y="11"/>
                  <a:pt x="5" y="12"/>
                  <a:pt x="3" y="12"/>
                </a:cubicBezTo>
                <a:cubicBezTo>
                  <a:pt x="1" y="12"/>
                  <a:pt x="0" y="10"/>
                  <a:pt x="0" y="8"/>
                </a:cubicBezTo>
                <a:cubicBezTo>
                  <a:pt x="0" y="6"/>
                  <a:pt x="2" y="4"/>
                  <a:pt x="7" y="4"/>
                </a:cubicBezTo>
                <a:cubicBezTo>
                  <a:pt x="7" y="4"/>
                  <a:pt x="7" y="4"/>
                  <a:pt x="7" y="4"/>
                </a:cubicBezTo>
                <a:cubicBezTo>
                  <a:pt x="7" y="3"/>
                  <a:pt x="7" y="1"/>
                  <a:pt x="4" y="1"/>
                </a:cubicBezTo>
                <a:cubicBezTo>
                  <a:pt x="3" y="1"/>
                  <a:pt x="2" y="1"/>
                  <a:pt x="1" y="2"/>
                </a:cubicBezTo>
                <a:cubicBezTo>
                  <a:pt x="1" y="1"/>
                  <a:pt x="1" y="1"/>
                  <a:pt x="1" y="1"/>
                </a:cubicBezTo>
                <a:cubicBezTo>
                  <a:pt x="2" y="0"/>
                  <a:pt x="3" y="0"/>
                  <a:pt x="5" y="0"/>
                </a:cubicBezTo>
                <a:cubicBezTo>
                  <a:pt x="8" y="0"/>
                  <a:pt x="9" y="2"/>
                  <a:pt x="9" y="4"/>
                </a:cubicBezTo>
                <a:cubicBezTo>
                  <a:pt x="9" y="9"/>
                  <a:pt x="9" y="9"/>
                  <a:pt x="9" y="9"/>
                </a:cubicBezTo>
                <a:cubicBezTo>
                  <a:pt x="9" y="10"/>
                  <a:pt x="9" y="11"/>
                  <a:pt x="9" y="11"/>
                </a:cubicBezTo>
                <a:lnTo>
                  <a:pt x="7" y="11"/>
                </a:lnTo>
                <a:close/>
                <a:moveTo>
                  <a:pt x="7" y="6"/>
                </a:moveTo>
                <a:cubicBezTo>
                  <a:pt x="5" y="5"/>
                  <a:pt x="2" y="6"/>
                  <a:pt x="2" y="8"/>
                </a:cubicBezTo>
                <a:cubicBezTo>
                  <a:pt x="2" y="10"/>
                  <a:pt x="3" y="10"/>
                  <a:pt x="4" y="10"/>
                </a:cubicBezTo>
                <a:cubicBezTo>
                  <a:pt x="6" y="10"/>
                  <a:pt x="7" y="9"/>
                  <a:pt x="7" y="8"/>
                </a:cubicBezTo>
                <a:cubicBezTo>
                  <a:pt x="7" y="8"/>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56" name="Freeform 3107"/>
          <p:cNvSpPr/>
          <p:nvPr/>
        </p:nvSpPr>
        <p:spPr bwMode="auto">
          <a:xfrm>
            <a:off x="8061581" y="1897413"/>
            <a:ext cx="11027" cy="23057"/>
          </a:xfrm>
          <a:custGeom>
            <a:avLst/>
            <a:gdLst>
              <a:gd name="T0" fmla="*/ 4 w 7"/>
              <a:gd name="T1" fmla="*/ 0 h 15"/>
              <a:gd name="T2" fmla="*/ 4 w 7"/>
              <a:gd name="T3" fmla="*/ 3 h 15"/>
              <a:gd name="T4" fmla="*/ 7 w 7"/>
              <a:gd name="T5" fmla="*/ 3 h 15"/>
              <a:gd name="T6" fmla="*/ 7 w 7"/>
              <a:gd name="T7" fmla="*/ 4 h 15"/>
              <a:gd name="T8" fmla="*/ 4 w 7"/>
              <a:gd name="T9" fmla="*/ 4 h 15"/>
              <a:gd name="T10" fmla="*/ 4 w 7"/>
              <a:gd name="T11" fmla="*/ 11 h 15"/>
              <a:gd name="T12" fmla="*/ 6 w 7"/>
              <a:gd name="T13" fmla="*/ 13 h 15"/>
              <a:gd name="T14" fmla="*/ 7 w 7"/>
              <a:gd name="T15" fmla="*/ 13 h 15"/>
              <a:gd name="T16" fmla="*/ 7 w 7"/>
              <a:gd name="T17" fmla="*/ 14 h 15"/>
              <a:gd name="T18" fmla="*/ 5 w 7"/>
              <a:gd name="T19" fmla="*/ 15 h 15"/>
              <a:gd name="T20" fmla="*/ 3 w 7"/>
              <a:gd name="T21" fmla="*/ 14 h 15"/>
              <a:gd name="T22" fmla="*/ 2 w 7"/>
              <a:gd name="T23" fmla="*/ 11 h 15"/>
              <a:gd name="T24" fmla="*/ 2 w 7"/>
              <a:gd name="T25" fmla="*/ 4 h 15"/>
              <a:gd name="T26" fmla="*/ 0 w 7"/>
              <a:gd name="T27" fmla="*/ 4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4"/>
                  <a:pt x="7" y="4"/>
                  <a:pt x="7" y="4"/>
                </a:cubicBezTo>
                <a:cubicBezTo>
                  <a:pt x="4" y="4"/>
                  <a:pt x="4" y="4"/>
                  <a:pt x="4" y="4"/>
                </a:cubicBezTo>
                <a:cubicBezTo>
                  <a:pt x="4" y="11"/>
                  <a:pt x="4" y="11"/>
                  <a:pt x="4" y="11"/>
                </a:cubicBezTo>
                <a:cubicBezTo>
                  <a:pt x="4" y="12"/>
                  <a:pt x="4" y="13"/>
                  <a:pt x="6" y="13"/>
                </a:cubicBezTo>
                <a:cubicBezTo>
                  <a:pt x="6" y="13"/>
                  <a:pt x="7" y="13"/>
                  <a:pt x="7" y="13"/>
                </a:cubicBezTo>
                <a:cubicBezTo>
                  <a:pt x="7" y="14"/>
                  <a:pt x="7" y="14"/>
                  <a:pt x="7" y="14"/>
                </a:cubicBezTo>
                <a:cubicBezTo>
                  <a:pt x="6" y="15"/>
                  <a:pt x="6" y="15"/>
                  <a:pt x="5" y="15"/>
                </a:cubicBezTo>
                <a:cubicBezTo>
                  <a:pt x="4" y="15"/>
                  <a:pt x="3" y="14"/>
                  <a:pt x="3" y="14"/>
                </a:cubicBezTo>
                <a:cubicBezTo>
                  <a:pt x="2" y="13"/>
                  <a:pt x="2" y="12"/>
                  <a:pt x="2" y="11"/>
                </a:cubicBezTo>
                <a:cubicBezTo>
                  <a:pt x="2" y="4"/>
                  <a:pt x="2" y="4"/>
                  <a:pt x="2" y="4"/>
                </a:cubicBezTo>
                <a:cubicBezTo>
                  <a:pt x="0" y="4"/>
                  <a:pt x="0" y="4"/>
                  <a:pt x="0" y="4"/>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57" name="Freeform 3108"/>
          <p:cNvSpPr/>
          <p:nvPr/>
        </p:nvSpPr>
        <p:spPr bwMode="auto">
          <a:xfrm>
            <a:off x="8074613" y="1897413"/>
            <a:ext cx="11027" cy="23057"/>
          </a:xfrm>
          <a:custGeom>
            <a:avLst/>
            <a:gdLst>
              <a:gd name="T0" fmla="*/ 4 w 7"/>
              <a:gd name="T1" fmla="*/ 0 h 15"/>
              <a:gd name="T2" fmla="*/ 4 w 7"/>
              <a:gd name="T3" fmla="*/ 3 h 15"/>
              <a:gd name="T4" fmla="*/ 7 w 7"/>
              <a:gd name="T5" fmla="*/ 3 h 15"/>
              <a:gd name="T6" fmla="*/ 7 w 7"/>
              <a:gd name="T7" fmla="*/ 4 h 15"/>
              <a:gd name="T8" fmla="*/ 4 w 7"/>
              <a:gd name="T9" fmla="*/ 4 h 15"/>
              <a:gd name="T10" fmla="*/ 4 w 7"/>
              <a:gd name="T11" fmla="*/ 11 h 15"/>
              <a:gd name="T12" fmla="*/ 6 w 7"/>
              <a:gd name="T13" fmla="*/ 13 h 15"/>
              <a:gd name="T14" fmla="*/ 7 w 7"/>
              <a:gd name="T15" fmla="*/ 13 h 15"/>
              <a:gd name="T16" fmla="*/ 7 w 7"/>
              <a:gd name="T17" fmla="*/ 14 h 15"/>
              <a:gd name="T18" fmla="*/ 5 w 7"/>
              <a:gd name="T19" fmla="*/ 15 h 15"/>
              <a:gd name="T20" fmla="*/ 3 w 7"/>
              <a:gd name="T21" fmla="*/ 14 h 15"/>
              <a:gd name="T22" fmla="*/ 2 w 7"/>
              <a:gd name="T23" fmla="*/ 11 h 15"/>
              <a:gd name="T24" fmla="*/ 2 w 7"/>
              <a:gd name="T25" fmla="*/ 4 h 15"/>
              <a:gd name="T26" fmla="*/ 0 w 7"/>
              <a:gd name="T27" fmla="*/ 4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4"/>
                  <a:pt x="7" y="4"/>
                  <a:pt x="7" y="4"/>
                </a:cubicBezTo>
                <a:cubicBezTo>
                  <a:pt x="4" y="4"/>
                  <a:pt x="4" y="4"/>
                  <a:pt x="4" y="4"/>
                </a:cubicBezTo>
                <a:cubicBezTo>
                  <a:pt x="4" y="11"/>
                  <a:pt x="4" y="11"/>
                  <a:pt x="4" y="11"/>
                </a:cubicBezTo>
                <a:cubicBezTo>
                  <a:pt x="4" y="12"/>
                  <a:pt x="4" y="13"/>
                  <a:pt x="6" y="13"/>
                </a:cubicBezTo>
                <a:cubicBezTo>
                  <a:pt x="6" y="13"/>
                  <a:pt x="7" y="13"/>
                  <a:pt x="7" y="13"/>
                </a:cubicBezTo>
                <a:cubicBezTo>
                  <a:pt x="7" y="14"/>
                  <a:pt x="7" y="14"/>
                  <a:pt x="7" y="14"/>
                </a:cubicBezTo>
                <a:cubicBezTo>
                  <a:pt x="7" y="15"/>
                  <a:pt x="6" y="15"/>
                  <a:pt x="5" y="15"/>
                </a:cubicBezTo>
                <a:cubicBezTo>
                  <a:pt x="4" y="15"/>
                  <a:pt x="3" y="14"/>
                  <a:pt x="3" y="14"/>
                </a:cubicBezTo>
                <a:cubicBezTo>
                  <a:pt x="2" y="13"/>
                  <a:pt x="2" y="12"/>
                  <a:pt x="2" y="11"/>
                </a:cubicBezTo>
                <a:cubicBezTo>
                  <a:pt x="2" y="4"/>
                  <a:pt x="2" y="4"/>
                  <a:pt x="2" y="4"/>
                </a:cubicBezTo>
                <a:cubicBezTo>
                  <a:pt x="0" y="4"/>
                  <a:pt x="0" y="4"/>
                  <a:pt x="0" y="4"/>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58" name="Freeform 3109"/>
          <p:cNvSpPr>
            <a:spLocks noEditPoints="1"/>
          </p:cNvSpPr>
          <p:nvPr/>
        </p:nvSpPr>
        <p:spPr bwMode="auto">
          <a:xfrm>
            <a:off x="8088648" y="1894406"/>
            <a:ext cx="5012" cy="25062"/>
          </a:xfrm>
          <a:custGeom>
            <a:avLst/>
            <a:gdLst>
              <a:gd name="T0" fmla="*/ 3 w 3"/>
              <a:gd name="T1" fmla="*/ 2 h 16"/>
              <a:gd name="T2" fmla="*/ 2 w 3"/>
              <a:gd name="T3" fmla="*/ 3 h 16"/>
              <a:gd name="T4" fmla="*/ 0 w 3"/>
              <a:gd name="T5" fmla="*/ 2 h 16"/>
              <a:gd name="T6" fmla="*/ 2 w 3"/>
              <a:gd name="T7" fmla="*/ 0 h 16"/>
              <a:gd name="T8" fmla="*/ 3 w 3"/>
              <a:gd name="T9" fmla="*/ 2 h 16"/>
              <a:gd name="T10" fmla="*/ 1 w 3"/>
              <a:gd name="T11" fmla="*/ 16 h 16"/>
              <a:gd name="T12" fmla="*/ 1 w 3"/>
              <a:gd name="T13" fmla="*/ 5 h 16"/>
              <a:gd name="T14" fmla="*/ 3 w 3"/>
              <a:gd name="T15" fmla="*/ 5 h 16"/>
              <a:gd name="T16" fmla="*/ 3 w 3"/>
              <a:gd name="T17" fmla="*/ 16 h 16"/>
              <a:gd name="T18" fmla="*/ 1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2"/>
                </a:moveTo>
                <a:cubicBezTo>
                  <a:pt x="3" y="2"/>
                  <a:pt x="2" y="3"/>
                  <a:pt x="2" y="3"/>
                </a:cubicBezTo>
                <a:cubicBezTo>
                  <a:pt x="1" y="3"/>
                  <a:pt x="0" y="2"/>
                  <a:pt x="0" y="2"/>
                </a:cubicBezTo>
                <a:cubicBezTo>
                  <a:pt x="0" y="1"/>
                  <a:pt x="1" y="0"/>
                  <a:pt x="2" y="0"/>
                </a:cubicBezTo>
                <a:cubicBezTo>
                  <a:pt x="2" y="0"/>
                  <a:pt x="3" y="1"/>
                  <a:pt x="3" y="2"/>
                </a:cubicBezTo>
                <a:close/>
                <a:moveTo>
                  <a:pt x="1" y="16"/>
                </a:moveTo>
                <a:cubicBezTo>
                  <a:pt x="1" y="5"/>
                  <a:pt x="1" y="5"/>
                  <a:pt x="1" y="5"/>
                </a:cubicBezTo>
                <a:cubicBezTo>
                  <a:pt x="3" y="5"/>
                  <a:pt x="3" y="5"/>
                  <a:pt x="3" y="5"/>
                </a:cubicBezTo>
                <a:cubicBezTo>
                  <a:pt x="3" y="16"/>
                  <a:pt x="3" y="16"/>
                  <a:pt x="3" y="16"/>
                </a:cubicBezTo>
                <a:lnTo>
                  <a:pt x="1"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59" name="Freeform 3110"/>
          <p:cNvSpPr/>
          <p:nvPr/>
        </p:nvSpPr>
        <p:spPr bwMode="auto">
          <a:xfrm>
            <a:off x="8096667" y="1901423"/>
            <a:ext cx="12030" cy="19047"/>
          </a:xfrm>
          <a:custGeom>
            <a:avLst/>
            <a:gdLst>
              <a:gd name="T0" fmla="*/ 1 w 8"/>
              <a:gd name="T1" fmla="*/ 9 h 12"/>
              <a:gd name="T2" fmla="*/ 4 w 8"/>
              <a:gd name="T3" fmla="*/ 10 h 12"/>
              <a:gd name="T4" fmla="*/ 6 w 8"/>
              <a:gd name="T5" fmla="*/ 8 h 12"/>
              <a:gd name="T6" fmla="*/ 4 w 8"/>
              <a:gd name="T7" fmla="*/ 6 h 12"/>
              <a:gd name="T8" fmla="*/ 1 w 8"/>
              <a:gd name="T9" fmla="*/ 3 h 12"/>
              <a:gd name="T10" fmla="*/ 5 w 8"/>
              <a:gd name="T11" fmla="*/ 0 h 12"/>
              <a:gd name="T12" fmla="*/ 8 w 8"/>
              <a:gd name="T13" fmla="*/ 0 h 12"/>
              <a:gd name="T14" fmla="*/ 7 w 8"/>
              <a:gd name="T15" fmla="*/ 2 h 12"/>
              <a:gd name="T16" fmla="*/ 5 w 8"/>
              <a:gd name="T17" fmla="*/ 1 h 12"/>
              <a:gd name="T18" fmla="*/ 3 w 8"/>
              <a:gd name="T19" fmla="*/ 3 h 12"/>
              <a:gd name="T20" fmla="*/ 5 w 8"/>
              <a:gd name="T21" fmla="*/ 5 h 12"/>
              <a:gd name="T22" fmla="*/ 8 w 8"/>
              <a:gd name="T23" fmla="*/ 8 h 12"/>
              <a:gd name="T24" fmla="*/ 4 w 8"/>
              <a:gd name="T25" fmla="*/ 12 h 12"/>
              <a:gd name="T26" fmla="*/ 0 w 8"/>
              <a:gd name="T27" fmla="*/ 11 h 12"/>
              <a:gd name="T28" fmla="*/ 1 w 8"/>
              <a:gd name="T29"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1" y="9"/>
                </a:moveTo>
                <a:cubicBezTo>
                  <a:pt x="2" y="10"/>
                  <a:pt x="3" y="10"/>
                  <a:pt x="4" y="10"/>
                </a:cubicBezTo>
                <a:cubicBezTo>
                  <a:pt x="5" y="10"/>
                  <a:pt x="6" y="9"/>
                  <a:pt x="6" y="8"/>
                </a:cubicBezTo>
                <a:cubicBezTo>
                  <a:pt x="6" y="7"/>
                  <a:pt x="5" y="7"/>
                  <a:pt x="4" y="6"/>
                </a:cubicBezTo>
                <a:cubicBezTo>
                  <a:pt x="2" y="6"/>
                  <a:pt x="1" y="4"/>
                  <a:pt x="1" y="3"/>
                </a:cubicBezTo>
                <a:cubicBezTo>
                  <a:pt x="1" y="1"/>
                  <a:pt x="2" y="0"/>
                  <a:pt x="5" y="0"/>
                </a:cubicBezTo>
                <a:cubicBezTo>
                  <a:pt x="6" y="0"/>
                  <a:pt x="7" y="0"/>
                  <a:pt x="8" y="0"/>
                </a:cubicBezTo>
                <a:cubicBezTo>
                  <a:pt x="7" y="2"/>
                  <a:pt x="7" y="2"/>
                  <a:pt x="7" y="2"/>
                </a:cubicBezTo>
                <a:cubicBezTo>
                  <a:pt x="7" y="2"/>
                  <a:pt x="6" y="1"/>
                  <a:pt x="5" y="1"/>
                </a:cubicBezTo>
                <a:cubicBezTo>
                  <a:pt x="4" y="1"/>
                  <a:pt x="3" y="2"/>
                  <a:pt x="3" y="3"/>
                </a:cubicBezTo>
                <a:cubicBezTo>
                  <a:pt x="3" y="4"/>
                  <a:pt x="4" y="4"/>
                  <a:pt x="5" y="5"/>
                </a:cubicBezTo>
                <a:cubicBezTo>
                  <a:pt x="7" y="5"/>
                  <a:pt x="8" y="7"/>
                  <a:pt x="8" y="8"/>
                </a:cubicBezTo>
                <a:cubicBezTo>
                  <a:pt x="8" y="10"/>
                  <a:pt x="7" y="12"/>
                  <a:pt x="4" y="12"/>
                </a:cubicBezTo>
                <a:cubicBezTo>
                  <a:pt x="2" y="12"/>
                  <a:pt x="1" y="11"/>
                  <a:pt x="0" y="11"/>
                </a:cubicBezTo>
                <a:lnTo>
                  <a:pt x="1"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60" name="Freeform 3111"/>
          <p:cNvSpPr/>
          <p:nvPr/>
        </p:nvSpPr>
        <p:spPr bwMode="auto">
          <a:xfrm>
            <a:off x="8119724" y="1901423"/>
            <a:ext cx="18045" cy="18045"/>
          </a:xfrm>
          <a:custGeom>
            <a:avLst/>
            <a:gdLst>
              <a:gd name="T0" fmla="*/ 2 w 11"/>
              <a:gd name="T1" fmla="*/ 0 h 11"/>
              <a:gd name="T2" fmla="*/ 4 w 11"/>
              <a:gd name="T3" fmla="*/ 6 h 11"/>
              <a:gd name="T4" fmla="*/ 5 w 11"/>
              <a:gd name="T5" fmla="*/ 9 h 11"/>
              <a:gd name="T6" fmla="*/ 5 w 11"/>
              <a:gd name="T7" fmla="*/ 9 h 11"/>
              <a:gd name="T8" fmla="*/ 6 w 11"/>
              <a:gd name="T9" fmla="*/ 6 h 11"/>
              <a:gd name="T10" fmla="*/ 8 w 11"/>
              <a:gd name="T11" fmla="*/ 0 h 11"/>
              <a:gd name="T12" fmla="*/ 11 w 11"/>
              <a:gd name="T13" fmla="*/ 0 h 11"/>
              <a:gd name="T14" fmla="*/ 6 w 11"/>
              <a:gd name="T15" fmla="*/ 11 h 11"/>
              <a:gd name="T16" fmla="*/ 4 w 11"/>
              <a:gd name="T17" fmla="*/ 11 h 11"/>
              <a:gd name="T18" fmla="*/ 0 w 11"/>
              <a:gd name="T19" fmla="*/ 0 h 11"/>
              <a:gd name="T20" fmla="*/ 2 w 11"/>
              <a:gd name="T2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11">
                <a:moveTo>
                  <a:pt x="2" y="0"/>
                </a:moveTo>
                <a:cubicBezTo>
                  <a:pt x="4" y="6"/>
                  <a:pt x="4" y="6"/>
                  <a:pt x="4" y="6"/>
                </a:cubicBezTo>
                <a:cubicBezTo>
                  <a:pt x="5" y="7"/>
                  <a:pt x="5" y="8"/>
                  <a:pt x="5" y="9"/>
                </a:cubicBezTo>
                <a:cubicBezTo>
                  <a:pt x="5" y="9"/>
                  <a:pt x="5" y="9"/>
                  <a:pt x="5" y="9"/>
                </a:cubicBezTo>
                <a:cubicBezTo>
                  <a:pt x="6" y="8"/>
                  <a:pt x="6" y="7"/>
                  <a:pt x="6" y="6"/>
                </a:cubicBezTo>
                <a:cubicBezTo>
                  <a:pt x="8" y="0"/>
                  <a:pt x="8" y="0"/>
                  <a:pt x="8" y="0"/>
                </a:cubicBezTo>
                <a:cubicBezTo>
                  <a:pt x="11" y="0"/>
                  <a:pt x="11" y="0"/>
                  <a:pt x="11" y="0"/>
                </a:cubicBezTo>
                <a:cubicBezTo>
                  <a:pt x="6" y="11"/>
                  <a:pt x="6" y="11"/>
                  <a:pt x="6" y="11"/>
                </a:cubicBezTo>
                <a:cubicBezTo>
                  <a:pt x="4" y="11"/>
                  <a:pt x="4" y="11"/>
                  <a:pt x="4" y="11"/>
                </a:cubicBezTo>
                <a:cubicBezTo>
                  <a:pt x="0" y="0"/>
                  <a:pt x="0" y="0"/>
                  <a:pt x="0" y="0"/>
                </a:cubicBez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61" name="Freeform 3112"/>
          <p:cNvSpPr>
            <a:spLocks noEditPoints="1"/>
          </p:cNvSpPr>
          <p:nvPr/>
        </p:nvSpPr>
        <p:spPr bwMode="auto">
          <a:xfrm>
            <a:off x="8138772" y="1901423"/>
            <a:ext cx="16040" cy="19047"/>
          </a:xfrm>
          <a:custGeom>
            <a:avLst/>
            <a:gdLst>
              <a:gd name="T0" fmla="*/ 2 w 10"/>
              <a:gd name="T1" fmla="*/ 6 h 12"/>
              <a:gd name="T2" fmla="*/ 6 w 10"/>
              <a:gd name="T3" fmla="*/ 10 h 12"/>
              <a:gd name="T4" fmla="*/ 9 w 10"/>
              <a:gd name="T5" fmla="*/ 9 h 12"/>
              <a:gd name="T6" fmla="*/ 9 w 10"/>
              <a:gd name="T7" fmla="*/ 11 h 12"/>
              <a:gd name="T8" fmla="*/ 5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1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7" y="10"/>
                  <a:pt x="8" y="10"/>
                  <a:pt x="9" y="9"/>
                </a:cubicBezTo>
                <a:cubicBezTo>
                  <a:pt x="9" y="11"/>
                  <a:pt x="9" y="11"/>
                  <a:pt x="9" y="11"/>
                </a:cubicBezTo>
                <a:cubicBezTo>
                  <a:pt x="9" y="11"/>
                  <a:pt x="7" y="12"/>
                  <a:pt x="5" y="12"/>
                </a:cubicBezTo>
                <a:cubicBezTo>
                  <a:pt x="2" y="12"/>
                  <a:pt x="0" y="9"/>
                  <a:pt x="0" y="6"/>
                </a:cubicBezTo>
                <a:cubicBezTo>
                  <a:pt x="0" y="2"/>
                  <a:pt x="2" y="0"/>
                  <a:pt x="5" y="0"/>
                </a:cubicBezTo>
                <a:cubicBezTo>
                  <a:pt x="9" y="0"/>
                  <a:pt x="10" y="3"/>
                  <a:pt x="10" y="5"/>
                </a:cubicBezTo>
                <a:cubicBezTo>
                  <a:pt x="10" y="5"/>
                  <a:pt x="10" y="6"/>
                  <a:pt x="10" y="6"/>
                </a:cubicBezTo>
                <a:lnTo>
                  <a:pt x="2" y="6"/>
                </a:lnTo>
                <a:close/>
                <a:moveTo>
                  <a:pt x="8" y="5"/>
                </a:moveTo>
                <a:cubicBezTo>
                  <a:pt x="8" y="3"/>
                  <a:pt x="7" y="1"/>
                  <a:pt x="5" y="1"/>
                </a:cubicBezTo>
                <a:cubicBezTo>
                  <a:pt x="3" y="1"/>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62" name="Rectangle 3113"/>
          <p:cNvSpPr>
            <a:spLocks noChangeArrowheads="1"/>
          </p:cNvSpPr>
          <p:nvPr/>
        </p:nvSpPr>
        <p:spPr bwMode="auto">
          <a:xfrm>
            <a:off x="8159824" y="1892401"/>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963" name="Freeform 3114"/>
          <p:cNvSpPr/>
          <p:nvPr/>
        </p:nvSpPr>
        <p:spPr bwMode="auto">
          <a:xfrm>
            <a:off x="8165838" y="1914456"/>
            <a:ext cx="6015" cy="9022"/>
          </a:xfrm>
          <a:custGeom>
            <a:avLst/>
            <a:gdLst>
              <a:gd name="T0" fmla="*/ 0 w 4"/>
              <a:gd name="T1" fmla="*/ 6 h 6"/>
              <a:gd name="T2" fmla="*/ 1 w 4"/>
              <a:gd name="T3" fmla="*/ 1 h 6"/>
              <a:gd name="T4" fmla="*/ 4 w 4"/>
              <a:gd name="T5" fmla="*/ 0 h 6"/>
              <a:gd name="T6" fmla="*/ 1 w 4"/>
              <a:gd name="T7" fmla="*/ 6 h 6"/>
              <a:gd name="T8" fmla="*/ 0 w 4"/>
              <a:gd name="T9" fmla="*/ 6 h 6"/>
            </a:gdLst>
            <a:ahLst/>
            <a:cxnLst>
              <a:cxn ang="0">
                <a:pos x="T0" y="T1"/>
              </a:cxn>
              <a:cxn ang="0">
                <a:pos x="T2" y="T3"/>
              </a:cxn>
              <a:cxn ang="0">
                <a:pos x="T4" y="T5"/>
              </a:cxn>
              <a:cxn ang="0">
                <a:pos x="T6" y="T7"/>
              </a:cxn>
              <a:cxn ang="0">
                <a:pos x="T8" y="T9"/>
              </a:cxn>
            </a:cxnLst>
            <a:rect l="0" t="0" r="r" b="b"/>
            <a:pathLst>
              <a:path w="4" h="6">
                <a:moveTo>
                  <a:pt x="0" y="6"/>
                </a:moveTo>
                <a:cubicBezTo>
                  <a:pt x="0" y="5"/>
                  <a:pt x="1" y="2"/>
                  <a:pt x="1" y="1"/>
                </a:cubicBezTo>
                <a:cubicBezTo>
                  <a:pt x="4" y="0"/>
                  <a:pt x="4" y="0"/>
                  <a:pt x="4" y="0"/>
                </a:cubicBezTo>
                <a:cubicBezTo>
                  <a:pt x="3" y="2"/>
                  <a:pt x="2" y="5"/>
                  <a:pt x="1" y="6"/>
                </a:cubicBez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64" name="Freeform 3115"/>
          <p:cNvSpPr/>
          <p:nvPr/>
        </p:nvSpPr>
        <p:spPr bwMode="auto">
          <a:xfrm>
            <a:off x="8182881" y="1901423"/>
            <a:ext cx="16040" cy="18045"/>
          </a:xfrm>
          <a:custGeom>
            <a:avLst/>
            <a:gdLst>
              <a:gd name="T0" fmla="*/ 1 w 10"/>
              <a:gd name="T1" fmla="*/ 3 h 11"/>
              <a:gd name="T2" fmla="*/ 0 w 10"/>
              <a:gd name="T3" fmla="*/ 0 h 11"/>
              <a:gd name="T4" fmla="*/ 2 w 10"/>
              <a:gd name="T5" fmla="*/ 0 h 11"/>
              <a:gd name="T6" fmla="*/ 2 w 10"/>
              <a:gd name="T7" fmla="*/ 2 h 11"/>
              <a:gd name="T8" fmla="*/ 2 w 10"/>
              <a:gd name="T9" fmla="*/ 2 h 11"/>
              <a:gd name="T10" fmla="*/ 6 w 10"/>
              <a:gd name="T11" fmla="*/ 0 h 11"/>
              <a:gd name="T12" fmla="*/ 10 w 10"/>
              <a:gd name="T13" fmla="*/ 5 h 11"/>
              <a:gd name="T14" fmla="*/ 10 w 10"/>
              <a:gd name="T15" fmla="*/ 11 h 11"/>
              <a:gd name="T16" fmla="*/ 8 w 10"/>
              <a:gd name="T17" fmla="*/ 11 h 11"/>
              <a:gd name="T18" fmla="*/ 8 w 10"/>
              <a:gd name="T19" fmla="*/ 5 h 11"/>
              <a:gd name="T20" fmla="*/ 6 w 10"/>
              <a:gd name="T21" fmla="*/ 1 h 11"/>
              <a:gd name="T22" fmla="*/ 3 w 10"/>
              <a:gd name="T23" fmla="*/ 4 h 11"/>
              <a:gd name="T24" fmla="*/ 3 w 10"/>
              <a:gd name="T25" fmla="*/ 4 h 11"/>
              <a:gd name="T26" fmla="*/ 3 w 10"/>
              <a:gd name="T27" fmla="*/ 11 h 11"/>
              <a:gd name="T28" fmla="*/ 1 w 10"/>
              <a:gd name="T29" fmla="*/ 11 h 11"/>
              <a:gd name="T30" fmla="*/ 1 w 10"/>
              <a:gd name="T31"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1">
                <a:moveTo>
                  <a:pt x="1" y="3"/>
                </a:moveTo>
                <a:cubicBezTo>
                  <a:pt x="1" y="2"/>
                  <a:pt x="1" y="1"/>
                  <a:pt x="0" y="0"/>
                </a:cubicBezTo>
                <a:cubicBezTo>
                  <a:pt x="2" y="0"/>
                  <a:pt x="2" y="0"/>
                  <a:pt x="2" y="0"/>
                </a:cubicBezTo>
                <a:cubicBezTo>
                  <a:pt x="2" y="2"/>
                  <a:pt x="2" y="2"/>
                  <a:pt x="2" y="2"/>
                </a:cubicBezTo>
                <a:cubicBezTo>
                  <a:pt x="2" y="2"/>
                  <a:pt x="2" y="2"/>
                  <a:pt x="2" y="2"/>
                </a:cubicBezTo>
                <a:cubicBezTo>
                  <a:pt x="3" y="1"/>
                  <a:pt x="4" y="0"/>
                  <a:pt x="6" y="0"/>
                </a:cubicBezTo>
                <a:cubicBezTo>
                  <a:pt x="8" y="0"/>
                  <a:pt x="10" y="1"/>
                  <a:pt x="10" y="5"/>
                </a:cubicBezTo>
                <a:cubicBezTo>
                  <a:pt x="10" y="11"/>
                  <a:pt x="10" y="11"/>
                  <a:pt x="10" y="11"/>
                </a:cubicBezTo>
                <a:cubicBezTo>
                  <a:pt x="8" y="11"/>
                  <a:pt x="8" y="11"/>
                  <a:pt x="8" y="11"/>
                </a:cubicBezTo>
                <a:cubicBezTo>
                  <a:pt x="8" y="5"/>
                  <a:pt x="8" y="5"/>
                  <a:pt x="8" y="5"/>
                </a:cubicBezTo>
                <a:cubicBezTo>
                  <a:pt x="8" y="3"/>
                  <a:pt x="8" y="1"/>
                  <a:pt x="6" y="1"/>
                </a:cubicBezTo>
                <a:cubicBezTo>
                  <a:pt x="4" y="1"/>
                  <a:pt x="3" y="2"/>
                  <a:pt x="3" y="4"/>
                </a:cubicBezTo>
                <a:cubicBezTo>
                  <a:pt x="3" y="4"/>
                  <a:pt x="3" y="4"/>
                  <a:pt x="3" y="4"/>
                </a:cubicBezTo>
                <a:cubicBezTo>
                  <a:pt x="3" y="11"/>
                  <a:pt x="3" y="11"/>
                  <a:pt x="3" y="11"/>
                </a:cubicBezTo>
                <a:cubicBezTo>
                  <a:pt x="1" y="11"/>
                  <a:pt x="1" y="11"/>
                  <a:pt x="1" y="11"/>
                </a:cubicBezTo>
                <a:lnTo>
                  <a:pt x="1"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65" name="Freeform 3116"/>
          <p:cNvSpPr>
            <a:spLocks noEditPoints="1"/>
          </p:cNvSpPr>
          <p:nvPr/>
        </p:nvSpPr>
        <p:spPr bwMode="auto">
          <a:xfrm>
            <a:off x="8204935" y="1894406"/>
            <a:ext cx="3007" cy="25062"/>
          </a:xfrm>
          <a:custGeom>
            <a:avLst/>
            <a:gdLst>
              <a:gd name="T0" fmla="*/ 2 w 2"/>
              <a:gd name="T1" fmla="*/ 2 h 16"/>
              <a:gd name="T2" fmla="*/ 1 w 2"/>
              <a:gd name="T3" fmla="*/ 3 h 16"/>
              <a:gd name="T4" fmla="*/ 0 w 2"/>
              <a:gd name="T5" fmla="*/ 2 h 16"/>
              <a:gd name="T6" fmla="*/ 1 w 2"/>
              <a:gd name="T7" fmla="*/ 0 h 16"/>
              <a:gd name="T8" fmla="*/ 2 w 2"/>
              <a:gd name="T9" fmla="*/ 2 h 16"/>
              <a:gd name="T10" fmla="*/ 0 w 2"/>
              <a:gd name="T11" fmla="*/ 16 h 16"/>
              <a:gd name="T12" fmla="*/ 0 w 2"/>
              <a:gd name="T13" fmla="*/ 5 h 16"/>
              <a:gd name="T14" fmla="*/ 2 w 2"/>
              <a:gd name="T15" fmla="*/ 5 h 16"/>
              <a:gd name="T16" fmla="*/ 2 w 2"/>
              <a:gd name="T17" fmla="*/ 16 h 16"/>
              <a:gd name="T18" fmla="*/ 0 w 2"/>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6">
                <a:moveTo>
                  <a:pt x="2" y="2"/>
                </a:moveTo>
                <a:cubicBezTo>
                  <a:pt x="2" y="2"/>
                  <a:pt x="2" y="3"/>
                  <a:pt x="1" y="3"/>
                </a:cubicBezTo>
                <a:cubicBezTo>
                  <a:pt x="0" y="3"/>
                  <a:pt x="0" y="2"/>
                  <a:pt x="0" y="2"/>
                </a:cubicBezTo>
                <a:cubicBezTo>
                  <a:pt x="0" y="1"/>
                  <a:pt x="0" y="0"/>
                  <a:pt x="1" y="0"/>
                </a:cubicBezTo>
                <a:cubicBezTo>
                  <a:pt x="2" y="0"/>
                  <a:pt x="2" y="1"/>
                  <a:pt x="2" y="2"/>
                </a:cubicBezTo>
                <a:close/>
                <a:moveTo>
                  <a:pt x="0" y="16"/>
                </a:moveTo>
                <a:cubicBezTo>
                  <a:pt x="0" y="5"/>
                  <a:pt x="0" y="5"/>
                  <a:pt x="0" y="5"/>
                </a:cubicBezTo>
                <a:cubicBezTo>
                  <a:pt x="2" y="5"/>
                  <a:pt x="2" y="5"/>
                  <a:pt x="2" y="5"/>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66" name="Freeform 3117"/>
          <p:cNvSpPr/>
          <p:nvPr/>
        </p:nvSpPr>
        <p:spPr bwMode="auto">
          <a:xfrm>
            <a:off x="8212955" y="1901423"/>
            <a:ext cx="12030" cy="19047"/>
          </a:xfrm>
          <a:custGeom>
            <a:avLst/>
            <a:gdLst>
              <a:gd name="T0" fmla="*/ 0 w 8"/>
              <a:gd name="T1" fmla="*/ 9 h 12"/>
              <a:gd name="T2" fmla="*/ 3 w 8"/>
              <a:gd name="T3" fmla="*/ 10 h 12"/>
              <a:gd name="T4" fmla="*/ 5 w 8"/>
              <a:gd name="T5" fmla="*/ 8 h 12"/>
              <a:gd name="T6" fmla="*/ 3 w 8"/>
              <a:gd name="T7" fmla="*/ 6 h 12"/>
              <a:gd name="T8" fmla="*/ 0 w 8"/>
              <a:gd name="T9" fmla="*/ 3 h 12"/>
              <a:gd name="T10" fmla="*/ 4 w 8"/>
              <a:gd name="T11" fmla="*/ 0 h 12"/>
              <a:gd name="T12" fmla="*/ 7 w 8"/>
              <a:gd name="T13" fmla="*/ 0 h 12"/>
              <a:gd name="T14" fmla="*/ 7 w 8"/>
              <a:gd name="T15" fmla="*/ 2 h 12"/>
              <a:gd name="T16" fmla="*/ 4 w 8"/>
              <a:gd name="T17" fmla="*/ 1 h 12"/>
              <a:gd name="T18" fmla="*/ 2 w 8"/>
              <a:gd name="T19" fmla="*/ 3 h 12"/>
              <a:gd name="T20" fmla="*/ 4 w 8"/>
              <a:gd name="T21" fmla="*/ 5 h 12"/>
              <a:gd name="T22" fmla="*/ 8 w 8"/>
              <a:gd name="T23" fmla="*/ 8 h 12"/>
              <a:gd name="T24" fmla="*/ 3 w 8"/>
              <a:gd name="T25" fmla="*/ 12 h 12"/>
              <a:gd name="T26" fmla="*/ 0 w 8"/>
              <a:gd name="T27" fmla="*/ 11 h 12"/>
              <a:gd name="T28" fmla="*/ 0 w 8"/>
              <a:gd name="T29"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0" y="9"/>
                </a:moveTo>
                <a:cubicBezTo>
                  <a:pt x="1" y="10"/>
                  <a:pt x="2" y="10"/>
                  <a:pt x="3" y="10"/>
                </a:cubicBezTo>
                <a:cubicBezTo>
                  <a:pt x="5" y="10"/>
                  <a:pt x="5" y="9"/>
                  <a:pt x="5" y="8"/>
                </a:cubicBezTo>
                <a:cubicBezTo>
                  <a:pt x="5" y="7"/>
                  <a:pt x="5" y="7"/>
                  <a:pt x="3" y="6"/>
                </a:cubicBezTo>
                <a:cubicBezTo>
                  <a:pt x="1" y="6"/>
                  <a:pt x="0" y="4"/>
                  <a:pt x="0" y="3"/>
                </a:cubicBezTo>
                <a:cubicBezTo>
                  <a:pt x="0" y="1"/>
                  <a:pt x="2" y="0"/>
                  <a:pt x="4" y="0"/>
                </a:cubicBezTo>
                <a:cubicBezTo>
                  <a:pt x="5" y="0"/>
                  <a:pt x="6" y="0"/>
                  <a:pt x="7" y="0"/>
                </a:cubicBezTo>
                <a:cubicBezTo>
                  <a:pt x="7" y="2"/>
                  <a:pt x="7" y="2"/>
                  <a:pt x="7" y="2"/>
                </a:cubicBezTo>
                <a:cubicBezTo>
                  <a:pt x="6" y="2"/>
                  <a:pt x="5" y="1"/>
                  <a:pt x="4" y="1"/>
                </a:cubicBezTo>
                <a:cubicBezTo>
                  <a:pt x="3" y="1"/>
                  <a:pt x="2" y="2"/>
                  <a:pt x="2" y="3"/>
                </a:cubicBezTo>
                <a:cubicBezTo>
                  <a:pt x="2" y="4"/>
                  <a:pt x="3" y="4"/>
                  <a:pt x="4" y="5"/>
                </a:cubicBezTo>
                <a:cubicBezTo>
                  <a:pt x="6" y="5"/>
                  <a:pt x="8" y="7"/>
                  <a:pt x="8" y="8"/>
                </a:cubicBezTo>
                <a:cubicBezTo>
                  <a:pt x="8" y="10"/>
                  <a:pt x="6" y="12"/>
                  <a:pt x="3" y="12"/>
                </a:cubicBezTo>
                <a:cubicBezTo>
                  <a:pt x="2" y="12"/>
                  <a:pt x="1" y="11"/>
                  <a:pt x="0" y="11"/>
                </a:cubicBezTo>
                <a:lnTo>
                  <a:pt x="0"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67" name="Freeform 3118"/>
          <p:cNvSpPr>
            <a:spLocks noEditPoints="1"/>
          </p:cNvSpPr>
          <p:nvPr/>
        </p:nvSpPr>
        <p:spPr bwMode="auto">
          <a:xfrm>
            <a:off x="8228995" y="1894406"/>
            <a:ext cx="4010" cy="25062"/>
          </a:xfrm>
          <a:custGeom>
            <a:avLst/>
            <a:gdLst>
              <a:gd name="T0" fmla="*/ 3 w 3"/>
              <a:gd name="T1" fmla="*/ 2 h 16"/>
              <a:gd name="T2" fmla="*/ 1 w 3"/>
              <a:gd name="T3" fmla="*/ 3 h 16"/>
              <a:gd name="T4" fmla="*/ 0 w 3"/>
              <a:gd name="T5" fmla="*/ 2 h 16"/>
              <a:gd name="T6" fmla="*/ 1 w 3"/>
              <a:gd name="T7" fmla="*/ 0 h 16"/>
              <a:gd name="T8" fmla="*/ 3 w 3"/>
              <a:gd name="T9" fmla="*/ 2 h 16"/>
              <a:gd name="T10" fmla="*/ 0 w 3"/>
              <a:gd name="T11" fmla="*/ 16 h 16"/>
              <a:gd name="T12" fmla="*/ 0 w 3"/>
              <a:gd name="T13" fmla="*/ 5 h 16"/>
              <a:gd name="T14" fmla="*/ 2 w 3"/>
              <a:gd name="T15" fmla="*/ 5 h 16"/>
              <a:gd name="T16" fmla="*/ 2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2"/>
                </a:moveTo>
                <a:cubicBezTo>
                  <a:pt x="3" y="2"/>
                  <a:pt x="2" y="3"/>
                  <a:pt x="1" y="3"/>
                </a:cubicBezTo>
                <a:cubicBezTo>
                  <a:pt x="1" y="3"/>
                  <a:pt x="0" y="2"/>
                  <a:pt x="0" y="2"/>
                </a:cubicBezTo>
                <a:cubicBezTo>
                  <a:pt x="0" y="1"/>
                  <a:pt x="1" y="0"/>
                  <a:pt x="1" y="0"/>
                </a:cubicBezTo>
                <a:cubicBezTo>
                  <a:pt x="2" y="0"/>
                  <a:pt x="3" y="1"/>
                  <a:pt x="3" y="2"/>
                </a:cubicBezTo>
                <a:close/>
                <a:moveTo>
                  <a:pt x="0" y="16"/>
                </a:moveTo>
                <a:cubicBezTo>
                  <a:pt x="0" y="5"/>
                  <a:pt x="0" y="5"/>
                  <a:pt x="0" y="5"/>
                </a:cubicBezTo>
                <a:cubicBezTo>
                  <a:pt x="2" y="5"/>
                  <a:pt x="2" y="5"/>
                  <a:pt x="2" y="5"/>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68" name="Oval 3119"/>
          <p:cNvSpPr>
            <a:spLocks noChangeArrowheads="1"/>
          </p:cNvSpPr>
          <p:nvPr/>
        </p:nvSpPr>
        <p:spPr bwMode="auto">
          <a:xfrm>
            <a:off x="8238017" y="1915458"/>
            <a:ext cx="3007" cy="5012"/>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69" name="Freeform 3120"/>
          <p:cNvSpPr/>
          <p:nvPr/>
        </p:nvSpPr>
        <p:spPr bwMode="auto">
          <a:xfrm>
            <a:off x="8254056" y="1894406"/>
            <a:ext cx="14035" cy="26064"/>
          </a:xfrm>
          <a:custGeom>
            <a:avLst/>
            <a:gdLst>
              <a:gd name="T0" fmla="*/ 0 w 9"/>
              <a:gd name="T1" fmla="*/ 14 h 17"/>
              <a:gd name="T2" fmla="*/ 4 w 9"/>
              <a:gd name="T3" fmla="*/ 15 h 17"/>
              <a:gd name="T4" fmla="*/ 7 w 9"/>
              <a:gd name="T5" fmla="*/ 12 h 17"/>
              <a:gd name="T6" fmla="*/ 4 w 9"/>
              <a:gd name="T7" fmla="*/ 9 h 17"/>
              <a:gd name="T8" fmla="*/ 0 w 9"/>
              <a:gd name="T9" fmla="*/ 4 h 17"/>
              <a:gd name="T10" fmla="*/ 5 w 9"/>
              <a:gd name="T11" fmla="*/ 0 h 17"/>
              <a:gd name="T12" fmla="*/ 9 w 9"/>
              <a:gd name="T13" fmla="*/ 1 h 17"/>
              <a:gd name="T14" fmla="*/ 8 w 9"/>
              <a:gd name="T15" fmla="*/ 3 h 17"/>
              <a:gd name="T16" fmla="*/ 5 w 9"/>
              <a:gd name="T17" fmla="*/ 2 h 17"/>
              <a:gd name="T18" fmla="*/ 2 w 9"/>
              <a:gd name="T19" fmla="*/ 4 h 17"/>
              <a:gd name="T20" fmla="*/ 5 w 9"/>
              <a:gd name="T21" fmla="*/ 7 h 17"/>
              <a:gd name="T22" fmla="*/ 9 w 9"/>
              <a:gd name="T23" fmla="*/ 12 h 17"/>
              <a:gd name="T24" fmla="*/ 4 w 9"/>
              <a:gd name="T25" fmla="*/ 17 h 17"/>
              <a:gd name="T26" fmla="*/ 0 w 9"/>
              <a:gd name="T27" fmla="*/ 16 h 17"/>
              <a:gd name="T28" fmla="*/ 0 w 9"/>
              <a:gd name="T29" fmla="*/ 14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17">
                <a:moveTo>
                  <a:pt x="0" y="14"/>
                </a:moveTo>
                <a:cubicBezTo>
                  <a:pt x="1" y="14"/>
                  <a:pt x="2" y="15"/>
                  <a:pt x="4" y="15"/>
                </a:cubicBezTo>
                <a:cubicBezTo>
                  <a:pt x="6" y="15"/>
                  <a:pt x="7" y="14"/>
                  <a:pt x="7" y="12"/>
                </a:cubicBezTo>
                <a:cubicBezTo>
                  <a:pt x="7" y="11"/>
                  <a:pt x="6" y="10"/>
                  <a:pt x="4" y="9"/>
                </a:cubicBezTo>
                <a:cubicBezTo>
                  <a:pt x="2" y="8"/>
                  <a:pt x="0" y="7"/>
                  <a:pt x="0" y="4"/>
                </a:cubicBezTo>
                <a:cubicBezTo>
                  <a:pt x="0" y="2"/>
                  <a:pt x="2" y="0"/>
                  <a:pt x="5" y="0"/>
                </a:cubicBezTo>
                <a:cubicBezTo>
                  <a:pt x="7" y="0"/>
                  <a:pt x="8" y="0"/>
                  <a:pt x="9" y="1"/>
                </a:cubicBezTo>
                <a:cubicBezTo>
                  <a:pt x="8" y="3"/>
                  <a:pt x="8" y="3"/>
                  <a:pt x="8" y="3"/>
                </a:cubicBezTo>
                <a:cubicBezTo>
                  <a:pt x="8" y="2"/>
                  <a:pt x="7" y="2"/>
                  <a:pt x="5" y="2"/>
                </a:cubicBezTo>
                <a:cubicBezTo>
                  <a:pt x="3" y="2"/>
                  <a:pt x="2" y="3"/>
                  <a:pt x="2" y="4"/>
                </a:cubicBezTo>
                <a:cubicBezTo>
                  <a:pt x="2" y="6"/>
                  <a:pt x="3" y="6"/>
                  <a:pt x="5" y="7"/>
                </a:cubicBezTo>
                <a:cubicBezTo>
                  <a:pt x="8" y="8"/>
                  <a:pt x="9" y="10"/>
                  <a:pt x="9" y="12"/>
                </a:cubicBezTo>
                <a:cubicBezTo>
                  <a:pt x="9" y="15"/>
                  <a:pt x="8" y="17"/>
                  <a:pt x="4" y="17"/>
                </a:cubicBezTo>
                <a:cubicBezTo>
                  <a:pt x="2" y="17"/>
                  <a:pt x="0" y="16"/>
                  <a:pt x="0" y="16"/>
                </a:cubicBezTo>
                <a:lnTo>
                  <a:pt x="0" y="1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70" name="Freeform 3121"/>
          <p:cNvSpPr>
            <a:spLocks noEditPoints="1"/>
          </p:cNvSpPr>
          <p:nvPr/>
        </p:nvSpPr>
        <p:spPr bwMode="auto">
          <a:xfrm>
            <a:off x="8272101" y="1901423"/>
            <a:ext cx="16040" cy="19047"/>
          </a:xfrm>
          <a:custGeom>
            <a:avLst/>
            <a:gdLst>
              <a:gd name="T0" fmla="*/ 2 w 10"/>
              <a:gd name="T1" fmla="*/ 6 h 12"/>
              <a:gd name="T2" fmla="*/ 6 w 10"/>
              <a:gd name="T3" fmla="*/ 10 h 12"/>
              <a:gd name="T4" fmla="*/ 9 w 10"/>
              <a:gd name="T5" fmla="*/ 9 h 12"/>
              <a:gd name="T6" fmla="*/ 9 w 10"/>
              <a:gd name="T7" fmla="*/ 11 h 12"/>
              <a:gd name="T8" fmla="*/ 5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1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7" y="10"/>
                  <a:pt x="8" y="10"/>
                  <a:pt x="9" y="9"/>
                </a:cubicBezTo>
                <a:cubicBezTo>
                  <a:pt x="9" y="11"/>
                  <a:pt x="9" y="11"/>
                  <a:pt x="9" y="11"/>
                </a:cubicBezTo>
                <a:cubicBezTo>
                  <a:pt x="8" y="11"/>
                  <a:pt x="7" y="12"/>
                  <a:pt x="5" y="12"/>
                </a:cubicBezTo>
                <a:cubicBezTo>
                  <a:pt x="2" y="12"/>
                  <a:pt x="0" y="9"/>
                  <a:pt x="0" y="6"/>
                </a:cubicBezTo>
                <a:cubicBezTo>
                  <a:pt x="0" y="2"/>
                  <a:pt x="2" y="0"/>
                  <a:pt x="5" y="0"/>
                </a:cubicBezTo>
                <a:cubicBezTo>
                  <a:pt x="9" y="0"/>
                  <a:pt x="10" y="3"/>
                  <a:pt x="10" y="5"/>
                </a:cubicBezTo>
                <a:cubicBezTo>
                  <a:pt x="10" y="5"/>
                  <a:pt x="10" y="6"/>
                  <a:pt x="10" y="6"/>
                </a:cubicBezTo>
                <a:lnTo>
                  <a:pt x="2" y="6"/>
                </a:lnTo>
                <a:close/>
                <a:moveTo>
                  <a:pt x="8" y="5"/>
                </a:moveTo>
                <a:cubicBezTo>
                  <a:pt x="8" y="3"/>
                  <a:pt x="7" y="1"/>
                  <a:pt x="5" y="1"/>
                </a:cubicBezTo>
                <a:cubicBezTo>
                  <a:pt x="3" y="1"/>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71" name="Freeform 3122"/>
          <p:cNvSpPr>
            <a:spLocks noEditPoints="1"/>
          </p:cNvSpPr>
          <p:nvPr/>
        </p:nvSpPr>
        <p:spPr bwMode="auto">
          <a:xfrm>
            <a:off x="8291148" y="1892401"/>
            <a:ext cx="17042" cy="28069"/>
          </a:xfrm>
          <a:custGeom>
            <a:avLst/>
            <a:gdLst>
              <a:gd name="T0" fmla="*/ 11 w 11"/>
              <a:gd name="T1" fmla="*/ 0 h 18"/>
              <a:gd name="T2" fmla="*/ 11 w 11"/>
              <a:gd name="T3" fmla="*/ 14 h 18"/>
              <a:gd name="T4" fmla="*/ 11 w 11"/>
              <a:gd name="T5" fmla="*/ 17 h 18"/>
              <a:gd name="T6" fmla="*/ 9 w 11"/>
              <a:gd name="T7" fmla="*/ 17 h 18"/>
              <a:gd name="T8" fmla="*/ 9 w 11"/>
              <a:gd name="T9" fmla="*/ 15 h 18"/>
              <a:gd name="T10" fmla="*/ 9 w 11"/>
              <a:gd name="T11" fmla="*/ 15 h 18"/>
              <a:gd name="T12" fmla="*/ 5 w 11"/>
              <a:gd name="T13" fmla="*/ 18 h 18"/>
              <a:gd name="T14" fmla="*/ 0 w 11"/>
              <a:gd name="T15" fmla="*/ 12 h 18"/>
              <a:gd name="T16" fmla="*/ 5 w 11"/>
              <a:gd name="T17" fmla="*/ 6 h 18"/>
              <a:gd name="T18" fmla="*/ 8 w 11"/>
              <a:gd name="T19" fmla="*/ 7 h 18"/>
              <a:gd name="T20" fmla="*/ 9 w 11"/>
              <a:gd name="T21" fmla="*/ 7 h 18"/>
              <a:gd name="T22" fmla="*/ 9 w 11"/>
              <a:gd name="T23" fmla="*/ 0 h 18"/>
              <a:gd name="T24" fmla="*/ 11 w 11"/>
              <a:gd name="T25" fmla="*/ 0 h 18"/>
              <a:gd name="T26" fmla="*/ 9 w 11"/>
              <a:gd name="T27" fmla="*/ 11 h 18"/>
              <a:gd name="T28" fmla="*/ 8 w 11"/>
              <a:gd name="T29" fmla="*/ 10 h 18"/>
              <a:gd name="T30" fmla="*/ 5 w 11"/>
              <a:gd name="T31" fmla="*/ 7 h 18"/>
              <a:gd name="T32" fmla="*/ 2 w 11"/>
              <a:gd name="T33" fmla="*/ 12 h 18"/>
              <a:gd name="T34" fmla="*/ 5 w 11"/>
              <a:gd name="T35" fmla="*/ 16 h 18"/>
              <a:gd name="T36" fmla="*/ 8 w 11"/>
              <a:gd name="T37" fmla="*/ 14 h 18"/>
              <a:gd name="T38" fmla="*/ 9 w 11"/>
              <a:gd name="T39" fmla="*/ 13 h 18"/>
              <a:gd name="T40" fmla="*/ 9 w 11"/>
              <a:gd name="T41" fmla="*/ 1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8">
                <a:moveTo>
                  <a:pt x="11" y="0"/>
                </a:moveTo>
                <a:cubicBezTo>
                  <a:pt x="11" y="14"/>
                  <a:pt x="11" y="14"/>
                  <a:pt x="11" y="14"/>
                </a:cubicBezTo>
                <a:cubicBezTo>
                  <a:pt x="11" y="15"/>
                  <a:pt x="11" y="17"/>
                  <a:pt x="11" y="17"/>
                </a:cubicBezTo>
                <a:cubicBezTo>
                  <a:pt x="9" y="17"/>
                  <a:pt x="9" y="17"/>
                  <a:pt x="9" y="17"/>
                </a:cubicBezTo>
                <a:cubicBezTo>
                  <a:pt x="9" y="15"/>
                  <a:pt x="9" y="15"/>
                  <a:pt x="9" y="15"/>
                </a:cubicBezTo>
                <a:cubicBezTo>
                  <a:pt x="9" y="15"/>
                  <a:pt x="9" y="15"/>
                  <a:pt x="9" y="15"/>
                </a:cubicBezTo>
                <a:cubicBezTo>
                  <a:pt x="8" y="17"/>
                  <a:pt x="7" y="18"/>
                  <a:pt x="5" y="18"/>
                </a:cubicBezTo>
                <a:cubicBezTo>
                  <a:pt x="2" y="18"/>
                  <a:pt x="0" y="15"/>
                  <a:pt x="0" y="12"/>
                </a:cubicBezTo>
                <a:cubicBezTo>
                  <a:pt x="0" y="8"/>
                  <a:pt x="2" y="6"/>
                  <a:pt x="5" y="6"/>
                </a:cubicBezTo>
                <a:cubicBezTo>
                  <a:pt x="7" y="6"/>
                  <a:pt x="8" y="6"/>
                  <a:pt x="8" y="7"/>
                </a:cubicBezTo>
                <a:cubicBezTo>
                  <a:pt x="9" y="7"/>
                  <a:pt x="9" y="7"/>
                  <a:pt x="9" y="7"/>
                </a:cubicBezTo>
                <a:cubicBezTo>
                  <a:pt x="9" y="0"/>
                  <a:pt x="9" y="0"/>
                  <a:pt x="9" y="0"/>
                </a:cubicBezTo>
                <a:lnTo>
                  <a:pt x="11" y="0"/>
                </a:lnTo>
                <a:close/>
                <a:moveTo>
                  <a:pt x="9" y="11"/>
                </a:moveTo>
                <a:cubicBezTo>
                  <a:pt x="9" y="10"/>
                  <a:pt x="9" y="10"/>
                  <a:pt x="8" y="10"/>
                </a:cubicBezTo>
                <a:cubicBezTo>
                  <a:pt x="8" y="8"/>
                  <a:pt x="7" y="7"/>
                  <a:pt x="5" y="7"/>
                </a:cubicBezTo>
                <a:cubicBezTo>
                  <a:pt x="3" y="7"/>
                  <a:pt x="2" y="9"/>
                  <a:pt x="2" y="12"/>
                </a:cubicBezTo>
                <a:cubicBezTo>
                  <a:pt x="2" y="14"/>
                  <a:pt x="3" y="16"/>
                  <a:pt x="5" y="16"/>
                </a:cubicBezTo>
                <a:cubicBezTo>
                  <a:pt x="7" y="16"/>
                  <a:pt x="8" y="15"/>
                  <a:pt x="8" y="14"/>
                </a:cubicBezTo>
                <a:cubicBezTo>
                  <a:pt x="9" y="13"/>
                  <a:pt x="9" y="13"/>
                  <a:pt x="9" y="13"/>
                </a:cubicBezTo>
                <a:lnTo>
                  <a:pt x="9" y="1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72" name="Freeform 3123"/>
          <p:cNvSpPr>
            <a:spLocks noEditPoints="1"/>
          </p:cNvSpPr>
          <p:nvPr/>
        </p:nvSpPr>
        <p:spPr bwMode="auto">
          <a:xfrm>
            <a:off x="7431022" y="1945532"/>
            <a:ext cx="18045" cy="27067"/>
          </a:xfrm>
          <a:custGeom>
            <a:avLst/>
            <a:gdLst>
              <a:gd name="T0" fmla="*/ 0 w 11"/>
              <a:gd name="T1" fmla="*/ 4 h 17"/>
              <a:gd name="T2" fmla="*/ 0 w 11"/>
              <a:gd name="T3" fmla="*/ 1 h 17"/>
              <a:gd name="T4" fmla="*/ 2 w 11"/>
              <a:gd name="T5" fmla="*/ 1 h 17"/>
              <a:gd name="T6" fmla="*/ 2 w 11"/>
              <a:gd name="T7" fmla="*/ 3 h 17"/>
              <a:gd name="T8" fmla="*/ 2 w 11"/>
              <a:gd name="T9" fmla="*/ 3 h 17"/>
              <a:gd name="T10" fmla="*/ 6 w 11"/>
              <a:gd name="T11" fmla="*/ 0 h 17"/>
              <a:gd name="T12" fmla="*/ 11 w 11"/>
              <a:gd name="T13" fmla="*/ 6 h 17"/>
              <a:gd name="T14" fmla="*/ 6 w 11"/>
              <a:gd name="T15" fmla="*/ 13 h 17"/>
              <a:gd name="T16" fmla="*/ 2 w 11"/>
              <a:gd name="T17" fmla="*/ 11 h 17"/>
              <a:gd name="T18" fmla="*/ 2 w 11"/>
              <a:gd name="T19" fmla="*/ 11 h 17"/>
              <a:gd name="T20" fmla="*/ 2 w 11"/>
              <a:gd name="T21" fmla="*/ 17 h 17"/>
              <a:gd name="T22" fmla="*/ 0 w 11"/>
              <a:gd name="T23" fmla="*/ 17 h 17"/>
              <a:gd name="T24" fmla="*/ 0 w 11"/>
              <a:gd name="T25" fmla="*/ 4 h 17"/>
              <a:gd name="T26" fmla="*/ 2 w 11"/>
              <a:gd name="T27" fmla="*/ 8 h 17"/>
              <a:gd name="T28" fmla="*/ 2 w 11"/>
              <a:gd name="T29" fmla="*/ 8 h 17"/>
              <a:gd name="T30" fmla="*/ 6 w 11"/>
              <a:gd name="T31" fmla="*/ 11 h 17"/>
              <a:gd name="T32" fmla="*/ 9 w 11"/>
              <a:gd name="T33" fmla="*/ 6 h 17"/>
              <a:gd name="T34" fmla="*/ 6 w 11"/>
              <a:gd name="T35" fmla="*/ 2 h 17"/>
              <a:gd name="T36" fmla="*/ 2 w 11"/>
              <a:gd name="T37" fmla="*/ 5 h 17"/>
              <a:gd name="T38" fmla="*/ 2 w 11"/>
              <a:gd name="T39" fmla="*/ 6 h 17"/>
              <a:gd name="T40" fmla="*/ 2 w 11"/>
              <a:gd name="T41"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0" y="4"/>
                </a:moveTo>
                <a:cubicBezTo>
                  <a:pt x="0" y="3"/>
                  <a:pt x="0" y="2"/>
                  <a:pt x="0" y="1"/>
                </a:cubicBezTo>
                <a:cubicBezTo>
                  <a:pt x="2" y="1"/>
                  <a:pt x="2" y="1"/>
                  <a:pt x="2" y="1"/>
                </a:cubicBezTo>
                <a:cubicBezTo>
                  <a:pt x="2" y="3"/>
                  <a:pt x="2" y="3"/>
                  <a:pt x="2" y="3"/>
                </a:cubicBezTo>
                <a:cubicBezTo>
                  <a:pt x="2" y="3"/>
                  <a:pt x="2" y="3"/>
                  <a:pt x="2" y="3"/>
                </a:cubicBezTo>
                <a:cubicBezTo>
                  <a:pt x="3" y="1"/>
                  <a:pt x="4" y="0"/>
                  <a:pt x="6" y="0"/>
                </a:cubicBezTo>
                <a:cubicBezTo>
                  <a:pt x="9" y="0"/>
                  <a:pt x="11" y="3"/>
                  <a:pt x="11" y="6"/>
                </a:cubicBezTo>
                <a:cubicBezTo>
                  <a:pt x="11" y="10"/>
                  <a:pt x="9" y="13"/>
                  <a:pt x="6" y="13"/>
                </a:cubicBezTo>
                <a:cubicBezTo>
                  <a:pt x="4" y="13"/>
                  <a:pt x="3" y="12"/>
                  <a:pt x="2" y="11"/>
                </a:cubicBezTo>
                <a:cubicBezTo>
                  <a:pt x="2" y="11"/>
                  <a:pt x="2" y="11"/>
                  <a:pt x="2" y="11"/>
                </a:cubicBezTo>
                <a:cubicBezTo>
                  <a:pt x="2" y="17"/>
                  <a:pt x="2" y="17"/>
                  <a:pt x="2" y="17"/>
                </a:cubicBezTo>
                <a:cubicBezTo>
                  <a:pt x="0" y="17"/>
                  <a:pt x="0" y="17"/>
                  <a:pt x="0" y="17"/>
                </a:cubicBezTo>
                <a:lnTo>
                  <a:pt x="0" y="4"/>
                </a:lnTo>
                <a:close/>
                <a:moveTo>
                  <a:pt x="2" y="8"/>
                </a:moveTo>
                <a:cubicBezTo>
                  <a:pt x="2" y="8"/>
                  <a:pt x="2" y="8"/>
                  <a:pt x="2" y="8"/>
                </a:cubicBezTo>
                <a:cubicBezTo>
                  <a:pt x="3" y="10"/>
                  <a:pt x="4" y="11"/>
                  <a:pt x="6" y="11"/>
                </a:cubicBezTo>
                <a:cubicBezTo>
                  <a:pt x="8" y="11"/>
                  <a:pt x="9" y="9"/>
                  <a:pt x="9" y="6"/>
                </a:cubicBezTo>
                <a:cubicBezTo>
                  <a:pt x="9" y="4"/>
                  <a:pt x="8" y="2"/>
                  <a:pt x="6" y="2"/>
                </a:cubicBezTo>
                <a:cubicBezTo>
                  <a:pt x="4" y="2"/>
                  <a:pt x="3" y="3"/>
                  <a:pt x="2" y="5"/>
                </a:cubicBezTo>
                <a:cubicBezTo>
                  <a:pt x="2" y="5"/>
                  <a:pt x="2" y="5"/>
                  <a:pt x="2" y="6"/>
                </a:cubicBezTo>
                <a:lnTo>
                  <a:pt x="2"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73" name="Freeform 3124"/>
          <p:cNvSpPr/>
          <p:nvPr/>
        </p:nvSpPr>
        <p:spPr bwMode="auto">
          <a:xfrm>
            <a:off x="7453077" y="1945532"/>
            <a:ext cx="10025" cy="19047"/>
          </a:xfrm>
          <a:custGeom>
            <a:avLst/>
            <a:gdLst>
              <a:gd name="T0" fmla="*/ 0 w 6"/>
              <a:gd name="T1" fmla="*/ 4 h 12"/>
              <a:gd name="T2" fmla="*/ 0 w 6"/>
              <a:gd name="T3" fmla="*/ 1 h 12"/>
              <a:gd name="T4" fmla="*/ 2 w 6"/>
              <a:gd name="T5" fmla="*/ 1 h 12"/>
              <a:gd name="T6" fmla="*/ 2 w 6"/>
              <a:gd name="T7" fmla="*/ 3 h 12"/>
              <a:gd name="T8" fmla="*/ 2 w 6"/>
              <a:gd name="T9" fmla="*/ 3 h 12"/>
              <a:gd name="T10" fmla="*/ 5 w 6"/>
              <a:gd name="T11" fmla="*/ 0 h 12"/>
              <a:gd name="T12" fmla="*/ 6 w 6"/>
              <a:gd name="T13" fmla="*/ 0 h 12"/>
              <a:gd name="T14" fmla="*/ 6 w 6"/>
              <a:gd name="T15" fmla="*/ 2 h 12"/>
              <a:gd name="T16" fmla="*/ 5 w 6"/>
              <a:gd name="T17" fmla="*/ 2 h 12"/>
              <a:gd name="T18" fmla="*/ 3 w 6"/>
              <a:gd name="T19" fmla="*/ 5 h 12"/>
              <a:gd name="T20" fmla="*/ 2 w 6"/>
              <a:gd name="T21" fmla="*/ 6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3"/>
                  <a:pt x="0" y="2"/>
                  <a:pt x="0" y="1"/>
                </a:cubicBezTo>
                <a:cubicBezTo>
                  <a:pt x="2" y="1"/>
                  <a:pt x="2" y="1"/>
                  <a:pt x="2" y="1"/>
                </a:cubicBezTo>
                <a:cubicBezTo>
                  <a:pt x="2" y="3"/>
                  <a:pt x="2" y="3"/>
                  <a:pt x="2" y="3"/>
                </a:cubicBezTo>
                <a:cubicBezTo>
                  <a:pt x="2" y="3"/>
                  <a:pt x="2" y="3"/>
                  <a:pt x="2" y="3"/>
                </a:cubicBezTo>
                <a:cubicBezTo>
                  <a:pt x="3" y="1"/>
                  <a:pt x="4" y="0"/>
                  <a:pt x="5" y="0"/>
                </a:cubicBezTo>
                <a:cubicBezTo>
                  <a:pt x="6" y="0"/>
                  <a:pt x="6" y="0"/>
                  <a:pt x="6" y="0"/>
                </a:cubicBezTo>
                <a:cubicBezTo>
                  <a:pt x="6" y="2"/>
                  <a:pt x="6" y="2"/>
                  <a:pt x="6" y="2"/>
                </a:cubicBezTo>
                <a:cubicBezTo>
                  <a:pt x="6" y="2"/>
                  <a:pt x="6" y="2"/>
                  <a:pt x="5" y="2"/>
                </a:cubicBezTo>
                <a:cubicBezTo>
                  <a:pt x="4" y="2"/>
                  <a:pt x="3" y="4"/>
                  <a:pt x="3" y="5"/>
                </a:cubicBezTo>
                <a:cubicBezTo>
                  <a:pt x="2" y="5"/>
                  <a:pt x="2" y="6"/>
                  <a:pt x="2" y="6"/>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74" name="Freeform 3125"/>
          <p:cNvSpPr>
            <a:spLocks noEditPoints="1"/>
          </p:cNvSpPr>
          <p:nvPr/>
        </p:nvSpPr>
        <p:spPr bwMode="auto">
          <a:xfrm>
            <a:off x="7466109" y="1945532"/>
            <a:ext cx="16040" cy="21052"/>
          </a:xfrm>
          <a:custGeom>
            <a:avLst/>
            <a:gdLst>
              <a:gd name="T0" fmla="*/ 2 w 10"/>
              <a:gd name="T1" fmla="*/ 7 h 13"/>
              <a:gd name="T2" fmla="*/ 6 w 10"/>
              <a:gd name="T3" fmla="*/ 11 h 13"/>
              <a:gd name="T4" fmla="*/ 9 w 10"/>
              <a:gd name="T5" fmla="*/ 10 h 13"/>
              <a:gd name="T6" fmla="*/ 9 w 10"/>
              <a:gd name="T7" fmla="*/ 12 h 13"/>
              <a:gd name="T8" fmla="*/ 5 w 10"/>
              <a:gd name="T9" fmla="*/ 13 h 13"/>
              <a:gd name="T10" fmla="*/ 0 w 10"/>
              <a:gd name="T11" fmla="*/ 7 h 13"/>
              <a:gd name="T12" fmla="*/ 5 w 10"/>
              <a:gd name="T13" fmla="*/ 0 h 13"/>
              <a:gd name="T14" fmla="*/ 10 w 10"/>
              <a:gd name="T15" fmla="*/ 6 h 13"/>
              <a:gd name="T16" fmla="*/ 10 w 10"/>
              <a:gd name="T17" fmla="*/ 7 h 13"/>
              <a:gd name="T18" fmla="*/ 2 w 10"/>
              <a:gd name="T19" fmla="*/ 7 h 13"/>
              <a:gd name="T20" fmla="*/ 8 w 10"/>
              <a:gd name="T21" fmla="*/ 5 h 13"/>
              <a:gd name="T22" fmla="*/ 5 w 10"/>
              <a:gd name="T23" fmla="*/ 2 h 13"/>
              <a:gd name="T24" fmla="*/ 2 w 10"/>
              <a:gd name="T25" fmla="*/ 5 h 13"/>
              <a:gd name="T26" fmla="*/ 8 w 10"/>
              <a:gd name="T27" fmla="*/ 5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3">
                <a:moveTo>
                  <a:pt x="2" y="7"/>
                </a:moveTo>
                <a:cubicBezTo>
                  <a:pt x="2" y="10"/>
                  <a:pt x="3" y="11"/>
                  <a:pt x="6" y="11"/>
                </a:cubicBezTo>
                <a:cubicBezTo>
                  <a:pt x="7" y="11"/>
                  <a:pt x="8" y="11"/>
                  <a:pt x="9" y="10"/>
                </a:cubicBezTo>
                <a:cubicBezTo>
                  <a:pt x="9" y="12"/>
                  <a:pt x="9" y="12"/>
                  <a:pt x="9" y="12"/>
                </a:cubicBezTo>
                <a:cubicBezTo>
                  <a:pt x="8" y="12"/>
                  <a:pt x="7" y="13"/>
                  <a:pt x="5" y="13"/>
                </a:cubicBezTo>
                <a:cubicBezTo>
                  <a:pt x="2" y="13"/>
                  <a:pt x="0" y="10"/>
                  <a:pt x="0" y="7"/>
                </a:cubicBezTo>
                <a:cubicBezTo>
                  <a:pt x="0" y="3"/>
                  <a:pt x="2" y="0"/>
                  <a:pt x="5" y="0"/>
                </a:cubicBezTo>
                <a:cubicBezTo>
                  <a:pt x="9" y="0"/>
                  <a:pt x="10" y="4"/>
                  <a:pt x="10" y="6"/>
                </a:cubicBezTo>
                <a:cubicBezTo>
                  <a:pt x="10" y="6"/>
                  <a:pt x="10" y="7"/>
                  <a:pt x="10" y="7"/>
                </a:cubicBezTo>
                <a:lnTo>
                  <a:pt x="2" y="7"/>
                </a:lnTo>
                <a:close/>
                <a:moveTo>
                  <a:pt x="8" y="5"/>
                </a:moveTo>
                <a:cubicBezTo>
                  <a:pt x="8" y="4"/>
                  <a:pt x="7" y="2"/>
                  <a:pt x="5" y="2"/>
                </a:cubicBezTo>
                <a:cubicBezTo>
                  <a:pt x="3" y="2"/>
                  <a:pt x="2" y="4"/>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75" name="Freeform 3126"/>
          <p:cNvSpPr/>
          <p:nvPr/>
        </p:nvSpPr>
        <p:spPr bwMode="auto">
          <a:xfrm>
            <a:off x="7485156" y="1941523"/>
            <a:ext cx="9022" cy="25062"/>
          </a:xfrm>
          <a:custGeom>
            <a:avLst/>
            <a:gdLst>
              <a:gd name="T0" fmla="*/ 3 w 6"/>
              <a:gd name="T1" fmla="*/ 0 h 16"/>
              <a:gd name="T2" fmla="*/ 3 w 6"/>
              <a:gd name="T3" fmla="*/ 4 h 16"/>
              <a:gd name="T4" fmla="*/ 6 w 6"/>
              <a:gd name="T5" fmla="*/ 4 h 16"/>
              <a:gd name="T6" fmla="*/ 6 w 6"/>
              <a:gd name="T7" fmla="*/ 5 h 16"/>
              <a:gd name="T8" fmla="*/ 3 w 6"/>
              <a:gd name="T9" fmla="*/ 5 h 16"/>
              <a:gd name="T10" fmla="*/ 3 w 6"/>
              <a:gd name="T11" fmla="*/ 12 h 16"/>
              <a:gd name="T12" fmla="*/ 5 w 6"/>
              <a:gd name="T13" fmla="*/ 14 h 16"/>
              <a:gd name="T14" fmla="*/ 6 w 6"/>
              <a:gd name="T15" fmla="*/ 14 h 16"/>
              <a:gd name="T16" fmla="*/ 6 w 6"/>
              <a:gd name="T17" fmla="*/ 15 h 16"/>
              <a:gd name="T18" fmla="*/ 4 w 6"/>
              <a:gd name="T19" fmla="*/ 16 h 16"/>
              <a:gd name="T20" fmla="*/ 2 w 6"/>
              <a:gd name="T21" fmla="*/ 15 h 16"/>
              <a:gd name="T22" fmla="*/ 1 w 6"/>
              <a:gd name="T23" fmla="*/ 12 h 16"/>
              <a:gd name="T24" fmla="*/ 1 w 6"/>
              <a:gd name="T25" fmla="*/ 5 h 16"/>
              <a:gd name="T26" fmla="*/ 0 w 6"/>
              <a:gd name="T27" fmla="*/ 5 h 16"/>
              <a:gd name="T28" fmla="*/ 0 w 6"/>
              <a:gd name="T29" fmla="*/ 4 h 16"/>
              <a:gd name="T30" fmla="*/ 1 w 6"/>
              <a:gd name="T31" fmla="*/ 4 h 16"/>
              <a:gd name="T32" fmla="*/ 1 w 6"/>
              <a:gd name="T33" fmla="*/ 1 h 16"/>
              <a:gd name="T34" fmla="*/ 3 w 6"/>
              <a:gd name="T3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 h="16">
                <a:moveTo>
                  <a:pt x="3" y="0"/>
                </a:moveTo>
                <a:cubicBezTo>
                  <a:pt x="3" y="4"/>
                  <a:pt x="3" y="4"/>
                  <a:pt x="3" y="4"/>
                </a:cubicBezTo>
                <a:cubicBezTo>
                  <a:pt x="6" y="4"/>
                  <a:pt x="6" y="4"/>
                  <a:pt x="6" y="4"/>
                </a:cubicBezTo>
                <a:cubicBezTo>
                  <a:pt x="6" y="5"/>
                  <a:pt x="6" y="5"/>
                  <a:pt x="6" y="5"/>
                </a:cubicBezTo>
                <a:cubicBezTo>
                  <a:pt x="3" y="5"/>
                  <a:pt x="3" y="5"/>
                  <a:pt x="3" y="5"/>
                </a:cubicBezTo>
                <a:cubicBezTo>
                  <a:pt x="3" y="12"/>
                  <a:pt x="3" y="12"/>
                  <a:pt x="3" y="12"/>
                </a:cubicBezTo>
                <a:cubicBezTo>
                  <a:pt x="3" y="13"/>
                  <a:pt x="4" y="14"/>
                  <a:pt x="5" y="14"/>
                </a:cubicBezTo>
                <a:cubicBezTo>
                  <a:pt x="6" y="14"/>
                  <a:pt x="6" y="14"/>
                  <a:pt x="6" y="14"/>
                </a:cubicBezTo>
                <a:cubicBezTo>
                  <a:pt x="6" y="15"/>
                  <a:pt x="6" y="15"/>
                  <a:pt x="6" y="15"/>
                </a:cubicBezTo>
                <a:cubicBezTo>
                  <a:pt x="6" y="15"/>
                  <a:pt x="5" y="16"/>
                  <a:pt x="4" y="16"/>
                </a:cubicBezTo>
                <a:cubicBezTo>
                  <a:pt x="3" y="16"/>
                  <a:pt x="3" y="15"/>
                  <a:pt x="2" y="15"/>
                </a:cubicBezTo>
                <a:cubicBezTo>
                  <a:pt x="2" y="14"/>
                  <a:pt x="1" y="13"/>
                  <a:pt x="1" y="12"/>
                </a:cubicBezTo>
                <a:cubicBezTo>
                  <a:pt x="1" y="5"/>
                  <a:pt x="1" y="5"/>
                  <a:pt x="1" y="5"/>
                </a:cubicBezTo>
                <a:cubicBezTo>
                  <a:pt x="0" y="5"/>
                  <a:pt x="0" y="5"/>
                  <a:pt x="0" y="5"/>
                </a:cubicBezTo>
                <a:cubicBezTo>
                  <a:pt x="0" y="4"/>
                  <a:pt x="0" y="4"/>
                  <a:pt x="0" y="4"/>
                </a:cubicBezTo>
                <a:cubicBezTo>
                  <a:pt x="1" y="4"/>
                  <a:pt x="1" y="4"/>
                  <a:pt x="1" y="4"/>
                </a:cubicBezTo>
                <a:cubicBezTo>
                  <a:pt x="1" y="1"/>
                  <a:pt x="1" y="1"/>
                  <a:pt x="1" y="1"/>
                </a:cubicBezTo>
                <a:lnTo>
                  <a:pt x="3"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76" name="Freeform 3127"/>
          <p:cNvSpPr>
            <a:spLocks noEditPoints="1"/>
          </p:cNvSpPr>
          <p:nvPr/>
        </p:nvSpPr>
        <p:spPr bwMode="auto">
          <a:xfrm>
            <a:off x="7499191" y="1939518"/>
            <a:ext cx="5012" cy="25062"/>
          </a:xfrm>
          <a:custGeom>
            <a:avLst/>
            <a:gdLst>
              <a:gd name="T0" fmla="*/ 3 w 3"/>
              <a:gd name="T1" fmla="*/ 1 h 16"/>
              <a:gd name="T2" fmla="*/ 1 w 3"/>
              <a:gd name="T3" fmla="*/ 3 h 16"/>
              <a:gd name="T4" fmla="*/ 0 w 3"/>
              <a:gd name="T5" fmla="*/ 1 h 16"/>
              <a:gd name="T6" fmla="*/ 1 w 3"/>
              <a:gd name="T7" fmla="*/ 0 h 16"/>
              <a:gd name="T8" fmla="*/ 3 w 3"/>
              <a:gd name="T9" fmla="*/ 1 h 16"/>
              <a:gd name="T10" fmla="*/ 0 w 3"/>
              <a:gd name="T11" fmla="*/ 16 h 16"/>
              <a:gd name="T12" fmla="*/ 0 w 3"/>
              <a:gd name="T13" fmla="*/ 5 h 16"/>
              <a:gd name="T14" fmla="*/ 2 w 3"/>
              <a:gd name="T15" fmla="*/ 5 h 16"/>
              <a:gd name="T16" fmla="*/ 2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3"/>
                  <a:pt x="1" y="3"/>
                </a:cubicBezTo>
                <a:cubicBezTo>
                  <a:pt x="0" y="3"/>
                  <a:pt x="0" y="2"/>
                  <a:pt x="0" y="1"/>
                </a:cubicBezTo>
                <a:cubicBezTo>
                  <a:pt x="0" y="1"/>
                  <a:pt x="1" y="0"/>
                  <a:pt x="1" y="0"/>
                </a:cubicBezTo>
                <a:cubicBezTo>
                  <a:pt x="2" y="0"/>
                  <a:pt x="3" y="1"/>
                  <a:pt x="3" y="1"/>
                </a:cubicBezTo>
                <a:close/>
                <a:moveTo>
                  <a:pt x="0" y="16"/>
                </a:moveTo>
                <a:cubicBezTo>
                  <a:pt x="0" y="5"/>
                  <a:pt x="0" y="5"/>
                  <a:pt x="0" y="5"/>
                </a:cubicBezTo>
                <a:cubicBezTo>
                  <a:pt x="2" y="5"/>
                  <a:pt x="2" y="5"/>
                  <a:pt x="2" y="5"/>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77" name="Freeform 3128"/>
          <p:cNvSpPr/>
          <p:nvPr/>
        </p:nvSpPr>
        <p:spPr bwMode="auto">
          <a:xfrm>
            <a:off x="7508213" y="1947537"/>
            <a:ext cx="16040" cy="19047"/>
          </a:xfrm>
          <a:custGeom>
            <a:avLst/>
            <a:gdLst>
              <a:gd name="T0" fmla="*/ 10 w 10"/>
              <a:gd name="T1" fmla="*/ 8 h 12"/>
              <a:gd name="T2" fmla="*/ 10 w 10"/>
              <a:gd name="T3" fmla="*/ 11 h 12"/>
              <a:gd name="T4" fmla="*/ 8 w 10"/>
              <a:gd name="T5" fmla="*/ 11 h 12"/>
              <a:gd name="T6" fmla="*/ 8 w 10"/>
              <a:gd name="T7" fmla="*/ 9 h 12"/>
              <a:gd name="T8" fmla="*/ 8 w 10"/>
              <a:gd name="T9" fmla="*/ 9 h 12"/>
              <a:gd name="T10" fmla="*/ 4 w 10"/>
              <a:gd name="T11" fmla="*/ 12 h 12"/>
              <a:gd name="T12" fmla="*/ 0 w 10"/>
              <a:gd name="T13" fmla="*/ 6 h 12"/>
              <a:gd name="T14" fmla="*/ 0 w 10"/>
              <a:gd name="T15" fmla="*/ 0 h 12"/>
              <a:gd name="T16" fmla="*/ 2 w 10"/>
              <a:gd name="T17" fmla="*/ 0 h 12"/>
              <a:gd name="T18" fmla="*/ 2 w 10"/>
              <a:gd name="T19" fmla="*/ 6 h 12"/>
              <a:gd name="T20" fmla="*/ 5 w 10"/>
              <a:gd name="T21" fmla="*/ 10 h 12"/>
              <a:gd name="T22" fmla="*/ 8 w 10"/>
              <a:gd name="T23" fmla="*/ 8 h 12"/>
              <a:gd name="T24" fmla="*/ 8 w 10"/>
              <a:gd name="T25" fmla="*/ 7 h 12"/>
              <a:gd name="T26" fmla="*/ 8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9"/>
                  <a:pt x="10" y="10"/>
                  <a:pt x="10" y="11"/>
                </a:cubicBezTo>
                <a:cubicBezTo>
                  <a:pt x="8" y="11"/>
                  <a:pt x="8" y="11"/>
                  <a:pt x="8" y="11"/>
                </a:cubicBezTo>
                <a:cubicBezTo>
                  <a:pt x="8" y="9"/>
                  <a:pt x="8" y="9"/>
                  <a:pt x="8" y="9"/>
                </a:cubicBezTo>
                <a:cubicBezTo>
                  <a:pt x="8" y="9"/>
                  <a:pt x="8" y="9"/>
                  <a:pt x="8" y="9"/>
                </a:cubicBezTo>
                <a:cubicBezTo>
                  <a:pt x="7" y="10"/>
                  <a:pt x="6" y="12"/>
                  <a:pt x="4" y="12"/>
                </a:cubicBezTo>
                <a:cubicBezTo>
                  <a:pt x="2" y="12"/>
                  <a:pt x="0" y="11"/>
                  <a:pt x="0" y="6"/>
                </a:cubicBezTo>
                <a:cubicBezTo>
                  <a:pt x="0" y="0"/>
                  <a:pt x="0" y="0"/>
                  <a:pt x="0" y="0"/>
                </a:cubicBezTo>
                <a:cubicBezTo>
                  <a:pt x="2" y="0"/>
                  <a:pt x="2" y="0"/>
                  <a:pt x="2" y="0"/>
                </a:cubicBezTo>
                <a:cubicBezTo>
                  <a:pt x="2" y="6"/>
                  <a:pt x="2" y="6"/>
                  <a:pt x="2" y="6"/>
                </a:cubicBezTo>
                <a:cubicBezTo>
                  <a:pt x="2" y="8"/>
                  <a:pt x="3" y="10"/>
                  <a:pt x="5" y="10"/>
                </a:cubicBezTo>
                <a:cubicBezTo>
                  <a:pt x="6" y="10"/>
                  <a:pt x="7" y="9"/>
                  <a:pt x="8" y="8"/>
                </a:cubicBezTo>
                <a:cubicBezTo>
                  <a:pt x="8" y="8"/>
                  <a:pt x="8" y="7"/>
                  <a:pt x="8" y="7"/>
                </a:cubicBezTo>
                <a:cubicBezTo>
                  <a:pt x="8" y="0"/>
                  <a:pt x="8" y="0"/>
                  <a:pt x="8"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78" name="Freeform 3129"/>
          <p:cNvSpPr/>
          <p:nvPr/>
        </p:nvSpPr>
        <p:spPr bwMode="auto">
          <a:xfrm>
            <a:off x="7530268" y="1945532"/>
            <a:ext cx="25062" cy="19047"/>
          </a:xfrm>
          <a:custGeom>
            <a:avLst/>
            <a:gdLst>
              <a:gd name="T0" fmla="*/ 0 w 16"/>
              <a:gd name="T1" fmla="*/ 4 h 12"/>
              <a:gd name="T2" fmla="*/ 0 w 16"/>
              <a:gd name="T3" fmla="*/ 1 h 12"/>
              <a:gd name="T4" fmla="*/ 2 w 16"/>
              <a:gd name="T5" fmla="*/ 1 h 12"/>
              <a:gd name="T6" fmla="*/ 2 w 16"/>
              <a:gd name="T7" fmla="*/ 3 h 12"/>
              <a:gd name="T8" fmla="*/ 2 w 16"/>
              <a:gd name="T9" fmla="*/ 3 h 12"/>
              <a:gd name="T10" fmla="*/ 5 w 16"/>
              <a:gd name="T11" fmla="*/ 0 h 12"/>
              <a:gd name="T12" fmla="*/ 9 w 16"/>
              <a:gd name="T13" fmla="*/ 3 h 12"/>
              <a:gd name="T14" fmla="*/ 9 w 16"/>
              <a:gd name="T15" fmla="*/ 3 h 12"/>
              <a:gd name="T16" fmla="*/ 10 w 16"/>
              <a:gd name="T17" fmla="*/ 1 h 12"/>
              <a:gd name="T18" fmla="*/ 13 w 16"/>
              <a:gd name="T19" fmla="*/ 0 h 12"/>
              <a:gd name="T20" fmla="*/ 16 w 16"/>
              <a:gd name="T21" fmla="*/ 5 h 12"/>
              <a:gd name="T22" fmla="*/ 16 w 16"/>
              <a:gd name="T23" fmla="*/ 12 h 12"/>
              <a:gd name="T24" fmla="*/ 14 w 16"/>
              <a:gd name="T25" fmla="*/ 12 h 12"/>
              <a:gd name="T26" fmla="*/ 14 w 16"/>
              <a:gd name="T27" fmla="*/ 6 h 12"/>
              <a:gd name="T28" fmla="*/ 12 w 16"/>
              <a:gd name="T29" fmla="*/ 2 h 12"/>
              <a:gd name="T30" fmla="*/ 9 w 16"/>
              <a:gd name="T31" fmla="*/ 4 h 12"/>
              <a:gd name="T32" fmla="*/ 9 w 16"/>
              <a:gd name="T33" fmla="*/ 5 h 12"/>
              <a:gd name="T34" fmla="*/ 9 w 16"/>
              <a:gd name="T35" fmla="*/ 12 h 12"/>
              <a:gd name="T36" fmla="*/ 7 w 16"/>
              <a:gd name="T37" fmla="*/ 12 h 12"/>
              <a:gd name="T38" fmla="*/ 7 w 16"/>
              <a:gd name="T39" fmla="*/ 5 h 12"/>
              <a:gd name="T40" fmla="*/ 5 w 16"/>
              <a:gd name="T41" fmla="*/ 2 h 12"/>
              <a:gd name="T42" fmla="*/ 2 w 16"/>
              <a:gd name="T43" fmla="*/ 4 h 12"/>
              <a:gd name="T44" fmla="*/ 2 w 16"/>
              <a:gd name="T45" fmla="*/ 5 h 12"/>
              <a:gd name="T46" fmla="*/ 2 w 16"/>
              <a:gd name="T47" fmla="*/ 12 h 12"/>
              <a:gd name="T48" fmla="*/ 0 w 16"/>
              <a:gd name="T49" fmla="*/ 12 h 12"/>
              <a:gd name="T50" fmla="*/ 0 w 16"/>
              <a:gd name="T5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 h="12">
                <a:moveTo>
                  <a:pt x="0" y="4"/>
                </a:moveTo>
                <a:cubicBezTo>
                  <a:pt x="0" y="3"/>
                  <a:pt x="0" y="2"/>
                  <a:pt x="0" y="1"/>
                </a:cubicBezTo>
                <a:cubicBezTo>
                  <a:pt x="2" y="1"/>
                  <a:pt x="2" y="1"/>
                  <a:pt x="2" y="1"/>
                </a:cubicBezTo>
                <a:cubicBezTo>
                  <a:pt x="2" y="3"/>
                  <a:pt x="2" y="3"/>
                  <a:pt x="2" y="3"/>
                </a:cubicBezTo>
                <a:cubicBezTo>
                  <a:pt x="2" y="3"/>
                  <a:pt x="2" y="3"/>
                  <a:pt x="2" y="3"/>
                </a:cubicBezTo>
                <a:cubicBezTo>
                  <a:pt x="2" y="1"/>
                  <a:pt x="4" y="0"/>
                  <a:pt x="5" y="0"/>
                </a:cubicBezTo>
                <a:cubicBezTo>
                  <a:pt x="7" y="0"/>
                  <a:pt x="8" y="1"/>
                  <a:pt x="9" y="3"/>
                </a:cubicBezTo>
                <a:cubicBezTo>
                  <a:pt x="9" y="3"/>
                  <a:pt x="9" y="3"/>
                  <a:pt x="9" y="3"/>
                </a:cubicBezTo>
                <a:cubicBezTo>
                  <a:pt x="9" y="2"/>
                  <a:pt x="10" y="2"/>
                  <a:pt x="10" y="1"/>
                </a:cubicBezTo>
                <a:cubicBezTo>
                  <a:pt x="11" y="1"/>
                  <a:pt x="12" y="0"/>
                  <a:pt x="13" y="0"/>
                </a:cubicBezTo>
                <a:cubicBezTo>
                  <a:pt x="14" y="0"/>
                  <a:pt x="16" y="1"/>
                  <a:pt x="16" y="5"/>
                </a:cubicBezTo>
                <a:cubicBezTo>
                  <a:pt x="16" y="12"/>
                  <a:pt x="16" y="12"/>
                  <a:pt x="16" y="12"/>
                </a:cubicBezTo>
                <a:cubicBezTo>
                  <a:pt x="14" y="12"/>
                  <a:pt x="14" y="12"/>
                  <a:pt x="14" y="12"/>
                </a:cubicBezTo>
                <a:cubicBezTo>
                  <a:pt x="14" y="6"/>
                  <a:pt x="14" y="6"/>
                  <a:pt x="14" y="6"/>
                </a:cubicBezTo>
                <a:cubicBezTo>
                  <a:pt x="14" y="3"/>
                  <a:pt x="14" y="2"/>
                  <a:pt x="12" y="2"/>
                </a:cubicBezTo>
                <a:cubicBezTo>
                  <a:pt x="11" y="2"/>
                  <a:pt x="10" y="3"/>
                  <a:pt x="9" y="4"/>
                </a:cubicBezTo>
                <a:cubicBezTo>
                  <a:pt x="9" y="4"/>
                  <a:pt x="9" y="5"/>
                  <a:pt x="9" y="5"/>
                </a:cubicBezTo>
                <a:cubicBezTo>
                  <a:pt x="9" y="12"/>
                  <a:pt x="9" y="12"/>
                  <a:pt x="9" y="12"/>
                </a:cubicBezTo>
                <a:cubicBezTo>
                  <a:pt x="7" y="12"/>
                  <a:pt x="7" y="12"/>
                  <a:pt x="7" y="12"/>
                </a:cubicBezTo>
                <a:cubicBezTo>
                  <a:pt x="7" y="5"/>
                  <a:pt x="7" y="5"/>
                  <a:pt x="7" y="5"/>
                </a:cubicBezTo>
                <a:cubicBezTo>
                  <a:pt x="7" y="3"/>
                  <a:pt x="6" y="2"/>
                  <a:pt x="5" y="2"/>
                </a:cubicBezTo>
                <a:cubicBezTo>
                  <a:pt x="3" y="2"/>
                  <a:pt x="2" y="3"/>
                  <a:pt x="2" y="4"/>
                </a:cubicBezTo>
                <a:cubicBezTo>
                  <a:pt x="2" y="5"/>
                  <a:pt x="2" y="5"/>
                  <a:pt x="2" y="5"/>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79" name="Freeform 3130"/>
          <p:cNvSpPr/>
          <p:nvPr/>
        </p:nvSpPr>
        <p:spPr bwMode="auto">
          <a:xfrm>
            <a:off x="7560342" y="1959567"/>
            <a:ext cx="6015" cy="10025"/>
          </a:xfrm>
          <a:custGeom>
            <a:avLst/>
            <a:gdLst>
              <a:gd name="T0" fmla="*/ 0 w 4"/>
              <a:gd name="T1" fmla="*/ 6 h 6"/>
              <a:gd name="T2" fmla="*/ 1 w 4"/>
              <a:gd name="T3" fmla="*/ 0 h 6"/>
              <a:gd name="T4" fmla="*/ 4 w 4"/>
              <a:gd name="T5" fmla="*/ 0 h 6"/>
              <a:gd name="T6" fmla="*/ 2 w 4"/>
              <a:gd name="T7" fmla="*/ 6 h 6"/>
              <a:gd name="T8" fmla="*/ 0 w 4"/>
              <a:gd name="T9" fmla="*/ 6 h 6"/>
            </a:gdLst>
            <a:ahLst/>
            <a:cxnLst>
              <a:cxn ang="0">
                <a:pos x="T0" y="T1"/>
              </a:cxn>
              <a:cxn ang="0">
                <a:pos x="T2" y="T3"/>
              </a:cxn>
              <a:cxn ang="0">
                <a:pos x="T4" y="T5"/>
              </a:cxn>
              <a:cxn ang="0">
                <a:pos x="T6" y="T7"/>
              </a:cxn>
              <a:cxn ang="0">
                <a:pos x="T8" y="T9"/>
              </a:cxn>
            </a:cxnLst>
            <a:rect l="0" t="0" r="r" b="b"/>
            <a:pathLst>
              <a:path w="4" h="6">
                <a:moveTo>
                  <a:pt x="0" y="6"/>
                </a:moveTo>
                <a:cubicBezTo>
                  <a:pt x="1" y="5"/>
                  <a:pt x="1" y="2"/>
                  <a:pt x="1" y="0"/>
                </a:cubicBezTo>
                <a:cubicBezTo>
                  <a:pt x="4" y="0"/>
                  <a:pt x="4" y="0"/>
                  <a:pt x="4" y="0"/>
                </a:cubicBezTo>
                <a:cubicBezTo>
                  <a:pt x="3" y="2"/>
                  <a:pt x="2" y="5"/>
                  <a:pt x="2" y="6"/>
                </a:cubicBez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80" name="Rectangle 3131"/>
          <p:cNvSpPr>
            <a:spLocks noChangeArrowheads="1"/>
          </p:cNvSpPr>
          <p:nvPr/>
        </p:nvSpPr>
        <p:spPr bwMode="auto">
          <a:xfrm>
            <a:off x="7579389" y="1937513"/>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981" name="Freeform 3132"/>
          <p:cNvSpPr>
            <a:spLocks noEditPoints="1"/>
          </p:cNvSpPr>
          <p:nvPr/>
        </p:nvSpPr>
        <p:spPr bwMode="auto">
          <a:xfrm>
            <a:off x="7588411" y="1939518"/>
            <a:ext cx="5012" cy="25062"/>
          </a:xfrm>
          <a:custGeom>
            <a:avLst/>
            <a:gdLst>
              <a:gd name="T0" fmla="*/ 3 w 3"/>
              <a:gd name="T1" fmla="*/ 1 h 16"/>
              <a:gd name="T2" fmla="*/ 1 w 3"/>
              <a:gd name="T3" fmla="*/ 3 h 16"/>
              <a:gd name="T4" fmla="*/ 0 w 3"/>
              <a:gd name="T5" fmla="*/ 1 h 16"/>
              <a:gd name="T6" fmla="*/ 1 w 3"/>
              <a:gd name="T7" fmla="*/ 0 h 16"/>
              <a:gd name="T8" fmla="*/ 3 w 3"/>
              <a:gd name="T9" fmla="*/ 1 h 16"/>
              <a:gd name="T10" fmla="*/ 0 w 3"/>
              <a:gd name="T11" fmla="*/ 16 h 16"/>
              <a:gd name="T12" fmla="*/ 0 w 3"/>
              <a:gd name="T13" fmla="*/ 5 h 16"/>
              <a:gd name="T14" fmla="*/ 2 w 3"/>
              <a:gd name="T15" fmla="*/ 5 h 16"/>
              <a:gd name="T16" fmla="*/ 2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3"/>
                  <a:pt x="1" y="3"/>
                </a:cubicBezTo>
                <a:cubicBezTo>
                  <a:pt x="1" y="3"/>
                  <a:pt x="0" y="2"/>
                  <a:pt x="0" y="1"/>
                </a:cubicBezTo>
                <a:cubicBezTo>
                  <a:pt x="0" y="1"/>
                  <a:pt x="1" y="0"/>
                  <a:pt x="1" y="0"/>
                </a:cubicBezTo>
                <a:cubicBezTo>
                  <a:pt x="2" y="0"/>
                  <a:pt x="3" y="1"/>
                  <a:pt x="3" y="1"/>
                </a:cubicBezTo>
                <a:close/>
                <a:moveTo>
                  <a:pt x="0" y="16"/>
                </a:moveTo>
                <a:cubicBezTo>
                  <a:pt x="0" y="5"/>
                  <a:pt x="0" y="5"/>
                  <a:pt x="0" y="5"/>
                </a:cubicBezTo>
                <a:cubicBezTo>
                  <a:pt x="2" y="5"/>
                  <a:pt x="2" y="5"/>
                  <a:pt x="2" y="5"/>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82" name="Freeform 3133"/>
          <p:cNvSpPr>
            <a:spLocks noEditPoints="1"/>
          </p:cNvSpPr>
          <p:nvPr/>
        </p:nvSpPr>
        <p:spPr bwMode="auto">
          <a:xfrm>
            <a:off x="7598436" y="1945532"/>
            <a:ext cx="15037" cy="27067"/>
          </a:xfrm>
          <a:custGeom>
            <a:avLst/>
            <a:gdLst>
              <a:gd name="T0" fmla="*/ 10 w 10"/>
              <a:gd name="T1" fmla="*/ 1 h 17"/>
              <a:gd name="T2" fmla="*/ 10 w 10"/>
              <a:gd name="T3" fmla="*/ 4 h 17"/>
              <a:gd name="T4" fmla="*/ 10 w 10"/>
              <a:gd name="T5" fmla="*/ 11 h 17"/>
              <a:gd name="T6" fmla="*/ 9 w 10"/>
              <a:gd name="T7" fmla="*/ 16 h 17"/>
              <a:gd name="T8" fmla="*/ 4 w 10"/>
              <a:gd name="T9" fmla="*/ 17 h 17"/>
              <a:gd name="T10" fmla="*/ 1 w 10"/>
              <a:gd name="T11" fmla="*/ 16 h 17"/>
              <a:gd name="T12" fmla="*/ 1 w 10"/>
              <a:gd name="T13" fmla="*/ 15 h 17"/>
              <a:gd name="T14" fmla="*/ 5 w 10"/>
              <a:gd name="T15" fmla="*/ 16 h 17"/>
              <a:gd name="T16" fmla="*/ 8 w 10"/>
              <a:gd name="T17" fmla="*/ 12 h 17"/>
              <a:gd name="T18" fmla="*/ 8 w 10"/>
              <a:gd name="T19" fmla="*/ 10 h 17"/>
              <a:gd name="T20" fmla="*/ 8 w 10"/>
              <a:gd name="T21" fmla="*/ 10 h 17"/>
              <a:gd name="T22" fmla="*/ 5 w 10"/>
              <a:gd name="T23" fmla="*/ 12 h 17"/>
              <a:gd name="T24" fmla="*/ 0 w 10"/>
              <a:gd name="T25" fmla="*/ 7 h 17"/>
              <a:gd name="T26" fmla="*/ 5 w 10"/>
              <a:gd name="T27" fmla="*/ 0 h 17"/>
              <a:gd name="T28" fmla="*/ 8 w 10"/>
              <a:gd name="T29" fmla="*/ 2 h 17"/>
              <a:gd name="T30" fmla="*/ 8 w 10"/>
              <a:gd name="T31" fmla="*/ 2 h 17"/>
              <a:gd name="T32" fmla="*/ 9 w 10"/>
              <a:gd name="T33" fmla="*/ 1 h 17"/>
              <a:gd name="T34" fmla="*/ 10 w 10"/>
              <a:gd name="T35" fmla="*/ 1 h 17"/>
              <a:gd name="T36" fmla="*/ 8 w 10"/>
              <a:gd name="T37" fmla="*/ 5 h 17"/>
              <a:gd name="T38" fmla="*/ 8 w 10"/>
              <a:gd name="T39" fmla="*/ 4 h 17"/>
              <a:gd name="T40" fmla="*/ 5 w 10"/>
              <a:gd name="T41" fmla="*/ 2 h 17"/>
              <a:gd name="T42" fmla="*/ 2 w 10"/>
              <a:gd name="T43" fmla="*/ 6 h 17"/>
              <a:gd name="T44" fmla="*/ 5 w 10"/>
              <a:gd name="T45" fmla="*/ 11 h 17"/>
              <a:gd name="T46" fmla="*/ 8 w 10"/>
              <a:gd name="T47" fmla="*/ 8 h 17"/>
              <a:gd name="T48" fmla="*/ 8 w 10"/>
              <a:gd name="T49" fmla="*/ 7 h 17"/>
              <a:gd name="T50" fmla="*/ 8 w 10"/>
              <a:gd name="T51"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 h="17">
                <a:moveTo>
                  <a:pt x="10" y="1"/>
                </a:moveTo>
                <a:cubicBezTo>
                  <a:pt x="10" y="1"/>
                  <a:pt x="10" y="2"/>
                  <a:pt x="10" y="4"/>
                </a:cubicBezTo>
                <a:cubicBezTo>
                  <a:pt x="10" y="11"/>
                  <a:pt x="10" y="11"/>
                  <a:pt x="10" y="11"/>
                </a:cubicBezTo>
                <a:cubicBezTo>
                  <a:pt x="10" y="13"/>
                  <a:pt x="10" y="15"/>
                  <a:pt x="9" y="16"/>
                </a:cubicBezTo>
                <a:cubicBezTo>
                  <a:pt x="8" y="17"/>
                  <a:pt x="6" y="17"/>
                  <a:pt x="4" y="17"/>
                </a:cubicBezTo>
                <a:cubicBezTo>
                  <a:pt x="3" y="17"/>
                  <a:pt x="2" y="17"/>
                  <a:pt x="1" y="16"/>
                </a:cubicBezTo>
                <a:cubicBezTo>
                  <a:pt x="1" y="15"/>
                  <a:pt x="1" y="15"/>
                  <a:pt x="1" y="15"/>
                </a:cubicBezTo>
                <a:cubicBezTo>
                  <a:pt x="2" y="15"/>
                  <a:pt x="3" y="16"/>
                  <a:pt x="5" y="16"/>
                </a:cubicBezTo>
                <a:cubicBezTo>
                  <a:pt x="7" y="16"/>
                  <a:pt x="8" y="14"/>
                  <a:pt x="8" y="12"/>
                </a:cubicBezTo>
                <a:cubicBezTo>
                  <a:pt x="8" y="10"/>
                  <a:pt x="8" y="10"/>
                  <a:pt x="8" y="10"/>
                </a:cubicBezTo>
                <a:cubicBezTo>
                  <a:pt x="8" y="10"/>
                  <a:pt x="8" y="10"/>
                  <a:pt x="8" y="10"/>
                </a:cubicBezTo>
                <a:cubicBezTo>
                  <a:pt x="8" y="11"/>
                  <a:pt x="6" y="12"/>
                  <a:pt x="5" y="12"/>
                </a:cubicBezTo>
                <a:cubicBezTo>
                  <a:pt x="2" y="12"/>
                  <a:pt x="0" y="10"/>
                  <a:pt x="0" y="7"/>
                </a:cubicBezTo>
                <a:cubicBezTo>
                  <a:pt x="0" y="3"/>
                  <a:pt x="2" y="0"/>
                  <a:pt x="5" y="0"/>
                </a:cubicBezTo>
                <a:cubicBezTo>
                  <a:pt x="7" y="0"/>
                  <a:pt x="8" y="1"/>
                  <a:pt x="8" y="2"/>
                </a:cubicBezTo>
                <a:cubicBezTo>
                  <a:pt x="8" y="2"/>
                  <a:pt x="8" y="2"/>
                  <a:pt x="8" y="2"/>
                </a:cubicBezTo>
                <a:cubicBezTo>
                  <a:pt x="9" y="1"/>
                  <a:pt x="9" y="1"/>
                  <a:pt x="9" y="1"/>
                </a:cubicBezTo>
                <a:lnTo>
                  <a:pt x="10" y="1"/>
                </a:lnTo>
                <a:close/>
                <a:moveTo>
                  <a:pt x="8" y="5"/>
                </a:moveTo>
                <a:cubicBezTo>
                  <a:pt x="8" y="5"/>
                  <a:pt x="8" y="5"/>
                  <a:pt x="8" y="4"/>
                </a:cubicBezTo>
                <a:cubicBezTo>
                  <a:pt x="8" y="3"/>
                  <a:pt x="7" y="2"/>
                  <a:pt x="5" y="2"/>
                </a:cubicBezTo>
                <a:cubicBezTo>
                  <a:pt x="3" y="2"/>
                  <a:pt x="2" y="4"/>
                  <a:pt x="2" y="6"/>
                </a:cubicBezTo>
                <a:cubicBezTo>
                  <a:pt x="2" y="9"/>
                  <a:pt x="3" y="11"/>
                  <a:pt x="5" y="11"/>
                </a:cubicBezTo>
                <a:cubicBezTo>
                  <a:pt x="6" y="11"/>
                  <a:pt x="8" y="10"/>
                  <a:pt x="8" y="8"/>
                </a:cubicBezTo>
                <a:cubicBezTo>
                  <a:pt x="8" y="8"/>
                  <a:pt x="8" y="8"/>
                  <a:pt x="8" y="7"/>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83" name="Freeform 3134"/>
          <p:cNvSpPr/>
          <p:nvPr/>
        </p:nvSpPr>
        <p:spPr bwMode="auto">
          <a:xfrm>
            <a:off x="7620491" y="1947537"/>
            <a:ext cx="15037" cy="19047"/>
          </a:xfrm>
          <a:custGeom>
            <a:avLst/>
            <a:gdLst>
              <a:gd name="T0" fmla="*/ 10 w 10"/>
              <a:gd name="T1" fmla="*/ 8 h 12"/>
              <a:gd name="T2" fmla="*/ 10 w 10"/>
              <a:gd name="T3" fmla="*/ 11 h 12"/>
              <a:gd name="T4" fmla="*/ 8 w 10"/>
              <a:gd name="T5" fmla="*/ 11 h 12"/>
              <a:gd name="T6" fmla="*/ 8 w 10"/>
              <a:gd name="T7" fmla="*/ 9 h 12"/>
              <a:gd name="T8" fmla="*/ 8 w 10"/>
              <a:gd name="T9" fmla="*/ 9 h 12"/>
              <a:gd name="T10" fmla="*/ 4 w 10"/>
              <a:gd name="T11" fmla="*/ 12 h 12"/>
              <a:gd name="T12" fmla="*/ 0 w 10"/>
              <a:gd name="T13" fmla="*/ 6 h 12"/>
              <a:gd name="T14" fmla="*/ 0 w 10"/>
              <a:gd name="T15" fmla="*/ 0 h 12"/>
              <a:gd name="T16" fmla="*/ 2 w 10"/>
              <a:gd name="T17" fmla="*/ 0 h 12"/>
              <a:gd name="T18" fmla="*/ 2 w 10"/>
              <a:gd name="T19" fmla="*/ 6 h 12"/>
              <a:gd name="T20" fmla="*/ 5 w 10"/>
              <a:gd name="T21" fmla="*/ 10 h 12"/>
              <a:gd name="T22" fmla="*/ 8 w 10"/>
              <a:gd name="T23" fmla="*/ 8 h 12"/>
              <a:gd name="T24" fmla="*/ 8 w 10"/>
              <a:gd name="T25" fmla="*/ 7 h 12"/>
              <a:gd name="T26" fmla="*/ 8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9"/>
                  <a:pt x="10" y="10"/>
                  <a:pt x="10" y="11"/>
                </a:cubicBezTo>
                <a:cubicBezTo>
                  <a:pt x="8" y="11"/>
                  <a:pt x="8" y="11"/>
                  <a:pt x="8" y="11"/>
                </a:cubicBezTo>
                <a:cubicBezTo>
                  <a:pt x="8" y="9"/>
                  <a:pt x="8" y="9"/>
                  <a:pt x="8" y="9"/>
                </a:cubicBezTo>
                <a:cubicBezTo>
                  <a:pt x="8" y="9"/>
                  <a:pt x="8" y="9"/>
                  <a:pt x="8" y="9"/>
                </a:cubicBezTo>
                <a:cubicBezTo>
                  <a:pt x="8" y="10"/>
                  <a:pt x="6" y="12"/>
                  <a:pt x="4" y="12"/>
                </a:cubicBezTo>
                <a:cubicBezTo>
                  <a:pt x="2" y="12"/>
                  <a:pt x="0" y="11"/>
                  <a:pt x="0" y="6"/>
                </a:cubicBezTo>
                <a:cubicBezTo>
                  <a:pt x="0" y="0"/>
                  <a:pt x="0" y="0"/>
                  <a:pt x="0" y="0"/>
                </a:cubicBezTo>
                <a:cubicBezTo>
                  <a:pt x="2" y="0"/>
                  <a:pt x="2" y="0"/>
                  <a:pt x="2" y="0"/>
                </a:cubicBezTo>
                <a:cubicBezTo>
                  <a:pt x="2" y="6"/>
                  <a:pt x="2" y="6"/>
                  <a:pt x="2" y="6"/>
                </a:cubicBezTo>
                <a:cubicBezTo>
                  <a:pt x="2" y="8"/>
                  <a:pt x="3" y="10"/>
                  <a:pt x="5" y="10"/>
                </a:cubicBezTo>
                <a:cubicBezTo>
                  <a:pt x="6" y="10"/>
                  <a:pt x="7" y="9"/>
                  <a:pt x="8" y="8"/>
                </a:cubicBezTo>
                <a:cubicBezTo>
                  <a:pt x="8" y="8"/>
                  <a:pt x="8" y="7"/>
                  <a:pt x="8" y="7"/>
                </a:cubicBezTo>
                <a:cubicBezTo>
                  <a:pt x="8" y="0"/>
                  <a:pt x="8" y="0"/>
                  <a:pt x="8"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84" name="Rectangle 3135"/>
          <p:cNvSpPr>
            <a:spLocks noChangeArrowheads="1"/>
          </p:cNvSpPr>
          <p:nvPr/>
        </p:nvSpPr>
        <p:spPr bwMode="auto">
          <a:xfrm>
            <a:off x="7642545" y="1937513"/>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985" name="Freeform 3136"/>
          <p:cNvSpPr>
            <a:spLocks noEditPoints="1"/>
          </p:cNvSpPr>
          <p:nvPr/>
        </p:nvSpPr>
        <p:spPr bwMode="auto">
          <a:xfrm>
            <a:off x="7649563" y="1945532"/>
            <a:ext cx="15037" cy="21052"/>
          </a:xfrm>
          <a:custGeom>
            <a:avLst/>
            <a:gdLst>
              <a:gd name="T0" fmla="*/ 7 w 9"/>
              <a:gd name="T1" fmla="*/ 12 h 13"/>
              <a:gd name="T2" fmla="*/ 7 w 9"/>
              <a:gd name="T3" fmla="*/ 11 h 13"/>
              <a:gd name="T4" fmla="*/ 7 w 9"/>
              <a:gd name="T5" fmla="*/ 11 h 13"/>
              <a:gd name="T6" fmla="*/ 4 w 9"/>
              <a:gd name="T7" fmla="*/ 13 h 13"/>
              <a:gd name="T8" fmla="*/ 0 w 9"/>
              <a:gd name="T9" fmla="*/ 9 h 13"/>
              <a:gd name="T10" fmla="*/ 7 w 9"/>
              <a:gd name="T11" fmla="*/ 5 h 13"/>
              <a:gd name="T12" fmla="*/ 7 w 9"/>
              <a:gd name="T13" fmla="*/ 5 h 13"/>
              <a:gd name="T14" fmla="*/ 4 w 9"/>
              <a:gd name="T15" fmla="*/ 2 h 13"/>
              <a:gd name="T16" fmla="*/ 1 w 9"/>
              <a:gd name="T17" fmla="*/ 3 h 13"/>
              <a:gd name="T18" fmla="*/ 1 w 9"/>
              <a:gd name="T19" fmla="*/ 1 h 13"/>
              <a:gd name="T20" fmla="*/ 5 w 9"/>
              <a:gd name="T21" fmla="*/ 0 h 13"/>
              <a:gd name="T22" fmla="*/ 9 w 9"/>
              <a:gd name="T23" fmla="*/ 5 h 13"/>
              <a:gd name="T24" fmla="*/ 9 w 9"/>
              <a:gd name="T25" fmla="*/ 9 h 13"/>
              <a:gd name="T26" fmla="*/ 9 w 9"/>
              <a:gd name="T27" fmla="*/ 12 h 13"/>
              <a:gd name="T28" fmla="*/ 7 w 9"/>
              <a:gd name="T29" fmla="*/ 12 h 13"/>
              <a:gd name="T30" fmla="*/ 7 w 9"/>
              <a:gd name="T31" fmla="*/ 6 h 13"/>
              <a:gd name="T32" fmla="*/ 2 w 9"/>
              <a:gd name="T33" fmla="*/ 9 h 13"/>
              <a:gd name="T34" fmla="*/ 4 w 9"/>
              <a:gd name="T35" fmla="*/ 11 h 13"/>
              <a:gd name="T36" fmla="*/ 7 w 9"/>
              <a:gd name="T37" fmla="*/ 9 h 13"/>
              <a:gd name="T38" fmla="*/ 7 w 9"/>
              <a:gd name="T39" fmla="*/ 8 h 13"/>
              <a:gd name="T40" fmla="*/ 7 w 9"/>
              <a:gd name="T41"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3">
                <a:moveTo>
                  <a:pt x="7" y="12"/>
                </a:moveTo>
                <a:cubicBezTo>
                  <a:pt x="7" y="11"/>
                  <a:pt x="7" y="11"/>
                  <a:pt x="7" y="11"/>
                </a:cubicBezTo>
                <a:cubicBezTo>
                  <a:pt x="7" y="11"/>
                  <a:pt x="7" y="11"/>
                  <a:pt x="7" y="11"/>
                </a:cubicBezTo>
                <a:cubicBezTo>
                  <a:pt x="7" y="12"/>
                  <a:pt x="5" y="13"/>
                  <a:pt x="4" y="13"/>
                </a:cubicBezTo>
                <a:cubicBezTo>
                  <a:pt x="1" y="13"/>
                  <a:pt x="0" y="11"/>
                  <a:pt x="0" y="9"/>
                </a:cubicBezTo>
                <a:cubicBezTo>
                  <a:pt x="0" y="6"/>
                  <a:pt x="3" y="5"/>
                  <a:pt x="7" y="5"/>
                </a:cubicBezTo>
                <a:cubicBezTo>
                  <a:pt x="7" y="5"/>
                  <a:pt x="7" y="5"/>
                  <a:pt x="7" y="5"/>
                </a:cubicBezTo>
                <a:cubicBezTo>
                  <a:pt x="7" y="4"/>
                  <a:pt x="7" y="2"/>
                  <a:pt x="4" y="2"/>
                </a:cubicBezTo>
                <a:cubicBezTo>
                  <a:pt x="3" y="2"/>
                  <a:pt x="2" y="2"/>
                  <a:pt x="1" y="3"/>
                </a:cubicBezTo>
                <a:cubicBezTo>
                  <a:pt x="1" y="1"/>
                  <a:pt x="1" y="1"/>
                  <a:pt x="1" y="1"/>
                </a:cubicBezTo>
                <a:cubicBezTo>
                  <a:pt x="2" y="1"/>
                  <a:pt x="3" y="0"/>
                  <a:pt x="5" y="0"/>
                </a:cubicBezTo>
                <a:cubicBezTo>
                  <a:pt x="8" y="0"/>
                  <a:pt x="9" y="3"/>
                  <a:pt x="9" y="5"/>
                </a:cubicBezTo>
                <a:cubicBezTo>
                  <a:pt x="9" y="9"/>
                  <a:pt x="9" y="9"/>
                  <a:pt x="9" y="9"/>
                </a:cubicBezTo>
                <a:cubicBezTo>
                  <a:pt x="9" y="10"/>
                  <a:pt x="9" y="11"/>
                  <a:pt x="9" y="12"/>
                </a:cubicBezTo>
                <a:lnTo>
                  <a:pt x="7" y="12"/>
                </a:lnTo>
                <a:close/>
                <a:moveTo>
                  <a:pt x="7" y="6"/>
                </a:moveTo>
                <a:cubicBezTo>
                  <a:pt x="5" y="6"/>
                  <a:pt x="2" y="7"/>
                  <a:pt x="2" y="9"/>
                </a:cubicBezTo>
                <a:cubicBezTo>
                  <a:pt x="2" y="10"/>
                  <a:pt x="3" y="11"/>
                  <a:pt x="4" y="11"/>
                </a:cubicBezTo>
                <a:cubicBezTo>
                  <a:pt x="6" y="11"/>
                  <a:pt x="7" y="10"/>
                  <a:pt x="7" y="9"/>
                </a:cubicBezTo>
                <a:cubicBezTo>
                  <a:pt x="7" y="9"/>
                  <a:pt x="7" y="9"/>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86" name="Freeform 3137"/>
          <p:cNvSpPr/>
          <p:nvPr/>
        </p:nvSpPr>
        <p:spPr bwMode="auto">
          <a:xfrm>
            <a:off x="7678634" y="1945532"/>
            <a:ext cx="11027" cy="21052"/>
          </a:xfrm>
          <a:custGeom>
            <a:avLst/>
            <a:gdLst>
              <a:gd name="T0" fmla="*/ 0 w 7"/>
              <a:gd name="T1" fmla="*/ 10 h 13"/>
              <a:gd name="T2" fmla="*/ 3 w 7"/>
              <a:gd name="T3" fmla="*/ 11 h 13"/>
              <a:gd name="T4" fmla="*/ 5 w 7"/>
              <a:gd name="T5" fmla="*/ 9 h 13"/>
              <a:gd name="T6" fmla="*/ 3 w 7"/>
              <a:gd name="T7" fmla="*/ 7 h 13"/>
              <a:gd name="T8" fmla="*/ 0 w 7"/>
              <a:gd name="T9" fmla="*/ 4 h 13"/>
              <a:gd name="T10" fmla="*/ 4 w 7"/>
              <a:gd name="T11" fmla="*/ 0 h 13"/>
              <a:gd name="T12" fmla="*/ 7 w 7"/>
              <a:gd name="T13" fmla="*/ 1 h 13"/>
              <a:gd name="T14" fmla="*/ 6 w 7"/>
              <a:gd name="T15" fmla="*/ 3 h 13"/>
              <a:gd name="T16" fmla="*/ 4 w 7"/>
              <a:gd name="T17" fmla="*/ 2 h 13"/>
              <a:gd name="T18" fmla="*/ 2 w 7"/>
              <a:gd name="T19" fmla="*/ 4 h 13"/>
              <a:gd name="T20" fmla="*/ 4 w 7"/>
              <a:gd name="T21" fmla="*/ 6 h 13"/>
              <a:gd name="T22" fmla="*/ 7 w 7"/>
              <a:gd name="T23" fmla="*/ 9 h 13"/>
              <a:gd name="T24" fmla="*/ 3 w 7"/>
              <a:gd name="T25" fmla="*/ 13 h 13"/>
              <a:gd name="T26" fmla="*/ 0 w 7"/>
              <a:gd name="T27" fmla="*/ 12 h 13"/>
              <a:gd name="T28" fmla="*/ 0 w 7"/>
              <a:gd name="T29" fmla="*/ 1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3">
                <a:moveTo>
                  <a:pt x="0" y="10"/>
                </a:moveTo>
                <a:cubicBezTo>
                  <a:pt x="1" y="11"/>
                  <a:pt x="2" y="11"/>
                  <a:pt x="3" y="11"/>
                </a:cubicBezTo>
                <a:cubicBezTo>
                  <a:pt x="5" y="11"/>
                  <a:pt x="5" y="10"/>
                  <a:pt x="5" y="9"/>
                </a:cubicBezTo>
                <a:cubicBezTo>
                  <a:pt x="5" y="8"/>
                  <a:pt x="5" y="8"/>
                  <a:pt x="3" y="7"/>
                </a:cubicBezTo>
                <a:cubicBezTo>
                  <a:pt x="1" y="6"/>
                  <a:pt x="0" y="5"/>
                  <a:pt x="0" y="4"/>
                </a:cubicBezTo>
                <a:cubicBezTo>
                  <a:pt x="0" y="2"/>
                  <a:pt x="2" y="0"/>
                  <a:pt x="4" y="0"/>
                </a:cubicBezTo>
                <a:cubicBezTo>
                  <a:pt x="5" y="0"/>
                  <a:pt x="6" y="1"/>
                  <a:pt x="7" y="1"/>
                </a:cubicBezTo>
                <a:cubicBezTo>
                  <a:pt x="6" y="3"/>
                  <a:pt x="6" y="3"/>
                  <a:pt x="6" y="3"/>
                </a:cubicBezTo>
                <a:cubicBezTo>
                  <a:pt x="6" y="2"/>
                  <a:pt x="5" y="2"/>
                  <a:pt x="4" y="2"/>
                </a:cubicBezTo>
                <a:cubicBezTo>
                  <a:pt x="3" y="2"/>
                  <a:pt x="2" y="3"/>
                  <a:pt x="2" y="4"/>
                </a:cubicBezTo>
                <a:cubicBezTo>
                  <a:pt x="2" y="5"/>
                  <a:pt x="3" y="5"/>
                  <a:pt x="4" y="6"/>
                </a:cubicBezTo>
                <a:cubicBezTo>
                  <a:pt x="6" y="6"/>
                  <a:pt x="7" y="7"/>
                  <a:pt x="7" y="9"/>
                </a:cubicBezTo>
                <a:cubicBezTo>
                  <a:pt x="7" y="11"/>
                  <a:pt x="6" y="13"/>
                  <a:pt x="3" y="13"/>
                </a:cubicBezTo>
                <a:cubicBezTo>
                  <a:pt x="2" y="13"/>
                  <a:pt x="1" y="12"/>
                  <a:pt x="0" y="12"/>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87" name="Freeform 3138"/>
          <p:cNvSpPr>
            <a:spLocks noEditPoints="1"/>
          </p:cNvSpPr>
          <p:nvPr/>
        </p:nvSpPr>
        <p:spPr bwMode="auto">
          <a:xfrm>
            <a:off x="7693672" y="1945532"/>
            <a:ext cx="18045" cy="21052"/>
          </a:xfrm>
          <a:custGeom>
            <a:avLst/>
            <a:gdLst>
              <a:gd name="T0" fmla="*/ 11 w 11"/>
              <a:gd name="T1" fmla="*/ 6 h 13"/>
              <a:gd name="T2" fmla="*/ 5 w 11"/>
              <a:gd name="T3" fmla="*/ 13 h 13"/>
              <a:gd name="T4" fmla="*/ 0 w 11"/>
              <a:gd name="T5" fmla="*/ 7 h 13"/>
              <a:gd name="T6" fmla="*/ 5 w 11"/>
              <a:gd name="T7" fmla="*/ 0 h 13"/>
              <a:gd name="T8" fmla="*/ 11 w 11"/>
              <a:gd name="T9" fmla="*/ 6 h 13"/>
              <a:gd name="T10" fmla="*/ 2 w 11"/>
              <a:gd name="T11" fmla="*/ 6 h 13"/>
              <a:gd name="T12" fmla="*/ 5 w 11"/>
              <a:gd name="T13" fmla="*/ 11 h 13"/>
              <a:gd name="T14" fmla="*/ 9 w 11"/>
              <a:gd name="T15" fmla="*/ 6 h 13"/>
              <a:gd name="T16" fmla="*/ 5 w 11"/>
              <a:gd name="T17" fmla="*/ 2 h 13"/>
              <a:gd name="T18" fmla="*/ 2 w 11"/>
              <a:gd name="T19"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3">
                <a:moveTo>
                  <a:pt x="11" y="6"/>
                </a:moveTo>
                <a:cubicBezTo>
                  <a:pt x="11" y="11"/>
                  <a:pt x="8" y="13"/>
                  <a:pt x="5" y="13"/>
                </a:cubicBezTo>
                <a:cubicBezTo>
                  <a:pt x="2" y="13"/>
                  <a:pt x="0" y="10"/>
                  <a:pt x="0" y="7"/>
                </a:cubicBezTo>
                <a:cubicBezTo>
                  <a:pt x="0" y="3"/>
                  <a:pt x="2" y="0"/>
                  <a:pt x="5" y="0"/>
                </a:cubicBezTo>
                <a:cubicBezTo>
                  <a:pt x="9" y="0"/>
                  <a:pt x="11" y="3"/>
                  <a:pt x="11" y="6"/>
                </a:cubicBezTo>
                <a:close/>
                <a:moveTo>
                  <a:pt x="2" y="6"/>
                </a:moveTo>
                <a:cubicBezTo>
                  <a:pt x="2" y="9"/>
                  <a:pt x="3" y="11"/>
                  <a:pt x="5" y="11"/>
                </a:cubicBezTo>
                <a:cubicBezTo>
                  <a:pt x="7" y="11"/>
                  <a:pt x="9" y="9"/>
                  <a:pt x="9" y="6"/>
                </a:cubicBezTo>
                <a:cubicBezTo>
                  <a:pt x="9" y="4"/>
                  <a:pt x="8" y="2"/>
                  <a:pt x="5"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88" name="Rectangle 3139"/>
          <p:cNvSpPr>
            <a:spLocks noChangeArrowheads="1"/>
          </p:cNvSpPr>
          <p:nvPr/>
        </p:nvSpPr>
        <p:spPr bwMode="auto">
          <a:xfrm>
            <a:off x="7715726" y="1937513"/>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989" name="Rectangle 3140"/>
          <p:cNvSpPr>
            <a:spLocks noChangeArrowheads="1"/>
          </p:cNvSpPr>
          <p:nvPr/>
        </p:nvSpPr>
        <p:spPr bwMode="auto">
          <a:xfrm>
            <a:off x="7725751" y="1937513"/>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990" name="Freeform 3141"/>
          <p:cNvSpPr>
            <a:spLocks noEditPoints="1"/>
          </p:cNvSpPr>
          <p:nvPr/>
        </p:nvSpPr>
        <p:spPr bwMode="auto">
          <a:xfrm>
            <a:off x="7734773" y="1939518"/>
            <a:ext cx="5012" cy="25062"/>
          </a:xfrm>
          <a:custGeom>
            <a:avLst/>
            <a:gdLst>
              <a:gd name="T0" fmla="*/ 3 w 3"/>
              <a:gd name="T1" fmla="*/ 1 h 16"/>
              <a:gd name="T2" fmla="*/ 1 w 3"/>
              <a:gd name="T3" fmla="*/ 3 h 16"/>
              <a:gd name="T4" fmla="*/ 0 w 3"/>
              <a:gd name="T5" fmla="*/ 1 h 16"/>
              <a:gd name="T6" fmla="*/ 1 w 3"/>
              <a:gd name="T7" fmla="*/ 0 h 16"/>
              <a:gd name="T8" fmla="*/ 3 w 3"/>
              <a:gd name="T9" fmla="*/ 1 h 16"/>
              <a:gd name="T10" fmla="*/ 0 w 3"/>
              <a:gd name="T11" fmla="*/ 16 h 16"/>
              <a:gd name="T12" fmla="*/ 0 w 3"/>
              <a:gd name="T13" fmla="*/ 5 h 16"/>
              <a:gd name="T14" fmla="*/ 2 w 3"/>
              <a:gd name="T15" fmla="*/ 5 h 16"/>
              <a:gd name="T16" fmla="*/ 2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3"/>
                  <a:pt x="1" y="3"/>
                </a:cubicBezTo>
                <a:cubicBezTo>
                  <a:pt x="1" y="3"/>
                  <a:pt x="0" y="2"/>
                  <a:pt x="0" y="1"/>
                </a:cubicBezTo>
                <a:cubicBezTo>
                  <a:pt x="0" y="1"/>
                  <a:pt x="1" y="0"/>
                  <a:pt x="1" y="0"/>
                </a:cubicBezTo>
                <a:cubicBezTo>
                  <a:pt x="2" y="0"/>
                  <a:pt x="3" y="1"/>
                  <a:pt x="3" y="1"/>
                </a:cubicBezTo>
                <a:close/>
                <a:moveTo>
                  <a:pt x="0" y="16"/>
                </a:moveTo>
                <a:cubicBezTo>
                  <a:pt x="0" y="5"/>
                  <a:pt x="0" y="5"/>
                  <a:pt x="0" y="5"/>
                </a:cubicBezTo>
                <a:cubicBezTo>
                  <a:pt x="2" y="5"/>
                  <a:pt x="2" y="5"/>
                  <a:pt x="2" y="5"/>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91" name="Freeform 3142"/>
          <p:cNvSpPr/>
          <p:nvPr/>
        </p:nvSpPr>
        <p:spPr bwMode="auto">
          <a:xfrm>
            <a:off x="7742793" y="1945532"/>
            <a:ext cx="16040" cy="21052"/>
          </a:xfrm>
          <a:custGeom>
            <a:avLst/>
            <a:gdLst>
              <a:gd name="T0" fmla="*/ 10 w 10"/>
              <a:gd name="T1" fmla="*/ 12 h 13"/>
              <a:gd name="T2" fmla="*/ 6 w 10"/>
              <a:gd name="T3" fmla="*/ 13 h 13"/>
              <a:gd name="T4" fmla="*/ 0 w 10"/>
              <a:gd name="T5" fmla="*/ 7 h 13"/>
              <a:gd name="T6" fmla="*/ 7 w 10"/>
              <a:gd name="T7" fmla="*/ 0 h 13"/>
              <a:gd name="T8" fmla="*/ 10 w 10"/>
              <a:gd name="T9" fmla="*/ 1 h 13"/>
              <a:gd name="T10" fmla="*/ 9 w 10"/>
              <a:gd name="T11" fmla="*/ 3 h 13"/>
              <a:gd name="T12" fmla="*/ 7 w 10"/>
              <a:gd name="T13" fmla="*/ 2 h 13"/>
              <a:gd name="T14" fmla="*/ 3 w 10"/>
              <a:gd name="T15" fmla="*/ 6 h 13"/>
              <a:gd name="T16" fmla="*/ 7 w 10"/>
              <a:gd name="T17" fmla="*/ 11 h 13"/>
              <a:gd name="T18" fmla="*/ 9 w 10"/>
              <a:gd name="T19" fmla="*/ 10 h 13"/>
              <a:gd name="T20" fmla="*/ 10 w 10"/>
              <a:gd name="T21" fmla="*/ 1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3">
                <a:moveTo>
                  <a:pt x="10" y="12"/>
                </a:moveTo>
                <a:cubicBezTo>
                  <a:pt x="9" y="12"/>
                  <a:pt x="8" y="13"/>
                  <a:pt x="6" y="13"/>
                </a:cubicBezTo>
                <a:cubicBezTo>
                  <a:pt x="3" y="13"/>
                  <a:pt x="0" y="10"/>
                  <a:pt x="0" y="7"/>
                </a:cubicBezTo>
                <a:cubicBezTo>
                  <a:pt x="0" y="3"/>
                  <a:pt x="3" y="0"/>
                  <a:pt x="7" y="0"/>
                </a:cubicBezTo>
                <a:cubicBezTo>
                  <a:pt x="8" y="0"/>
                  <a:pt x="9" y="1"/>
                  <a:pt x="10" y="1"/>
                </a:cubicBezTo>
                <a:cubicBezTo>
                  <a:pt x="9" y="3"/>
                  <a:pt x="9" y="3"/>
                  <a:pt x="9" y="3"/>
                </a:cubicBezTo>
                <a:cubicBezTo>
                  <a:pt x="9" y="2"/>
                  <a:pt x="8" y="2"/>
                  <a:pt x="7" y="2"/>
                </a:cubicBezTo>
                <a:cubicBezTo>
                  <a:pt x="4" y="2"/>
                  <a:pt x="3" y="4"/>
                  <a:pt x="3" y="6"/>
                </a:cubicBezTo>
                <a:cubicBezTo>
                  <a:pt x="3" y="9"/>
                  <a:pt x="4" y="11"/>
                  <a:pt x="7" y="11"/>
                </a:cubicBezTo>
                <a:cubicBezTo>
                  <a:pt x="8" y="11"/>
                  <a:pt x="9" y="11"/>
                  <a:pt x="9" y="10"/>
                </a:cubicBezTo>
                <a:lnTo>
                  <a:pt x="10" y="1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92" name="Freeform 3143"/>
          <p:cNvSpPr>
            <a:spLocks noEditPoints="1"/>
          </p:cNvSpPr>
          <p:nvPr/>
        </p:nvSpPr>
        <p:spPr bwMode="auto">
          <a:xfrm>
            <a:off x="7761840" y="1939518"/>
            <a:ext cx="4010" cy="25062"/>
          </a:xfrm>
          <a:custGeom>
            <a:avLst/>
            <a:gdLst>
              <a:gd name="T0" fmla="*/ 3 w 3"/>
              <a:gd name="T1" fmla="*/ 1 h 16"/>
              <a:gd name="T2" fmla="*/ 2 w 3"/>
              <a:gd name="T3" fmla="*/ 3 h 16"/>
              <a:gd name="T4" fmla="*/ 0 w 3"/>
              <a:gd name="T5" fmla="*/ 1 h 16"/>
              <a:gd name="T6" fmla="*/ 2 w 3"/>
              <a:gd name="T7" fmla="*/ 0 h 16"/>
              <a:gd name="T8" fmla="*/ 3 w 3"/>
              <a:gd name="T9" fmla="*/ 1 h 16"/>
              <a:gd name="T10" fmla="*/ 1 w 3"/>
              <a:gd name="T11" fmla="*/ 16 h 16"/>
              <a:gd name="T12" fmla="*/ 1 w 3"/>
              <a:gd name="T13" fmla="*/ 5 h 16"/>
              <a:gd name="T14" fmla="*/ 3 w 3"/>
              <a:gd name="T15" fmla="*/ 5 h 16"/>
              <a:gd name="T16" fmla="*/ 3 w 3"/>
              <a:gd name="T17" fmla="*/ 16 h 16"/>
              <a:gd name="T18" fmla="*/ 1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3"/>
                  <a:pt x="2" y="3"/>
                </a:cubicBezTo>
                <a:cubicBezTo>
                  <a:pt x="1" y="3"/>
                  <a:pt x="0" y="2"/>
                  <a:pt x="0" y="1"/>
                </a:cubicBezTo>
                <a:cubicBezTo>
                  <a:pt x="0" y="1"/>
                  <a:pt x="1" y="0"/>
                  <a:pt x="2" y="0"/>
                </a:cubicBezTo>
                <a:cubicBezTo>
                  <a:pt x="2" y="0"/>
                  <a:pt x="3" y="1"/>
                  <a:pt x="3" y="1"/>
                </a:cubicBezTo>
                <a:close/>
                <a:moveTo>
                  <a:pt x="1" y="16"/>
                </a:moveTo>
                <a:cubicBezTo>
                  <a:pt x="1" y="5"/>
                  <a:pt x="1" y="5"/>
                  <a:pt x="1" y="5"/>
                </a:cubicBezTo>
                <a:cubicBezTo>
                  <a:pt x="3" y="5"/>
                  <a:pt x="3" y="5"/>
                  <a:pt x="3" y="5"/>
                </a:cubicBezTo>
                <a:cubicBezTo>
                  <a:pt x="3" y="16"/>
                  <a:pt x="3" y="16"/>
                  <a:pt x="3" y="16"/>
                </a:cubicBezTo>
                <a:lnTo>
                  <a:pt x="1"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93" name="Freeform 3144"/>
          <p:cNvSpPr/>
          <p:nvPr/>
        </p:nvSpPr>
        <p:spPr bwMode="auto">
          <a:xfrm>
            <a:off x="7769860" y="1941523"/>
            <a:ext cx="11027" cy="25062"/>
          </a:xfrm>
          <a:custGeom>
            <a:avLst/>
            <a:gdLst>
              <a:gd name="T0" fmla="*/ 4 w 7"/>
              <a:gd name="T1" fmla="*/ 0 h 16"/>
              <a:gd name="T2" fmla="*/ 4 w 7"/>
              <a:gd name="T3" fmla="*/ 4 h 16"/>
              <a:gd name="T4" fmla="*/ 7 w 7"/>
              <a:gd name="T5" fmla="*/ 4 h 16"/>
              <a:gd name="T6" fmla="*/ 7 w 7"/>
              <a:gd name="T7" fmla="*/ 5 h 16"/>
              <a:gd name="T8" fmla="*/ 4 w 7"/>
              <a:gd name="T9" fmla="*/ 5 h 16"/>
              <a:gd name="T10" fmla="*/ 4 w 7"/>
              <a:gd name="T11" fmla="*/ 12 h 16"/>
              <a:gd name="T12" fmla="*/ 6 w 7"/>
              <a:gd name="T13" fmla="*/ 14 h 16"/>
              <a:gd name="T14" fmla="*/ 7 w 7"/>
              <a:gd name="T15" fmla="*/ 14 h 16"/>
              <a:gd name="T16" fmla="*/ 7 w 7"/>
              <a:gd name="T17" fmla="*/ 15 h 16"/>
              <a:gd name="T18" fmla="*/ 5 w 7"/>
              <a:gd name="T19" fmla="*/ 16 h 16"/>
              <a:gd name="T20" fmla="*/ 3 w 7"/>
              <a:gd name="T21" fmla="*/ 15 h 16"/>
              <a:gd name="T22" fmla="*/ 2 w 7"/>
              <a:gd name="T23" fmla="*/ 12 h 16"/>
              <a:gd name="T24" fmla="*/ 2 w 7"/>
              <a:gd name="T25" fmla="*/ 5 h 16"/>
              <a:gd name="T26" fmla="*/ 0 w 7"/>
              <a:gd name="T27" fmla="*/ 5 h 16"/>
              <a:gd name="T28" fmla="*/ 0 w 7"/>
              <a:gd name="T29" fmla="*/ 4 h 16"/>
              <a:gd name="T30" fmla="*/ 2 w 7"/>
              <a:gd name="T31" fmla="*/ 4 h 16"/>
              <a:gd name="T32" fmla="*/ 2 w 7"/>
              <a:gd name="T33" fmla="*/ 1 h 16"/>
              <a:gd name="T34" fmla="*/ 4 w 7"/>
              <a:gd name="T3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6">
                <a:moveTo>
                  <a:pt x="4" y="0"/>
                </a:moveTo>
                <a:cubicBezTo>
                  <a:pt x="4" y="4"/>
                  <a:pt x="4" y="4"/>
                  <a:pt x="4" y="4"/>
                </a:cubicBezTo>
                <a:cubicBezTo>
                  <a:pt x="7" y="4"/>
                  <a:pt x="7" y="4"/>
                  <a:pt x="7" y="4"/>
                </a:cubicBezTo>
                <a:cubicBezTo>
                  <a:pt x="7" y="5"/>
                  <a:pt x="7" y="5"/>
                  <a:pt x="7" y="5"/>
                </a:cubicBezTo>
                <a:cubicBezTo>
                  <a:pt x="4" y="5"/>
                  <a:pt x="4" y="5"/>
                  <a:pt x="4" y="5"/>
                </a:cubicBezTo>
                <a:cubicBezTo>
                  <a:pt x="4" y="12"/>
                  <a:pt x="4" y="12"/>
                  <a:pt x="4" y="12"/>
                </a:cubicBezTo>
                <a:cubicBezTo>
                  <a:pt x="4" y="13"/>
                  <a:pt x="5" y="14"/>
                  <a:pt x="6" y="14"/>
                </a:cubicBezTo>
                <a:cubicBezTo>
                  <a:pt x="6" y="14"/>
                  <a:pt x="7" y="14"/>
                  <a:pt x="7" y="14"/>
                </a:cubicBezTo>
                <a:cubicBezTo>
                  <a:pt x="7" y="15"/>
                  <a:pt x="7" y="15"/>
                  <a:pt x="7" y="15"/>
                </a:cubicBezTo>
                <a:cubicBezTo>
                  <a:pt x="7" y="15"/>
                  <a:pt x="6" y="16"/>
                  <a:pt x="5" y="16"/>
                </a:cubicBezTo>
                <a:cubicBezTo>
                  <a:pt x="4" y="16"/>
                  <a:pt x="3" y="15"/>
                  <a:pt x="3" y="15"/>
                </a:cubicBezTo>
                <a:cubicBezTo>
                  <a:pt x="2" y="14"/>
                  <a:pt x="2" y="13"/>
                  <a:pt x="2" y="12"/>
                </a:cubicBezTo>
                <a:cubicBezTo>
                  <a:pt x="2" y="5"/>
                  <a:pt x="2" y="5"/>
                  <a:pt x="2" y="5"/>
                </a:cubicBezTo>
                <a:cubicBezTo>
                  <a:pt x="0" y="5"/>
                  <a:pt x="0" y="5"/>
                  <a:pt x="0" y="5"/>
                </a:cubicBezTo>
                <a:cubicBezTo>
                  <a:pt x="0" y="4"/>
                  <a:pt x="0" y="4"/>
                  <a:pt x="0" y="4"/>
                </a:cubicBezTo>
                <a:cubicBezTo>
                  <a:pt x="2" y="4"/>
                  <a:pt x="2" y="4"/>
                  <a:pt x="2" y="4"/>
                </a:cubicBezTo>
                <a:cubicBezTo>
                  <a:pt x="2" y="1"/>
                  <a:pt x="2" y="1"/>
                  <a:pt x="2"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94" name="Freeform 3145"/>
          <p:cNvSpPr/>
          <p:nvPr/>
        </p:nvSpPr>
        <p:spPr bwMode="auto">
          <a:xfrm>
            <a:off x="7784897" y="1947537"/>
            <a:ext cx="16040" cy="19047"/>
          </a:xfrm>
          <a:custGeom>
            <a:avLst/>
            <a:gdLst>
              <a:gd name="T0" fmla="*/ 10 w 10"/>
              <a:gd name="T1" fmla="*/ 8 h 12"/>
              <a:gd name="T2" fmla="*/ 10 w 10"/>
              <a:gd name="T3" fmla="*/ 11 h 12"/>
              <a:gd name="T4" fmla="*/ 8 w 10"/>
              <a:gd name="T5" fmla="*/ 11 h 12"/>
              <a:gd name="T6" fmla="*/ 8 w 10"/>
              <a:gd name="T7" fmla="*/ 9 h 12"/>
              <a:gd name="T8" fmla="*/ 8 w 10"/>
              <a:gd name="T9" fmla="*/ 9 h 12"/>
              <a:gd name="T10" fmla="*/ 4 w 10"/>
              <a:gd name="T11" fmla="*/ 12 h 12"/>
              <a:gd name="T12" fmla="*/ 0 w 10"/>
              <a:gd name="T13" fmla="*/ 6 h 12"/>
              <a:gd name="T14" fmla="*/ 0 w 10"/>
              <a:gd name="T15" fmla="*/ 0 h 12"/>
              <a:gd name="T16" fmla="*/ 2 w 10"/>
              <a:gd name="T17" fmla="*/ 0 h 12"/>
              <a:gd name="T18" fmla="*/ 2 w 10"/>
              <a:gd name="T19" fmla="*/ 6 h 12"/>
              <a:gd name="T20" fmla="*/ 5 w 10"/>
              <a:gd name="T21" fmla="*/ 10 h 12"/>
              <a:gd name="T22" fmla="*/ 7 w 10"/>
              <a:gd name="T23" fmla="*/ 8 h 12"/>
              <a:gd name="T24" fmla="*/ 8 w 10"/>
              <a:gd name="T25" fmla="*/ 7 h 12"/>
              <a:gd name="T26" fmla="*/ 8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9"/>
                  <a:pt x="10" y="10"/>
                  <a:pt x="10" y="11"/>
                </a:cubicBezTo>
                <a:cubicBezTo>
                  <a:pt x="8" y="11"/>
                  <a:pt x="8" y="11"/>
                  <a:pt x="8" y="11"/>
                </a:cubicBezTo>
                <a:cubicBezTo>
                  <a:pt x="8" y="9"/>
                  <a:pt x="8" y="9"/>
                  <a:pt x="8" y="9"/>
                </a:cubicBezTo>
                <a:cubicBezTo>
                  <a:pt x="8" y="9"/>
                  <a:pt x="8" y="9"/>
                  <a:pt x="8" y="9"/>
                </a:cubicBezTo>
                <a:cubicBezTo>
                  <a:pt x="7" y="10"/>
                  <a:pt x="6" y="12"/>
                  <a:pt x="4" y="12"/>
                </a:cubicBezTo>
                <a:cubicBezTo>
                  <a:pt x="2" y="12"/>
                  <a:pt x="0" y="11"/>
                  <a:pt x="0" y="6"/>
                </a:cubicBezTo>
                <a:cubicBezTo>
                  <a:pt x="0" y="0"/>
                  <a:pt x="0" y="0"/>
                  <a:pt x="0" y="0"/>
                </a:cubicBezTo>
                <a:cubicBezTo>
                  <a:pt x="2" y="0"/>
                  <a:pt x="2" y="0"/>
                  <a:pt x="2" y="0"/>
                </a:cubicBezTo>
                <a:cubicBezTo>
                  <a:pt x="2" y="6"/>
                  <a:pt x="2" y="6"/>
                  <a:pt x="2" y="6"/>
                </a:cubicBezTo>
                <a:cubicBezTo>
                  <a:pt x="2" y="8"/>
                  <a:pt x="3" y="10"/>
                  <a:pt x="5" y="10"/>
                </a:cubicBezTo>
                <a:cubicBezTo>
                  <a:pt x="6" y="10"/>
                  <a:pt x="7" y="9"/>
                  <a:pt x="7" y="8"/>
                </a:cubicBezTo>
                <a:cubicBezTo>
                  <a:pt x="7" y="8"/>
                  <a:pt x="8" y="7"/>
                  <a:pt x="8" y="7"/>
                </a:cubicBezTo>
                <a:cubicBezTo>
                  <a:pt x="8" y="0"/>
                  <a:pt x="8" y="0"/>
                  <a:pt x="8"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95" name="Freeform 3146"/>
          <p:cNvSpPr>
            <a:spLocks noEditPoints="1"/>
          </p:cNvSpPr>
          <p:nvPr/>
        </p:nvSpPr>
        <p:spPr bwMode="auto">
          <a:xfrm>
            <a:off x="7805949" y="1937513"/>
            <a:ext cx="17042" cy="29072"/>
          </a:xfrm>
          <a:custGeom>
            <a:avLst/>
            <a:gdLst>
              <a:gd name="T0" fmla="*/ 11 w 11"/>
              <a:gd name="T1" fmla="*/ 0 h 18"/>
              <a:gd name="T2" fmla="*/ 11 w 11"/>
              <a:gd name="T3" fmla="*/ 14 h 18"/>
              <a:gd name="T4" fmla="*/ 11 w 11"/>
              <a:gd name="T5" fmla="*/ 17 h 18"/>
              <a:gd name="T6" fmla="*/ 9 w 11"/>
              <a:gd name="T7" fmla="*/ 17 h 18"/>
              <a:gd name="T8" fmla="*/ 9 w 11"/>
              <a:gd name="T9" fmla="*/ 15 h 18"/>
              <a:gd name="T10" fmla="*/ 9 w 11"/>
              <a:gd name="T11" fmla="*/ 15 h 18"/>
              <a:gd name="T12" fmla="*/ 5 w 11"/>
              <a:gd name="T13" fmla="*/ 18 h 18"/>
              <a:gd name="T14" fmla="*/ 0 w 11"/>
              <a:gd name="T15" fmla="*/ 12 h 18"/>
              <a:gd name="T16" fmla="*/ 5 w 11"/>
              <a:gd name="T17" fmla="*/ 5 h 18"/>
              <a:gd name="T18" fmla="*/ 8 w 11"/>
              <a:gd name="T19" fmla="*/ 7 h 18"/>
              <a:gd name="T20" fmla="*/ 9 w 11"/>
              <a:gd name="T21" fmla="*/ 7 h 18"/>
              <a:gd name="T22" fmla="*/ 9 w 11"/>
              <a:gd name="T23" fmla="*/ 0 h 18"/>
              <a:gd name="T24" fmla="*/ 11 w 11"/>
              <a:gd name="T25" fmla="*/ 0 h 18"/>
              <a:gd name="T26" fmla="*/ 9 w 11"/>
              <a:gd name="T27" fmla="*/ 10 h 18"/>
              <a:gd name="T28" fmla="*/ 8 w 11"/>
              <a:gd name="T29" fmla="*/ 9 h 18"/>
              <a:gd name="T30" fmla="*/ 5 w 11"/>
              <a:gd name="T31" fmla="*/ 7 h 18"/>
              <a:gd name="T32" fmla="*/ 2 w 11"/>
              <a:gd name="T33" fmla="*/ 12 h 18"/>
              <a:gd name="T34" fmla="*/ 5 w 11"/>
              <a:gd name="T35" fmla="*/ 16 h 18"/>
              <a:gd name="T36" fmla="*/ 8 w 11"/>
              <a:gd name="T37" fmla="*/ 13 h 18"/>
              <a:gd name="T38" fmla="*/ 9 w 11"/>
              <a:gd name="T39" fmla="*/ 12 h 18"/>
              <a:gd name="T40" fmla="*/ 9 w 11"/>
              <a:gd name="T41" fmla="*/ 1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8">
                <a:moveTo>
                  <a:pt x="11" y="0"/>
                </a:moveTo>
                <a:cubicBezTo>
                  <a:pt x="11" y="14"/>
                  <a:pt x="11" y="14"/>
                  <a:pt x="11" y="14"/>
                </a:cubicBezTo>
                <a:cubicBezTo>
                  <a:pt x="11" y="15"/>
                  <a:pt x="11" y="16"/>
                  <a:pt x="11" y="17"/>
                </a:cubicBezTo>
                <a:cubicBezTo>
                  <a:pt x="9" y="17"/>
                  <a:pt x="9" y="17"/>
                  <a:pt x="9" y="17"/>
                </a:cubicBezTo>
                <a:cubicBezTo>
                  <a:pt x="9" y="15"/>
                  <a:pt x="9" y="15"/>
                  <a:pt x="9" y="15"/>
                </a:cubicBezTo>
                <a:cubicBezTo>
                  <a:pt x="9" y="15"/>
                  <a:pt x="9" y="15"/>
                  <a:pt x="9" y="15"/>
                </a:cubicBezTo>
                <a:cubicBezTo>
                  <a:pt x="8" y="17"/>
                  <a:pt x="7" y="18"/>
                  <a:pt x="5" y="18"/>
                </a:cubicBezTo>
                <a:cubicBezTo>
                  <a:pt x="2" y="18"/>
                  <a:pt x="0" y="15"/>
                  <a:pt x="0" y="12"/>
                </a:cubicBezTo>
                <a:cubicBezTo>
                  <a:pt x="0" y="8"/>
                  <a:pt x="2" y="5"/>
                  <a:pt x="5" y="5"/>
                </a:cubicBezTo>
                <a:cubicBezTo>
                  <a:pt x="7" y="5"/>
                  <a:pt x="8" y="6"/>
                  <a:pt x="8" y="7"/>
                </a:cubicBezTo>
                <a:cubicBezTo>
                  <a:pt x="9" y="7"/>
                  <a:pt x="9" y="7"/>
                  <a:pt x="9" y="7"/>
                </a:cubicBezTo>
                <a:cubicBezTo>
                  <a:pt x="9" y="0"/>
                  <a:pt x="9" y="0"/>
                  <a:pt x="9" y="0"/>
                </a:cubicBezTo>
                <a:lnTo>
                  <a:pt x="11" y="0"/>
                </a:lnTo>
                <a:close/>
                <a:moveTo>
                  <a:pt x="9" y="10"/>
                </a:moveTo>
                <a:cubicBezTo>
                  <a:pt x="9" y="10"/>
                  <a:pt x="8" y="10"/>
                  <a:pt x="8" y="9"/>
                </a:cubicBezTo>
                <a:cubicBezTo>
                  <a:pt x="8" y="8"/>
                  <a:pt x="7" y="7"/>
                  <a:pt x="5" y="7"/>
                </a:cubicBezTo>
                <a:cubicBezTo>
                  <a:pt x="3" y="7"/>
                  <a:pt x="2" y="9"/>
                  <a:pt x="2" y="12"/>
                </a:cubicBezTo>
                <a:cubicBezTo>
                  <a:pt x="2" y="14"/>
                  <a:pt x="3" y="16"/>
                  <a:pt x="5" y="16"/>
                </a:cubicBezTo>
                <a:cubicBezTo>
                  <a:pt x="7" y="16"/>
                  <a:pt x="8" y="15"/>
                  <a:pt x="8" y="13"/>
                </a:cubicBezTo>
                <a:cubicBezTo>
                  <a:pt x="8" y="13"/>
                  <a:pt x="9" y="13"/>
                  <a:pt x="9" y="12"/>
                </a:cubicBezTo>
                <a:lnTo>
                  <a:pt x="9"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96" name="Freeform 3147"/>
          <p:cNvSpPr>
            <a:spLocks noEditPoints="1"/>
          </p:cNvSpPr>
          <p:nvPr/>
        </p:nvSpPr>
        <p:spPr bwMode="auto">
          <a:xfrm>
            <a:off x="7828004" y="1939518"/>
            <a:ext cx="4010" cy="25062"/>
          </a:xfrm>
          <a:custGeom>
            <a:avLst/>
            <a:gdLst>
              <a:gd name="T0" fmla="*/ 3 w 3"/>
              <a:gd name="T1" fmla="*/ 1 h 16"/>
              <a:gd name="T2" fmla="*/ 2 w 3"/>
              <a:gd name="T3" fmla="*/ 3 h 16"/>
              <a:gd name="T4" fmla="*/ 0 w 3"/>
              <a:gd name="T5" fmla="*/ 1 h 16"/>
              <a:gd name="T6" fmla="*/ 2 w 3"/>
              <a:gd name="T7" fmla="*/ 0 h 16"/>
              <a:gd name="T8" fmla="*/ 3 w 3"/>
              <a:gd name="T9" fmla="*/ 1 h 16"/>
              <a:gd name="T10" fmla="*/ 1 w 3"/>
              <a:gd name="T11" fmla="*/ 16 h 16"/>
              <a:gd name="T12" fmla="*/ 1 w 3"/>
              <a:gd name="T13" fmla="*/ 5 h 16"/>
              <a:gd name="T14" fmla="*/ 3 w 3"/>
              <a:gd name="T15" fmla="*/ 5 h 16"/>
              <a:gd name="T16" fmla="*/ 3 w 3"/>
              <a:gd name="T17" fmla="*/ 16 h 16"/>
              <a:gd name="T18" fmla="*/ 1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3"/>
                  <a:pt x="2" y="3"/>
                </a:cubicBezTo>
                <a:cubicBezTo>
                  <a:pt x="1" y="3"/>
                  <a:pt x="0" y="2"/>
                  <a:pt x="0" y="1"/>
                </a:cubicBezTo>
                <a:cubicBezTo>
                  <a:pt x="0" y="1"/>
                  <a:pt x="1" y="0"/>
                  <a:pt x="2" y="0"/>
                </a:cubicBezTo>
                <a:cubicBezTo>
                  <a:pt x="2" y="0"/>
                  <a:pt x="3" y="1"/>
                  <a:pt x="3" y="1"/>
                </a:cubicBezTo>
                <a:close/>
                <a:moveTo>
                  <a:pt x="1" y="16"/>
                </a:moveTo>
                <a:cubicBezTo>
                  <a:pt x="1" y="5"/>
                  <a:pt x="1" y="5"/>
                  <a:pt x="1" y="5"/>
                </a:cubicBezTo>
                <a:cubicBezTo>
                  <a:pt x="3" y="5"/>
                  <a:pt x="3" y="5"/>
                  <a:pt x="3" y="5"/>
                </a:cubicBezTo>
                <a:cubicBezTo>
                  <a:pt x="3" y="16"/>
                  <a:pt x="3" y="16"/>
                  <a:pt x="3" y="16"/>
                </a:cubicBezTo>
                <a:lnTo>
                  <a:pt x="1"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97" name="Freeform 3148"/>
          <p:cNvSpPr/>
          <p:nvPr/>
        </p:nvSpPr>
        <p:spPr bwMode="auto">
          <a:xfrm>
            <a:off x="7839031" y="1945532"/>
            <a:ext cx="14035" cy="19047"/>
          </a:xfrm>
          <a:custGeom>
            <a:avLst/>
            <a:gdLst>
              <a:gd name="T0" fmla="*/ 0 w 9"/>
              <a:gd name="T1" fmla="*/ 4 h 12"/>
              <a:gd name="T2" fmla="*/ 0 w 9"/>
              <a:gd name="T3" fmla="*/ 1 h 12"/>
              <a:gd name="T4" fmla="*/ 1 w 9"/>
              <a:gd name="T5" fmla="*/ 1 h 12"/>
              <a:gd name="T6" fmla="*/ 2 w 9"/>
              <a:gd name="T7" fmla="*/ 3 h 12"/>
              <a:gd name="T8" fmla="*/ 2 w 9"/>
              <a:gd name="T9" fmla="*/ 3 h 12"/>
              <a:gd name="T10" fmla="*/ 5 w 9"/>
              <a:gd name="T11" fmla="*/ 0 h 12"/>
              <a:gd name="T12" fmla="*/ 9 w 9"/>
              <a:gd name="T13" fmla="*/ 5 h 12"/>
              <a:gd name="T14" fmla="*/ 9 w 9"/>
              <a:gd name="T15" fmla="*/ 12 h 12"/>
              <a:gd name="T16" fmla="*/ 7 w 9"/>
              <a:gd name="T17" fmla="*/ 12 h 12"/>
              <a:gd name="T18" fmla="*/ 7 w 9"/>
              <a:gd name="T19" fmla="*/ 6 h 12"/>
              <a:gd name="T20" fmla="*/ 5 w 9"/>
              <a:gd name="T21" fmla="*/ 2 h 12"/>
              <a:gd name="T22" fmla="*/ 2 w 9"/>
              <a:gd name="T23" fmla="*/ 4 h 12"/>
              <a:gd name="T24" fmla="*/ 2 w 9"/>
              <a:gd name="T25" fmla="*/ 5 h 12"/>
              <a:gd name="T26" fmla="*/ 2 w 9"/>
              <a:gd name="T27" fmla="*/ 12 h 12"/>
              <a:gd name="T28" fmla="*/ 0 w 9"/>
              <a:gd name="T29" fmla="*/ 12 h 12"/>
              <a:gd name="T30" fmla="*/ 0 w 9"/>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 h="12">
                <a:moveTo>
                  <a:pt x="0" y="4"/>
                </a:moveTo>
                <a:cubicBezTo>
                  <a:pt x="0" y="3"/>
                  <a:pt x="0" y="2"/>
                  <a:pt x="0" y="1"/>
                </a:cubicBezTo>
                <a:cubicBezTo>
                  <a:pt x="1" y="1"/>
                  <a:pt x="1" y="1"/>
                  <a:pt x="1" y="1"/>
                </a:cubicBezTo>
                <a:cubicBezTo>
                  <a:pt x="2" y="3"/>
                  <a:pt x="2" y="3"/>
                  <a:pt x="2" y="3"/>
                </a:cubicBezTo>
                <a:cubicBezTo>
                  <a:pt x="2" y="3"/>
                  <a:pt x="2" y="3"/>
                  <a:pt x="2" y="3"/>
                </a:cubicBezTo>
                <a:cubicBezTo>
                  <a:pt x="2" y="1"/>
                  <a:pt x="3" y="0"/>
                  <a:pt x="5" y="0"/>
                </a:cubicBezTo>
                <a:cubicBezTo>
                  <a:pt x="7" y="0"/>
                  <a:pt x="9" y="1"/>
                  <a:pt x="9" y="5"/>
                </a:cubicBezTo>
                <a:cubicBezTo>
                  <a:pt x="9" y="12"/>
                  <a:pt x="9" y="12"/>
                  <a:pt x="9" y="12"/>
                </a:cubicBezTo>
                <a:cubicBezTo>
                  <a:pt x="7" y="12"/>
                  <a:pt x="7" y="12"/>
                  <a:pt x="7" y="12"/>
                </a:cubicBezTo>
                <a:cubicBezTo>
                  <a:pt x="7" y="6"/>
                  <a:pt x="7" y="6"/>
                  <a:pt x="7" y="6"/>
                </a:cubicBezTo>
                <a:cubicBezTo>
                  <a:pt x="7" y="4"/>
                  <a:pt x="7" y="2"/>
                  <a:pt x="5" y="2"/>
                </a:cubicBezTo>
                <a:cubicBezTo>
                  <a:pt x="3" y="2"/>
                  <a:pt x="2" y="3"/>
                  <a:pt x="2" y="4"/>
                </a:cubicBezTo>
                <a:cubicBezTo>
                  <a:pt x="2" y="5"/>
                  <a:pt x="2" y="5"/>
                  <a:pt x="2" y="5"/>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98" name="Rectangle 3149"/>
          <p:cNvSpPr>
            <a:spLocks noChangeArrowheads="1"/>
          </p:cNvSpPr>
          <p:nvPr/>
        </p:nvSpPr>
        <p:spPr bwMode="auto">
          <a:xfrm>
            <a:off x="7868103" y="1937513"/>
            <a:ext cx="4010"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999" name="Freeform 3150"/>
          <p:cNvSpPr>
            <a:spLocks noEditPoints="1"/>
          </p:cNvSpPr>
          <p:nvPr/>
        </p:nvSpPr>
        <p:spPr bwMode="auto">
          <a:xfrm>
            <a:off x="7876122" y="1945532"/>
            <a:ext cx="14035" cy="21052"/>
          </a:xfrm>
          <a:custGeom>
            <a:avLst/>
            <a:gdLst>
              <a:gd name="T0" fmla="*/ 7 w 9"/>
              <a:gd name="T1" fmla="*/ 12 h 13"/>
              <a:gd name="T2" fmla="*/ 7 w 9"/>
              <a:gd name="T3" fmla="*/ 11 h 13"/>
              <a:gd name="T4" fmla="*/ 7 w 9"/>
              <a:gd name="T5" fmla="*/ 11 h 13"/>
              <a:gd name="T6" fmla="*/ 4 w 9"/>
              <a:gd name="T7" fmla="*/ 13 h 13"/>
              <a:gd name="T8" fmla="*/ 0 w 9"/>
              <a:gd name="T9" fmla="*/ 9 h 13"/>
              <a:gd name="T10" fmla="*/ 7 w 9"/>
              <a:gd name="T11" fmla="*/ 5 h 13"/>
              <a:gd name="T12" fmla="*/ 7 w 9"/>
              <a:gd name="T13" fmla="*/ 5 h 13"/>
              <a:gd name="T14" fmla="*/ 4 w 9"/>
              <a:gd name="T15" fmla="*/ 2 h 13"/>
              <a:gd name="T16" fmla="*/ 1 w 9"/>
              <a:gd name="T17" fmla="*/ 3 h 13"/>
              <a:gd name="T18" fmla="*/ 1 w 9"/>
              <a:gd name="T19" fmla="*/ 1 h 13"/>
              <a:gd name="T20" fmla="*/ 5 w 9"/>
              <a:gd name="T21" fmla="*/ 0 h 13"/>
              <a:gd name="T22" fmla="*/ 9 w 9"/>
              <a:gd name="T23" fmla="*/ 5 h 13"/>
              <a:gd name="T24" fmla="*/ 9 w 9"/>
              <a:gd name="T25" fmla="*/ 9 h 13"/>
              <a:gd name="T26" fmla="*/ 9 w 9"/>
              <a:gd name="T27" fmla="*/ 12 h 13"/>
              <a:gd name="T28" fmla="*/ 7 w 9"/>
              <a:gd name="T29" fmla="*/ 12 h 13"/>
              <a:gd name="T30" fmla="*/ 7 w 9"/>
              <a:gd name="T31" fmla="*/ 6 h 13"/>
              <a:gd name="T32" fmla="*/ 2 w 9"/>
              <a:gd name="T33" fmla="*/ 9 h 13"/>
              <a:gd name="T34" fmla="*/ 4 w 9"/>
              <a:gd name="T35" fmla="*/ 11 h 13"/>
              <a:gd name="T36" fmla="*/ 7 w 9"/>
              <a:gd name="T37" fmla="*/ 9 h 13"/>
              <a:gd name="T38" fmla="*/ 7 w 9"/>
              <a:gd name="T39" fmla="*/ 8 h 13"/>
              <a:gd name="T40" fmla="*/ 7 w 9"/>
              <a:gd name="T41"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3">
                <a:moveTo>
                  <a:pt x="7" y="12"/>
                </a:moveTo>
                <a:cubicBezTo>
                  <a:pt x="7" y="11"/>
                  <a:pt x="7" y="11"/>
                  <a:pt x="7" y="11"/>
                </a:cubicBezTo>
                <a:cubicBezTo>
                  <a:pt x="7" y="11"/>
                  <a:pt x="7" y="11"/>
                  <a:pt x="7" y="11"/>
                </a:cubicBezTo>
                <a:cubicBezTo>
                  <a:pt x="7" y="12"/>
                  <a:pt x="5" y="13"/>
                  <a:pt x="4" y="13"/>
                </a:cubicBezTo>
                <a:cubicBezTo>
                  <a:pt x="1" y="13"/>
                  <a:pt x="0" y="11"/>
                  <a:pt x="0" y="9"/>
                </a:cubicBezTo>
                <a:cubicBezTo>
                  <a:pt x="0" y="6"/>
                  <a:pt x="3" y="5"/>
                  <a:pt x="7" y="5"/>
                </a:cubicBezTo>
                <a:cubicBezTo>
                  <a:pt x="7" y="5"/>
                  <a:pt x="7" y="5"/>
                  <a:pt x="7" y="5"/>
                </a:cubicBezTo>
                <a:cubicBezTo>
                  <a:pt x="7" y="4"/>
                  <a:pt x="7" y="2"/>
                  <a:pt x="4" y="2"/>
                </a:cubicBezTo>
                <a:cubicBezTo>
                  <a:pt x="3" y="2"/>
                  <a:pt x="2" y="2"/>
                  <a:pt x="1" y="3"/>
                </a:cubicBezTo>
                <a:cubicBezTo>
                  <a:pt x="1" y="1"/>
                  <a:pt x="1" y="1"/>
                  <a:pt x="1" y="1"/>
                </a:cubicBezTo>
                <a:cubicBezTo>
                  <a:pt x="2" y="1"/>
                  <a:pt x="3" y="0"/>
                  <a:pt x="5" y="0"/>
                </a:cubicBezTo>
                <a:cubicBezTo>
                  <a:pt x="8" y="0"/>
                  <a:pt x="9" y="3"/>
                  <a:pt x="9" y="5"/>
                </a:cubicBezTo>
                <a:cubicBezTo>
                  <a:pt x="9" y="9"/>
                  <a:pt x="9" y="9"/>
                  <a:pt x="9" y="9"/>
                </a:cubicBezTo>
                <a:cubicBezTo>
                  <a:pt x="9" y="10"/>
                  <a:pt x="9" y="11"/>
                  <a:pt x="9" y="12"/>
                </a:cubicBezTo>
                <a:lnTo>
                  <a:pt x="7" y="12"/>
                </a:lnTo>
                <a:close/>
                <a:moveTo>
                  <a:pt x="7" y="6"/>
                </a:moveTo>
                <a:cubicBezTo>
                  <a:pt x="5" y="6"/>
                  <a:pt x="2" y="7"/>
                  <a:pt x="2" y="9"/>
                </a:cubicBezTo>
                <a:cubicBezTo>
                  <a:pt x="2" y="10"/>
                  <a:pt x="3" y="11"/>
                  <a:pt x="4" y="11"/>
                </a:cubicBezTo>
                <a:cubicBezTo>
                  <a:pt x="6" y="11"/>
                  <a:pt x="7" y="10"/>
                  <a:pt x="7" y="9"/>
                </a:cubicBezTo>
                <a:cubicBezTo>
                  <a:pt x="7" y="9"/>
                  <a:pt x="7" y="9"/>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00" name="Freeform 3151"/>
          <p:cNvSpPr>
            <a:spLocks noEditPoints="1"/>
          </p:cNvSpPr>
          <p:nvPr/>
        </p:nvSpPr>
        <p:spPr bwMode="auto">
          <a:xfrm>
            <a:off x="7895170" y="1945532"/>
            <a:ext cx="17042" cy="21052"/>
          </a:xfrm>
          <a:custGeom>
            <a:avLst/>
            <a:gdLst>
              <a:gd name="T0" fmla="*/ 11 w 11"/>
              <a:gd name="T1" fmla="*/ 6 h 13"/>
              <a:gd name="T2" fmla="*/ 6 w 11"/>
              <a:gd name="T3" fmla="*/ 13 h 13"/>
              <a:gd name="T4" fmla="*/ 0 w 11"/>
              <a:gd name="T5" fmla="*/ 7 h 13"/>
              <a:gd name="T6" fmla="*/ 6 w 11"/>
              <a:gd name="T7" fmla="*/ 0 h 13"/>
              <a:gd name="T8" fmla="*/ 11 w 11"/>
              <a:gd name="T9" fmla="*/ 6 h 13"/>
              <a:gd name="T10" fmla="*/ 2 w 11"/>
              <a:gd name="T11" fmla="*/ 6 h 13"/>
              <a:gd name="T12" fmla="*/ 6 w 11"/>
              <a:gd name="T13" fmla="*/ 11 h 13"/>
              <a:gd name="T14" fmla="*/ 9 w 11"/>
              <a:gd name="T15" fmla="*/ 6 h 13"/>
              <a:gd name="T16" fmla="*/ 6 w 11"/>
              <a:gd name="T17" fmla="*/ 2 h 13"/>
              <a:gd name="T18" fmla="*/ 2 w 11"/>
              <a:gd name="T19"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3">
                <a:moveTo>
                  <a:pt x="11" y="6"/>
                </a:moveTo>
                <a:cubicBezTo>
                  <a:pt x="11" y="11"/>
                  <a:pt x="9" y="13"/>
                  <a:pt x="6" y="13"/>
                </a:cubicBezTo>
                <a:cubicBezTo>
                  <a:pt x="3" y="13"/>
                  <a:pt x="0" y="10"/>
                  <a:pt x="0" y="7"/>
                </a:cubicBezTo>
                <a:cubicBezTo>
                  <a:pt x="0" y="3"/>
                  <a:pt x="3" y="0"/>
                  <a:pt x="6" y="0"/>
                </a:cubicBezTo>
                <a:cubicBezTo>
                  <a:pt x="9" y="0"/>
                  <a:pt x="11" y="3"/>
                  <a:pt x="11" y="6"/>
                </a:cubicBezTo>
                <a:close/>
                <a:moveTo>
                  <a:pt x="2" y="6"/>
                </a:moveTo>
                <a:cubicBezTo>
                  <a:pt x="2" y="9"/>
                  <a:pt x="4" y="11"/>
                  <a:pt x="6" y="11"/>
                </a:cubicBezTo>
                <a:cubicBezTo>
                  <a:pt x="8" y="11"/>
                  <a:pt x="9" y="9"/>
                  <a:pt x="9" y="6"/>
                </a:cubicBezTo>
                <a:cubicBezTo>
                  <a:pt x="9" y="4"/>
                  <a:pt x="8" y="2"/>
                  <a:pt x="6"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01" name="Freeform 3152"/>
          <p:cNvSpPr/>
          <p:nvPr/>
        </p:nvSpPr>
        <p:spPr bwMode="auto">
          <a:xfrm>
            <a:off x="7917224" y="1945532"/>
            <a:ext cx="9022" cy="19047"/>
          </a:xfrm>
          <a:custGeom>
            <a:avLst/>
            <a:gdLst>
              <a:gd name="T0" fmla="*/ 1 w 6"/>
              <a:gd name="T1" fmla="*/ 4 h 12"/>
              <a:gd name="T2" fmla="*/ 0 w 6"/>
              <a:gd name="T3" fmla="*/ 1 h 12"/>
              <a:gd name="T4" fmla="*/ 2 w 6"/>
              <a:gd name="T5" fmla="*/ 1 h 12"/>
              <a:gd name="T6" fmla="*/ 2 w 6"/>
              <a:gd name="T7" fmla="*/ 3 h 12"/>
              <a:gd name="T8" fmla="*/ 3 w 6"/>
              <a:gd name="T9" fmla="*/ 3 h 12"/>
              <a:gd name="T10" fmla="*/ 6 w 6"/>
              <a:gd name="T11" fmla="*/ 0 h 12"/>
              <a:gd name="T12" fmla="*/ 6 w 6"/>
              <a:gd name="T13" fmla="*/ 0 h 12"/>
              <a:gd name="T14" fmla="*/ 6 w 6"/>
              <a:gd name="T15" fmla="*/ 2 h 12"/>
              <a:gd name="T16" fmla="*/ 6 w 6"/>
              <a:gd name="T17" fmla="*/ 2 h 12"/>
              <a:gd name="T18" fmla="*/ 3 w 6"/>
              <a:gd name="T19" fmla="*/ 5 h 12"/>
              <a:gd name="T20" fmla="*/ 3 w 6"/>
              <a:gd name="T21" fmla="*/ 6 h 12"/>
              <a:gd name="T22" fmla="*/ 3 w 6"/>
              <a:gd name="T23" fmla="*/ 12 h 12"/>
              <a:gd name="T24" fmla="*/ 1 w 6"/>
              <a:gd name="T25" fmla="*/ 12 h 12"/>
              <a:gd name="T26" fmla="*/ 1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1" y="4"/>
                </a:moveTo>
                <a:cubicBezTo>
                  <a:pt x="1" y="3"/>
                  <a:pt x="1" y="2"/>
                  <a:pt x="0" y="1"/>
                </a:cubicBezTo>
                <a:cubicBezTo>
                  <a:pt x="2" y="1"/>
                  <a:pt x="2" y="1"/>
                  <a:pt x="2" y="1"/>
                </a:cubicBezTo>
                <a:cubicBezTo>
                  <a:pt x="2" y="3"/>
                  <a:pt x="2" y="3"/>
                  <a:pt x="2" y="3"/>
                </a:cubicBezTo>
                <a:cubicBezTo>
                  <a:pt x="3" y="3"/>
                  <a:pt x="3" y="3"/>
                  <a:pt x="3" y="3"/>
                </a:cubicBezTo>
                <a:cubicBezTo>
                  <a:pt x="3" y="1"/>
                  <a:pt x="4" y="0"/>
                  <a:pt x="6" y="0"/>
                </a:cubicBezTo>
                <a:cubicBezTo>
                  <a:pt x="6" y="0"/>
                  <a:pt x="6" y="0"/>
                  <a:pt x="6" y="0"/>
                </a:cubicBezTo>
                <a:cubicBezTo>
                  <a:pt x="6" y="2"/>
                  <a:pt x="6" y="2"/>
                  <a:pt x="6" y="2"/>
                </a:cubicBezTo>
                <a:cubicBezTo>
                  <a:pt x="6" y="2"/>
                  <a:pt x="6" y="2"/>
                  <a:pt x="6" y="2"/>
                </a:cubicBezTo>
                <a:cubicBezTo>
                  <a:pt x="4" y="2"/>
                  <a:pt x="3" y="4"/>
                  <a:pt x="3" y="5"/>
                </a:cubicBezTo>
                <a:cubicBezTo>
                  <a:pt x="3" y="5"/>
                  <a:pt x="3" y="6"/>
                  <a:pt x="3" y="6"/>
                </a:cubicBezTo>
                <a:cubicBezTo>
                  <a:pt x="3" y="12"/>
                  <a:pt x="3" y="12"/>
                  <a:pt x="3" y="12"/>
                </a:cubicBezTo>
                <a:cubicBezTo>
                  <a:pt x="1" y="12"/>
                  <a:pt x="1" y="12"/>
                  <a:pt x="1" y="12"/>
                </a:cubicBezTo>
                <a:lnTo>
                  <a:pt x="1"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02" name="Freeform 3153"/>
          <p:cNvSpPr>
            <a:spLocks noEditPoints="1"/>
          </p:cNvSpPr>
          <p:nvPr/>
        </p:nvSpPr>
        <p:spPr bwMode="auto">
          <a:xfrm>
            <a:off x="7930256" y="1945532"/>
            <a:ext cx="15037" cy="21052"/>
          </a:xfrm>
          <a:custGeom>
            <a:avLst/>
            <a:gdLst>
              <a:gd name="T0" fmla="*/ 2 w 10"/>
              <a:gd name="T1" fmla="*/ 7 h 13"/>
              <a:gd name="T2" fmla="*/ 6 w 10"/>
              <a:gd name="T3" fmla="*/ 11 h 13"/>
              <a:gd name="T4" fmla="*/ 9 w 10"/>
              <a:gd name="T5" fmla="*/ 10 h 13"/>
              <a:gd name="T6" fmla="*/ 9 w 10"/>
              <a:gd name="T7" fmla="*/ 12 h 13"/>
              <a:gd name="T8" fmla="*/ 6 w 10"/>
              <a:gd name="T9" fmla="*/ 13 h 13"/>
              <a:gd name="T10" fmla="*/ 0 w 10"/>
              <a:gd name="T11" fmla="*/ 7 h 13"/>
              <a:gd name="T12" fmla="*/ 5 w 10"/>
              <a:gd name="T13" fmla="*/ 0 h 13"/>
              <a:gd name="T14" fmla="*/ 10 w 10"/>
              <a:gd name="T15" fmla="*/ 6 h 13"/>
              <a:gd name="T16" fmla="*/ 10 w 10"/>
              <a:gd name="T17" fmla="*/ 7 h 13"/>
              <a:gd name="T18" fmla="*/ 2 w 10"/>
              <a:gd name="T19" fmla="*/ 7 h 13"/>
              <a:gd name="T20" fmla="*/ 8 w 10"/>
              <a:gd name="T21" fmla="*/ 5 h 13"/>
              <a:gd name="T22" fmla="*/ 5 w 10"/>
              <a:gd name="T23" fmla="*/ 2 h 13"/>
              <a:gd name="T24" fmla="*/ 2 w 10"/>
              <a:gd name="T25" fmla="*/ 5 h 13"/>
              <a:gd name="T26" fmla="*/ 8 w 10"/>
              <a:gd name="T27" fmla="*/ 5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3">
                <a:moveTo>
                  <a:pt x="2" y="7"/>
                </a:moveTo>
                <a:cubicBezTo>
                  <a:pt x="2" y="10"/>
                  <a:pt x="4" y="11"/>
                  <a:pt x="6" y="11"/>
                </a:cubicBezTo>
                <a:cubicBezTo>
                  <a:pt x="7" y="11"/>
                  <a:pt x="8" y="11"/>
                  <a:pt x="9" y="10"/>
                </a:cubicBezTo>
                <a:cubicBezTo>
                  <a:pt x="9" y="12"/>
                  <a:pt x="9" y="12"/>
                  <a:pt x="9" y="12"/>
                </a:cubicBezTo>
                <a:cubicBezTo>
                  <a:pt x="9" y="12"/>
                  <a:pt x="7" y="13"/>
                  <a:pt x="6" y="13"/>
                </a:cubicBezTo>
                <a:cubicBezTo>
                  <a:pt x="2" y="13"/>
                  <a:pt x="0" y="10"/>
                  <a:pt x="0" y="7"/>
                </a:cubicBezTo>
                <a:cubicBezTo>
                  <a:pt x="0" y="3"/>
                  <a:pt x="2" y="0"/>
                  <a:pt x="5" y="0"/>
                </a:cubicBezTo>
                <a:cubicBezTo>
                  <a:pt x="9" y="0"/>
                  <a:pt x="10" y="4"/>
                  <a:pt x="10" y="6"/>
                </a:cubicBezTo>
                <a:cubicBezTo>
                  <a:pt x="10" y="6"/>
                  <a:pt x="10" y="7"/>
                  <a:pt x="10" y="7"/>
                </a:cubicBezTo>
                <a:lnTo>
                  <a:pt x="2" y="7"/>
                </a:lnTo>
                <a:close/>
                <a:moveTo>
                  <a:pt x="8" y="5"/>
                </a:moveTo>
                <a:cubicBezTo>
                  <a:pt x="8" y="4"/>
                  <a:pt x="7" y="2"/>
                  <a:pt x="5" y="2"/>
                </a:cubicBezTo>
                <a:cubicBezTo>
                  <a:pt x="3" y="2"/>
                  <a:pt x="2" y="4"/>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03" name="Freeform 3154"/>
          <p:cNvSpPr>
            <a:spLocks noEditPoints="1"/>
          </p:cNvSpPr>
          <p:nvPr/>
        </p:nvSpPr>
        <p:spPr bwMode="auto">
          <a:xfrm>
            <a:off x="7948301" y="1945532"/>
            <a:ext cx="16040" cy="21052"/>
          </a:xfrm>
          <a:custGeom>
            <a:avLst/>
            <a:gdLst>
              <a:gd name="T0" fmla="*/ 2 w 10"/>
              <a:gd name="T1" fmla="*/ 7 h 13"/>
              <a:gd name="T2" fmla="*/ 6 w 10"/>
              <a:gd name="T3" fmla="*/ 11 h 13"/>
              <a:gd name="T4" fmla="*/ 9 w 10"/>
              <a:gd name="T5" fmla="*/ 10 h 13"/>
              <a:gd name="T6" fmla="*/ 10 w 10"/>
              <a:gd name="T7" fmla="*/ 12 h 13"/>
              <a:gd name="T8" fmla="*/ 6 w 10"/>
              <a:gd name="T9" fmla="*/ 13 h 13"/>
              <a:gd name="T10" fmla="*/ 0 w 10"/>
              <a:gd name="T11" fmla="*/ 7 h 13"/>
              <a:gd name="T12" fmla="*/ 6 w 10"/>
              <a:gd name="T13" fmla="*/ 0 h 13"/>
              <a:gd name="T14" fmla="*/ 10 w 10"/>
              <a:gd name="T15" fmla="*/ 6 h 13"/>
              <a:gd name="T16" fmla="*/ 10 w 10"/>
              <a:gd name="T17" fmla="*/ 7 h 13"/>
              <a:gd name="T18" fmla="*/ 2 w 10"/>
              <a:gd name="T19" fmla="*/ 7 h 13"/>
              <a:gd name="T20" fmla="*/ 8 w 10"/>
              <a:gd name="T21" fmla="*/ 5 h 13"/>
              <a:gd name="T22" fmla="*/ 6 w 10"/>
              <a:gd name="T23" fmla="*/ 2 h 13"/>
              <a:gd name="T24" fmla="*/ 2 w 10"/>
              <a:gd name="T25" fmla="*/ 5 h 13"/>
              <a:gd name="T26" fmla="*/ 8 w 10"/>
              <a:gd name="T27" fmla="*/ 5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3">
                <a:moveTo>
                  <a:pt x="2" y="7"/>
                </a:moveTo>
                <a:cubicBezTo>
                  <a:pt x="2" y="10"/>
                  <a:pt x="4" y="11"/>
                  <a:pt x="6" y="11"/>
                </a:cubicBezTo>
                <a:cubicBezTo>
                  <a:pt x="8" y="11"/>
                  <a:pt x="9" y="11"/>
                  <a:pt x="9" y="10"/>
                </a:cubicBezTo>
                <a:cubicBezTo>
                  <a:pt x="10" y="12"/>
                  <a:pt x="10" y="12"/>
                  <a:pt x="10" y="12"/>
                </a:cubicBezTo>
                <a:cubicBezTo>
                  <a:pt x="9" y="12"/>
                  <a:pt x="8" y="13"/>
                  <a:pt x="6" y="13"/>
                </a:cubicBezTo>
                <a:cubicBezTo>
                  <a:pt x="2" y="13"/>
                  <a:pt x="0" y="10"/>
                  <a:pt x="0" y="7"/>
                </a:cubicBezTo>
                <a:cubicBezTo>
                  <a:pt x="0" y="3"/>
                  <a:pt x="2" y="0"/>
                  <a:pt x="6" y="0"/>
                </a:cubicBezTo>
                <a:cubicBezTo>
                  <a:pt x="9" y="0"/>
                  <a:pt x="10" y="4"/>
                  <a:pt x="10" y="6"/>
                </a:cubicBezTo>
                <a:cubicBezTo>
                  <a:pt x="10" y="6"/>
                  <a:pt x="10" y="7"/>
                  <a:pt x="10" y="7"/>
                </a:cubicBezTo>
                <a:lnTo>
                  <a:pt x="2" y="7"/>
                </a:lnTo>
                <a:close/>
                <a:moveTo>
                  <a:pt x="8" y="5"/>
                </a:moveTo>
                <a:cubicBezTo>
                  <a:pt x="8" y="4"/>
                  <a:pt x="8" y="2"/>
                  <a:pt x="6" y="2"/>
                </a:cubicBezTo>
                <a:cubicBezTo>
                  <a:pt x="3" y="2"/>
                  <a:pt x="2" y="4"/>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04" name="Freeform 3155"/>
          <p:cNvSpPr/>
          <p:nvPr/>
        </p:nvSpPr>
        <p:spPr bwMode="auto">
          <a:xfrm>
            <a:off x="7967348" y="1941523"/>
            <a:ext cx="11027" cy="25062"/>
          </a:xfrm>
          <a:custGeom>
            <a:avLst/>
            <a:gdLst>
              <a:gd name="T0" fmla="*/ 4 w 7"/>
              <a:gd name="T1" fmla="*/ 0 h 16"/>
              <a:gd name="T2" fmla="*/ 4 w 7"/>
              <a:gd name="T3" fmla="*/ 4 h 16"/>
              <a:gd name="T4" fmla="*/ 7 w 7"/>
              <a:gd name="T5" fmla="*/ 4 h 16"/>
              <a:gd name="T6" fmla="*/ 7 w 7"/>
              <a:gd name="T7" fmla="*/ 5 h 16"/>
              <a:gd name="T8" fmla="*/ 4 w 7"/>
              <a:gd name="T9" fmla="*/ 5 h 16"/>
              <a:gd name="T10" fmla="*/ 4 w 7"/>
              <a:gd name="T11" fmla="*/ 12 h 16"/>
              <a:gd name="T12" fmla="*/ 6 w 7"/>
              <a:gd name="T13" fmla="*/ 14 h 16"/>
              <a:gd name="T14" fmla="*/ 7 w 7"/>
              <a:gd name="T15" fmla="*/ 14 h 16"/>
              <a:gd name="T16" fmla="*/ 7 w 7"/>
              <a:gd name="T17" fmla="*/ 15 h 16"/>
              <a:gd name="T18" fmla="*/ 5 w 7"/>
              <a:gd name="T19" fmla="*/ 16 h 16"/>
              <a:gd name="T20" fmla="*/ 3 w 7"/>
              <a:gd name="T21" fmla="*/ 15 h 16"/>
              <a:gd name="T22" fmla="*/ 2 w 7"/>
              <a:gd name="T23" fmla="*/ 12 h 16"/>
              <a:gd name="T24" fmla="*/ 2 w 7"/>
              <a:gd name="T25" fmla="*/ 5 h 16"/>
              <a:gd name="T26" fmla="*/ 0 w 7"/>
              <a:gd name="T27" fmla="*/ 5 h 16"/>
              <a:gd name="T28" fmla="*/ 0 w 7"/>
              <a:gd name="T29" fmla="*/ 4 h 16"/>
              <a:gd name="T30" fmla="*/ 2 w 7"/>
              <a:gd name="T31" fmla="*/ 4 h 16"/>
              <a:gd name="T32" fmla="*/ 2 w 7"/>
              <a:gd name="T33" fmla="*/ 1 h 16"/>
              <a:gd name="T34" fmla="*/ 4 w 7"/>
              <a:gd name="T3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6">
                <a:moveTo>
                  <a:pt x="4" y="0"/>
                </a:moveTo>
                <a:cubicBezTo>
                  <a:pt x="4" y="4"/>
                  <a:pt x="4" y="4"/>
                  <a:pt x="4" y="4"/>
                </a:cubicBezTo>
                <a:cubicBezTo>
                  <a:pt x="7" y="4"/>
                  <a:pt x="7" y="4"/>
                  <a:pt x="7" y="4"/>
                </a:cubicBezTo>
                <a:cubicBezTo>
                  <a:pt x="7" y="5"/>
                  <a:pt x="7" y="5"/>
                  <a:pt x="7" y="5"/>
                </a:cubicBezTo>
                <a:cubicBezTo>
                  <a:pt x="4" y="5"/>
                  <a:pt x="4" y="5"/>
                  <a:pt x="4" y="5"/>
                </a:cubicBezTo>
                <a:cubicBezTo>
                  <a:pt x="4" y="12"/>
                  <a:pt x="4" y="12"/>
                  <a:pt x="4" y="12"/>
                </a:cubicBezTo>
                <a:cubicBezTo>
                  <a:pt x="4" y="13"/>
                  <a:pt x="4" y="14"/>
                  <a:pt x="6" y="14"/>
                </a:cubicBezTo>
                <a:cubicBezTo>
                  <a:pt x="6" y="14"/>
                  <a:pt x="7" y="14"/>
                  <a:pt x="7" y="14"/>
                </a:cubicBezTo>
                <a:cubicBezTo>
                  <a:pt x="7" y="15"/>
                  <a:pt x="7" y="15"/>
                  <a:pt x="7" y="15"/>
                </a:cubicBezTo>
                <a:cubicBezTo>
                  <a:pt x="7" y="15"/>
                  <a:pt x="6" y="16"/>
                  <a:pt x="5" y="16"/>
                </a:cubicBezTo>
                <a:cubicBezTo>
                  <a:pt x="4" y="16"/>
                  <a:pt x="3" y="15"/>
                  <a:pt x="3" y="15"/>
                </a:cubicBezTo>
                <a:cubicBezTo>
                  <a:pt x="2" y="14"/>
                  <a:pt x="2" y="13"/>
                  <a:pt x="2" y="12"/>
                </a:cubicBezTo>
                <a:cubicBezTo>
                  <a:pt x="2" y="5"/>
                  <a:pt x="2" y="5"/>
                  <a:pt x="2" y="5"/>
                </a:cubicBezTo>
                <a:cubicBezTo>
                  <a:pt x="0" y="5"/>
                  <a:pt x="0" y="5"/>
                  <a:pt x="0" y="5"/>
                </a:cubicBezTo>
                <a:cubicBezTo>
                  <a:pt x="0" y="4"/>
                  <a:pt x="0" y="4"/>
                  <a:pt x="0" y="4"/>
                </a:cubicBezTo>
                <a:cubicBezTo>
                  <a:pt x="2" y="4"/>
                  <a:pt x="2" y="4"/>
                  <a:pt x="2" y="4"/>
                </a:cubicBezTo>
                <a:cubicBezTo>
                  <a:pt x="2" y="1"/>
                  <a:pt x="2" y="1"/>
                  <a:pt x="2"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05" name="Freeform 3156"/>
          <p:cNvSpPr/>
          <p:nvPr/>
        </p:nvSpPr>
        <p:spPr bwMode="auto">
          <a:xfrm>
            <a:off x="7989402" y="1947537"/>
            <a:ext cx="17042" cy="17042"/>
          </a:xfrm>
          <a:custGeom>
            <a:avLst/>
            <a:gdLst>
              <a:gd name="T0" fmla="*/ 2 w 11"/>
              <a:gd name="T1" fmla="*/ 0 h 11"/>
              <a:gd name="T2" fmla="*/ 5 w 11"/>
              <a:gd name="T3" fmla="*/ 6 h 11"/>
              <a:gd name="T4" fmla="*/ 5 w 11"/>
              <a:gd name="T5" fmla="*/ 9 h 11"/>
              <a:gd name="T6" fmla="*/ 6 w 11"/>
              <a:gd name="T7" fmla="*/ 9 h 11"/>
              <a:gd name="T8" fmla="*/ 7 w 11"/>
              <a:gd name="T9" fmla="*/ 6 h 11"/>
              <a:gd name="T10" fmla="*/ 9 w 11"/>
              <a:gd name="T11" fmla="*/ 0 h 11"/>
              <a:gd name="T12" fmla="*/ 11 w 11"/>
              <a:gd name="T13" fmla="*/ 0 h 11"/>
              <a:gd name="T14" fmla="*/ 6 w 11"/>
              <a:gd name="T15" fmla="*/ 11 h 11"/>
              <a:gd name="T16" fmla="*/ 4 w 11"/>
              <a:gd name="T17" fmla="*/ 11 h 11"/>
              <a:gd name="T18" fmla="*/ 0 w 11"/>
              <a:gd name="T19" fmla="*/ 0 h 11"/>
              <a:gd name="T20" fmla="*/ 2 w 11"/>
              <a:gd name="T2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11">
                <a:moveTo>
                  <a:pt x="2" y="0"/>
                </a:moveTo>
                <a:cubicBezTo>
                  <a:pt x="5" y="6"/>
                  <a:pt x="5" y="6"/>
                  <a:pt x="5" y="6"/>
                </a:cubicBezTo>
                <a:cubicBezTo>
                  <a:pt x="5" y="7"/>
                  <a:pt x="5" y="8"/>
                  <a:pt x="5" y="9"/>
                </a:cubicBezTo>
                <a:cubicBezTo>
                  <a:pt x="6" y="9"/>
                  <a:pt x="6" y="9"/>
                  <a:pt x="6" y="9"/>
                </a:cubicBezTo>
                <a:cubicBezTo>
                  <a:pt x="6" y="8"/>
                  <a:pt x="6" y="7"/>
                  <a:pt x="7" y="6"/>
                </a:cubicBezTo>
                <a:cubicBezTo>
                  <a:pt x="9" y="0"/>
                  <a:pt x="9" y="0"/>
                  <a:pt x="9" y="0"/>
                </a:cubicBezTo>
                <a:cubicBezTo>
                  <a:pt x="11" y="0"/>
                  <a:pt x="11" y="0"/>
                  <a:pt x="11" y="0"/>
                </a:cubicBezTo>
                <a:cubicBezTo>
                  <a:pt x="6" y="11"/>
                  <a:pt x="6" y="11"/>
                  <a:pt x="6" y="11"/>
                </a:cubicBezTo>
                <a:cubicBezTo>
                  <a:pt x="4" y="11"/>
                  <a:pt x="4" y="11"/>
                  <a:pt x="4" y="11"/>
                </a:cubicBezTo>
                <a:cubicBezTo>
                  <a:pt x="0" y="0"/>
                  <a:pt x="0" y="0"/>
                  <a:pt x="0" y="0"/>
                </a:cubicBez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06" name="Freeform 3157"/>
          <p:cNvSpPr>
            <a:spLocks noEditPoints="1"/>
          </p:cNvSpPr>
          <p:nvPr/>
        </p:nvSpPr>
        <p:spPr bwMode="auto">
          <a:xfrm>
            <a:off x="8010454" y="1939518"/>
            <a:ext cx="4010" cy="25062"/>
          </a:xfrm>
          <a:custGeom>
            <a:avLst/>
            <a:gdLst>
              <a:gd name="T0" fmla="*/ 3 w 3"/>
              <a:gd name="T1" fmla="*/ 1 h 16"/>
              <a:gd name="T2" fmla="*/ 1 w 3"/>
              <a:gd name="T3" fmla="*/ 3 h 16"/>
              <a:gd name="T4" fmla="*/ 0 w 3"/>
              <a:gd name="T5" fmla="*/ 1 h 16"/>
              <a:gd name="T6" fmla="*/ 1 w 3"/>
              <a:gd name="T7" fmla="*/ 0 h 16"/>
              <a:gd name="T8" fmla="*/ 3 w 3"/>
              <a:gd name="T9" fmla="*/ 1 h 16"/>
              <a:gd name="T10" fmla="*/ 0 w 3"/>
              <a:gd name="T11" fmla="*/ 16 h 16"/>
              <a:gd name="T12" fmla="*/ 0 w 3"/>
              <a:gd name="T13" fmla="*/ 5 h 16"/>
              <a:gd name="T14" fmla="*/ 3 w 3"/>
              <a:gd name="T15" fmla="*/ 5 h 16"/>
              <a:gd name="T16" fmla="*/ 3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3"/>
                  <a:pt x="1" y="3"/>
                </a:cubicBezTo>
                <a:cubicBezTo>
                  <a:pt x="1" y="3"/>
                  <a:pt x="0" y="2"/>
                  <a:pt x="0" y="1"/>
                </a:cubicBezTo>
                <a:cubicBezTo>
                  <a:pt x="0" y="1"/>
                  <a:pt x="1" y="0"/>
                  <a:pt x="1" y="0"/>
                </a:cubicBezTo>
                <a:cubicBezTo>
                  <a:pt x="2" y="0"/>
                  <a:pt x="3" y="1"/>
                  <a:pt x="3" y="1"/>
                </a:cubicBezTo>
                <a:close/>
                <a:moveTo>
                  <a:pt x="0" y="16"/>
                </a:moveTo>
                <a:cubicBezTo>
                  <a:pt x="0" y="5"/>
                  <a:pt x="0" y="5"/>
                  <a:pt x="0" y="5"/>
                </a:cubicBezTo>
                <a:cubicBezTo>
                  <a:pt x="3" y="5"/>
                  <a:pt x="3" y="5"/>
                  <a:pt x="3" y="5"/>
                </a:cubicBezTo>
                <a:cubicBezTo>
                  <a:pt x="3" y="16"/>
                  <a:pt x="3" y="16"/>
                  <a:pt x="3"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07" name="Freeform 3158"/>
          <p:cNvSpPr/>
          <p:nvPr/>
        </p:nvSpPr>
        <p:spPr bwMode="auto">
          <a:xfrm>
            <a:off x="8017472" y="1947537"/>
            <a:ext cx="18045" cy="17042"/>
          </a:xfrm>
          <a:custGeom>
            <a:avLst/>
            <a:gdLst>
              <a:gd name="T0" fmla="*/ 2 w 11"/>
              <a:gd name="T1" fmla="*/ 0 h 11"/>
              <a:gd name="T2" fmla="*/ 5 w 11"/>
              <a:gd name="T3" fmla="*/ 6 h 11"/>
              <a:gd name="T4" fmla="*/ 5 w 11"/>
              <a:gd name="T5" fmla="*/ 9 h 11"/>
              <a:gd name="T6" fmla="*/ 6 w 11"/>
              <a:gd name="T7" fmla="*/ 9 h 11"/>
              <a:gd name="T8" fmla="*/ 7 w 11"/>
              <a:gd name="T9" fmla="*/ 6 h 11"/>
              <a:gd name="T10" fmla="*/ 9 w 11"/>
              <a:gd name="T11" fmla="*/ 0 h 11"/>
              <a:gd name="T12" fmla="*/ 11 w 11"/>
              <a:gd name="T13" fmla="*/ 0 h 11"/>
              <a:gd name="T14" fmla="*/ 6 w 11"/>
              <a:gd name="T15" fmla="*/ 11 h 11"/>
              <a:gd name="T16" fmla="*/ 4 w 11"/>
              <a:gd name="T17" fmla="*/ 11 h 11"/>
              <a:gd name="T18" fmla="*/ 0 w 11"/>
              <a:gd name="T19" fmla="*/ 0 h 11"/>
              <a:gd name="T20" fmla="*/ 2 w 11"/>
              <a:gd name="T2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11">
                <a:moveTo>
                  <a:pt x="2" y="0"/>
                </a:moveTo>
                <a:cubicBezTo>
                  <a:pt x="5" y="6"/>
                  <a:pt x="5" y="6"/>
                  <a:pt x="5" y="6"/>
                </a:cubicBezTo>
                <a:cubicBezTo>
                  <a:pt x="5" y="7"/>
                  <a:pt x="5" y="8"/>
                  <a:pt x="5" y="9"/>
                </a:cubicBezTo>
                <a:cubicBezTo>
                  <a:pt x="6" y="9"/>
                  <a:pt x="6" y="9"/>
                  <a:pt x="6" y="9"/>
                </a:cubicBezTo>
                <a:cubicBezTo>
                  <a:pt x="6" y="8"/>
                  <a:pt x="6" y="7"/>
                  <a:pt x="7" y="6"/>
                </a:cubicBezTo>
                <a:cubicBezTo>
                  <a:pt x="9" y="0"/>
                  <a:pt x="9" y="0"/>
                  <a:pt x="9" y="0"/>
                </a:cubicBezTo>
                <a:cubicBezTo>
                  <a:pt x="11" y="0"/>
                  <a:pt x="11" y="0"/>
                  <a:pt x="11" y="0"/>
                </a:cubicBezTo>
                <a:cubicBezTo>
                  <a:pt x="6" y="11"/>
                  <a:pt x="6" y="11"/>
                  <a:pt x="6" y="11"/>
                </a:cubicBezTo>
                <a:cubicBezTo>
                  <a:pt x="4" y="11"/>
                  <a:pt x="4" y="11"/>
                  <a:pt x="4" y="11"/>
                </a:cubicBezTo>
                <a:cubicBezTo>
                  <a:pt x="0" y="0"/>
                  <a:pt x="0" y="0"/>
                  <a:pt x="0" y="0"/>
                </a:cubicBez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08" name="Freeform 3159"/>
          <p:cNvSpPr>
            <a:spLocks noEditPoints="1"/>
          </p:cNvSpPr>
          <p:nvPr/>
        </p:nvSpPr>
        <p:spPr bwMode="auto">
          <a:xfrm>
            <a:off x="8036519" y="1945532"/>
            <a:ext cx="17042" cy="21052"/>
          </a:xfrm>
          <a:custGeom>
            <a:avLst/>
            <a:gdLst>
              <a:gd name="T0" fmla="*/ 2 w 11"/>
              <a:gd name="T1" fmla="*/ 7 h 13"/>
              <a:gd name="T2" fmla="*/ 6 w 11"/>
              <a:gd name="T3" fmla="*/ 11 h 13"/>
              <a:gd name="T4" fmla="*/ 10 w 11"/>
              <a:gd name="T5" fmla="*/ 10 h 13"/>
              <a:gd name="T6" fmla="*/ 10 w 11"/>
              <a:gd name="T7" fmla="*/ 12 h 13"/>
              <a:gd name="T8" fmla="*/ 6 w 11"/>
              <a:gd name="T9" fmla="*/ 13 h 13"/>
              <a:gd name="T10" fmla="*/ 0 w 11"/>
              <a:gd name="T11" fmla="*/ 7 h 13"/>
              <a:gd name="T12" fmla="*/ 6 w 11"/>
              <a:gd name="T13" fmla="*/ 0 h 13"/>
              <a:gd name="T14" fmla="*/ 11 w 11"/>
              <a:gd name="T15" fmla="*/ 6 h 13"/>
              <a:gd name="T16" fmla="*/ 11 w 11"/>
              <a:gd name="T17" fmla="*/ 7 h 13"/>
              <a:gd name="T18" fmla="*/ 2 w 11"/>
              <a:gd name="T19" fmla="*/ 7 h 13"/>
              <a:gd name="T20" fmla="*/ 9 w 11"/>
              <a:gd name="T21" fmla="*/ 5 h 13"/>
              <a:gd name="T22" fmla="*/ 6 w 11"/>
              <a:gd name="T23" fmla="*/ 2 h 13"/>
              <a:gd name="T24" fmla="*/ 2 w 11"/>
              <a:gd name="T25" fmla="*/ 5 h 13"/>
              <a:gd name="T26" fmla="*/ 9 w 11"/>
              <a:gd name="T27" fmla="*/ 5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3">
                <a:moveTo>
                  <a:pt x="2" y="7"/>
                </a:moveTo>
                <a:cubicBezTo>
                  <a:pt x="2" y="10"/>
                  <a:pt x="4" y="11"/>
                  <a:pt x="6" y="11"/>
                </a:cubicBezTo>
                <a:cubicBezTo>
                  <a:pt x="8" y="11"/>
                  <a:pt x="9" y="11"/>
                  <a:pt x="10" y="10"/>
                </a:cubicBezTo>
                <a:cubicBezTo>
                  <a:pt x="10" y="12"/>
                  <a:pt x="10" y="12"/>
                  <a:pt x="10" y="12"/>
                </a:cubicBezTo>
                <a:cubicBezTo>
                  <a:pt x="9" y="12"/>
                  <a:pt x="8" y="13"/>
                  <a:pt x="6" y="13"/>
                </a:cubicBezTo>
                <a:cubicBezTo>
                  <a:pt x="2" y="13"/>
                  <a:pt x="0" y="10"/>
                  <a:pt x="0" y="7"/>
                </a:cubicBezTo>
                <a:cubicBezTo>
                  <a:pt x="0" y="3"/>
                  <a:pt x="2" y="0"/>
                  <a:pt x="6" y="0"/>
                </a:cubicBezTo>
                <a:cubicBezTo>
                  <a:pt x="10" y="0"/>
                  <a:pt x="11" y="4"/>
                  <a:pt x="11" y="6"/>
                </a:cubicBezTo>
                <a:cubicBezTo>
                  <a:pt x="11" y="6"/>
                  <a:pt x="11" y="7"/>
                  <a:pt x="11" y="7"/>
                </a:cubicBezTo>
                <a:lnTo>
                  <a:pt x="2" y="7"/>
                </a:lnTo>
                <a:close/>
                <a:moveTo>
                  <a:pt x="9" y="5"/>
                </a:moveTo>
                <a:cubicBezTo>
                  <a:pt x="9" y="4"/>
                  <a:pt x="8" y="2"/>
                  <a:pt x="6" y="2"/>
                </a:cubicBezTo>
                <a:cubicBezTo>
                  <a:pt x="4" y="2"/>
                  <a:pt x="3" y="4"/>
                  <a:pt x="2" y="5"/>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09" name="Freeform 3160"/>
          <p:cNvSpPr/>
          <p:nvPr/>
        </p:nvSpPr>
        <p:spPr bwMode="auto">
          <a:xfrm>
            <a:off x="8058573" y="1945532"/>
            <a:ext cx="8020" cy="19047"/>
          </a:xfrm>
          <a:custGeom>
            <a:avLst/>
            <a:gdLst>
              <a:gd name="T0" fmla="*/ 0 w 5"/>
              <a:gd name="T1" fmla="*/ 4 h 12"/>
              <a:gd name="T2" fmla="*/ 0 w 5"/>
              <a:gd name="T3" fmla="*/ 1 h 12"/>
              <a:gd name="T4" fmla="*/ 1 w 5"/>
              <a:gd name="T5" fmla="*/ 1 h 12"/>
              <a:gd name="T6" fmla="*/ 1 w 5"/>
              <a:gd name="T7" fmla="*/ 3 h 12"/>
              <a:gd name="T8" fmla="*/ 2 w 5"/>
              <a:gd name="T9" fmla="*/ 3 h 12"/>
              <a:gd name="T10" fmla="*/ 5 w 5"/>
              <a:gd name="T11" fmla="*/ 0 h 12"/>
              <a:gd name="T12" fmla="*/ 5 w 5"/>
              <a:gd name="T13" fmla="*/ 0 h 12"/>
              <a:gd name="T14" fmla="*/ 5 w 5"/>
              <a:gd name="T15" fmla="*/ 2 h 12"/>
              <a:gd name="T16" fmla="*/ 5 w 5"/>
              <a:gd name="T17" fmla="*/ 2 h 12"/>
              <a:gd name="T18" fmla="*/ 2 w 5"/>
              <a:gd name="T19" fmla="*/ 5 h 12"/>
              <a:gd name="T20" fmla="*/ 2 w 5"/>
              <a:gd name="T21" fmla="*/ 6 h 12"/>
              <a:gd name="T22" fmla="*/ 2 w 5"/>
              <a:gd name="T23" fmla="*/ 12 h 12"/>
              <a:gd name="T24" fmla="*/ 0 w 5"/>
              <a:gd name="T25" fmla="*/ 12 h 12"/>
              <a:gd name="T26" fmla="*/ 0 w 5"/>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12">
                <a:moveTo>
                  <a:pt x="0" y="4"/>
                </a:moveTo>
                <a:cubicBezTo>
                  <a:pt x="0" y="3"/>
                  <a:pt x="0" y="2"/>
                  <a:pt x="0" y="1"/>
                </a:cubicBezTo>
                <a:cubicBezTo>
                  <a:pt x="1" y="1"/>
                  <a:pt x="1" y="1"/>
                  <a:pt x="1" y="1"/>
                </a:cubicBezTo>
                <a:cubicBezTo>
                  <a:pt x="1" y="3"/>
                  <a:pt x="1" y="3"/>
                  <a:pt x="1" y="3"/>
                </a:cubicBezTo>
                <a:cubicBezTo>
                  <a:pt x="2" y="3"/>
                  <a:pt x="2" y="3"/>
                  <a:pt x="2" y="3"/>
                </a:cubicBezTo>
                <a:cubicBezTo>
                  <a:pt x="2" y="1"/>
                  <a:pt x="3" y="0"/>
                  <a:pt x="5" y="0"/>
                </a:cubicBezTo>
                <a:cubicBezTo>
                  <a:pt x="5" y="0"/>
                  <a:pt x="5" y="0"/>
                  <a:pt x="5" y="0"/>
                </a:cubicBezTo>
                <a:cubicBezTo>
                  <a:pt x="5" y="2"/>
                  <a:pt x="5" y="2"/>
                  <a:pt x="5" y="2"/>
                </a:cubicBezTo>
                <a:cubicBezTo>
                  <a:pt x="5" y="2"/>
                  <a:pt x="5" y="2"/>
                  <a:pt x="5" y="2"/>
                </a:cubicBezTo>
                <a:cubicBezTo>
                  <a:pt x="3" y="2"/>
                  <a:pt x="2" y="4"/>
                  <a:pt x="2" y="5"/>
                </a:cubicBezTo>
                <a:cubicBezTo>
                  <a:pt x="2" y="5"/>
                  <a:pt x="2" y="6"/>
                  <a:pt x="2" y="6"/>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10" name="Freeform 3161"/>
          <p:cNvSpPr/>
          <p:nvPr/>
        </p:nvSpPr>
        <p:spPr bwMode="auto">
          <a:xfrm>
            <a:off x="8071606" y="1945532"/>
            <a:ext cx="9022" cy="19047"/>
          </a:xfrm>
          <a:custGeom>
            <a:avLst/>
            <a:gdLst>
              <a:gd name="T0" fmla="*/ 0 w 6"/>
              <a:gd name="T1" fmla="*/ 4 h 12"/>
              <a:gd name="T2" fmla="*/ 0 w 6"/>
              <a:gd name="T3" fmla="*/ 1 h 12"/>
              <a:gd name="T4" fmla="*/ 2 w 6"/>
              <a:gd name="T5" fmla="*/ 1 h 12"/>
              <a:gd name="T6" fmla="*/ 2 w 6"/>
              <a:gd name="T7" fmla="*/ 3 h 12"/>
              <a:gd name="T8" fmla="*/ 2 w 6"/>
              <a:gd name="T9" fmla="*/ 3 h 12"/>
              <a:gd name="T10" fmla="*/ 5 w 6"/>
              <a:gd name="T11" fmla="*/ 0 h 12"/>
              <a:gd name="T12" fmla="*/ 6 w 6"/>
              <a:gd name="T13" fmla="*/ 0 h 12"/>
              <a:gd name="T14" fmla="*/ 6 w 6"/>
              <a:gd name="T15" fmla="*/ 2 h 12"/>
              <a:gd name="T16" fmla="*/ 5 w 6"/>
              <a:gd name="T17" fmla="*/ 2 h 12"/>
              <a:gd name="T18" fmla="*/ 2 w 6"/>
              <a:gd name="T19" fmla="*/ 5 h 12"/>
              <a:gd name="T20" fmla="*/ 2 w 6"/>
              <a:gd name="T21" fmla="*/ 6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3"/>
                  <a:pt x="0" y="2"/>
                  <a:pt x="0" y="1"/>
                </a:cubicBezTo>
                <a:cubicBezTo>
                  <a:pt x="2" y="1"/>
                  <a:pt x="2" y="1"/>
                  <a:pt x="2" y="1"/>
                </a:cubicBezTo>
                <a:cubicBezTo>
                  <a:pt x="2" y="3"/>
                  <a:pt x="2" y="3"/>
                  <a:pt x="2" y="3"/>
                </a:cubicBezTo>
                <a:cubicBezTo>
                  <a:pt x="2" y="3"/>
                  <a:pt x="2" y="3"/>
                  <a:pt x="2" y="3"/>
                </a:cubicBezTo>
                <a:cubicBezTo>
                  <a:pt x="2" y="1"/>
                  <a:pt x="4" y="0"/>
                  <a:pt x="5" y="0"/>
                </a:cubicBezTo>
                <a:cubicBezTo>
                  <a:pt x="5" y="0"/>
                  <a:pt x="6" y="0"/>
                  <a:pt x="6" y="0"/>
                </a:cubicBezTo>
                <a:cubicBezTo>
                  <a:pt x="6" y="2"/>
                  <a:pt x="6" y="2"/>
                  <a:pt x="6" y="2"/>
                </a:cubicBezTo>
                <a:cubicBezTo>
                  <a:pt x="6" y="2"/>
                  <a:pt x="5" y="2"/>
                  <a:pt x="5" y="2"/>
                </a:cubicBezTo>
                <a:cubicBezTo>
                  <a:pt x="4" y="2"/>
                  <a:pt x="3" y="4"/>
                  <a:pt x="2" y="5"/>
                </a:cubicBezTo>
                <a:cubicBezTo>
                  <a:pt x="2" y="5"/>
                  <a:pt x="2" y="6"/>
                  <a:pt x="2" y="6"/>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11" name="Freeform 3162"/>
          <p:cNvSpPr>
            <a:spLocks noEditPoints="1"/>
          </p:cNvSpPr>
          <p:nvPr/>
        </p:nvSpPr>
        <p:spPr bwMode="auto">
          <a:xfrm>
            <a:off x="8082633" y="1945532"/>
            <a:ext cx="15037" cy="21052"/>
          </a:xfrm>
          <a:custGeom>
            <a:avLst/>
            <a:gdLst>
              <a:gd name="T0" fmla="*/ 8 w 10"/>
              <a:gd name="T1" fmla="*/ 12 h 13"/>
              <a:gd name="T2" fmla="*/ 7 w 10"/>
              <a:gd name="T3" fmla="*/ 11 h 13"/>
              <a:gd name="T4" fmla="*/ 7 w 10"/>
              <a:gd name="T5" fmla="*/ 11 h 13"/>
              <a:gd name="T6" fmla="*/ 4 w 10"/>
              <a:gd name="T7" fmla="*/ 13 h 13"/>
              <a:gd name="T8" fmla="*/ 0 w 10"/>
              <a:gd name="T9" fmla="*/ 9 h 13"/>
              <a:gd name="T10" fmla="*/ 7 w 10"/>
              <a:gd name="T11" fmla="*/ 5 h 13"/>
              <a:gd name="T12" fmla="*/ 7 w 10"/>
              <a:gd name="T13" fmla="*/ 5 h 13"/>
              <a:gd name="T14" fmla="*/ 5 w 10"/>
              <a:gd name="T15" fmla="*/ 2 h 13"/>
              <a:gd name="T16" fmla="*/ 2 w 10"/>
              <a:gd name="T17" fmla="*/ 3 h 13"/>
              <a:gd name="T18" fmla="*/ 1 w 10"/>
              <a:gd name="T19" fmla="*/ 1 h 13"/>
              <a:gd name="T20" fmla="*/ 5 w 10"/>
              <a:gd name="T21" fmla="*/ 0 h 13"/>
              <a:gd name="T22" fmla="*/ 9 w 10"/>
              <a:gd name="T23" fmla="*/ 5 h 13"/>
              <a:gd name="T24" fmla="*/ 9 w 10"/>
              <a:gd name="T25" fmla="*/ 9 h 13"/>
              <a:gd name="T26" fmla="*/ 10 w 10"/>
              <a:gd name="T27" fmla="*/ 12 h 13"/>
              <a:gd name="T28" fmla="*/ 8 w 10"/>
              <a:gd name="T29" fmla="*/ 12 h 13"/>
              <a:gd name="T30" fmla="*/ 7 w 10"/>
              <a:gd name="T31" fmla="*/ 6 h 13"/>
              <a:gd name="T32" fmla="*/ 2 w 10"/>
              <a:gd name="T33" fmla="*/ 9 h 13"/>
              <a:gd name="T34" fmla="*/ 4 w 10"/>
              <a:gd name="T35" fmla="*/ 11 h 13"/>
              <a:gd name="T36" fmla="*/ 7 w 10"/>
              <a:gd name="T37" fmla="*/ 9 h 13"/>
              <a:gd name="T38" fmla="*/ 7 w 10"/>
              <a:gd name="T39" fmla="*/ 8 h 13"/>
              <a:gd name="T40" fmla="*/ 7 w 10"/>
              <a:gd name="T41"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 h="13">
                <a:moveTo>
                  <a:pt x="8" y="12"/>
                </a:moveTo>
                <a:cubicBezTo>
                  <a:pt x="7" y="11"/>
                  <a:pt x="7" y="11"/>
                  <a:pt x="7" y="11"/>
                </a:cubicBezTo>
                <a:cubicBezTo>
                  <a:pt x="7" y="11"/>
                  <a:pt x="7" y="11"/>
                  <a:pt x="7" y="11"/>
                </a:cubicBezTo>
                <a:cubicBezTo>
                  <a:pt x="7" y="12"/>
                  <a:pt x="5" y="13"/>
                  <a:pt x="4" y="13"/>
                </a:cubicBezTo>
                <a:cubicBezTo>
                  <a:pt x="1" y="13"/>
                  <a:pt x="0" y="11"/>
                  <a:pt x="0" y="9"/>
                </a:cubicBezTo>
                <a:cubicBezTo>
                  <a:pt x="0" y="6"/>
                  <a:pt x="3" y="5"/>
                  <a:pt x="7" y="5"/>
                </a:cubicBezTo>
                <a:cubicBezTo>
                  <a:pt x="7" y="5"/>
                  <a:pt x="7" y="5"/>
                  <a:pt x="7" y="5"/>
                </a:cubicBezTo>
                <a:cubicBezTo>
                  <a:pt x="7" y="4"/>
                  <a:pt x="7" y="2"/>
                  <a:pt x="5" y="2"/>
                </a:cubicBezTo>
                <a:cubicBezTo>
                  <a:pt x="4" y="2"/>
                  <a:pt x="2" y="2"/>
                  <a:pt x="2" y="3"/>
                </a:cubicBezTo>
                <a:cubicBezTo>
                  <a:pt x="1" y="1"/>
                  <a:pt x="1" y="1"/>
                  <a:pt x="1" y="1"/>
                </a:cubicBezTo>
                <a:cubicBezTo>
                  <a:pt x="2" y="1"/>
                  <a:pt x="3" y="0"/>
                  <a:pt x="5" y="0"/>
                </a:cubicBezTo>
                <a:cubicBezTo>
                  <a:pt x="8" y="0"/>
                  <a:pt x="9" y="3"/>
                  <a:pt x="9" y="5"/>
                </a:cubicBezTo>
                <a:cubicBezTo>
                  <a:pt x="9" y="9"/>
                  <a:pt x="9" y="9"/>
                  <a:pt x="9" y="9"/>
                </a:cubicBezTo>
                <a:cubicBezTo>
                  <a:pt x="9" y="10"/>
                  <a:pt x="9" y="11"/>
                  <a:pt x="10" y="12"/>
                </a:cubicBezTo>
                <a:lnTo>
                  <a:pt x="8" y="12"/>
                </a:lnTo>
                <a:close/>
                <a:moveTo>
                  <a:pt x="7" y="6"/>
                </a:moveTo>
                <a:cubicBezTo>
                  <a:pt x="5" y="6"/>
                  <a:pt x="2" y="7"/>
                  <a:pt x="2" y="9"/>
                </a:cubicBezTo>
                <a:cubicBezTo>
                  <a:pt x="2" y="10"/>
                  <a:pt x="3" y="11"/>
                  <a:pt x="4" y="11"/>
                </a:cubicBezTo>
                <a:cubicBezTo>
                  <a:pt x="6" y="11"/>
                  <a:pt x="7" y="10"/>
                  <a:pt x="7" y="9"/>
                </a:cubicBezTo>
                <a:cubicBezTo>
                  <a:pt x="7" y="9"/>
                  <a:pt x="7" y="9"/>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12" name="Freeform 3163"/>
          <p:cNvSpPr/>
          <p:nvPr/>
        </p:nvSpPr>
        <p:spPr bwMode="auto">
          <a:xfrm>
            <a:off x="8100677" y="1959567"/>
            <a:ext cx="7017" cy="10025"/>
          </a:xfrm>
          <a:custGeom>
            <a:avLst/>
            <a:gdLst>
              <a:gd name="T0" fmla="*/ 0 w 4"/>
              <a:gd name="T1" fmla="*/ 6 h 6"/>
              <a:gd name="T2" fmla="*/ 1 w 4"/>
              <a:gd name="T3" fmla="*/ 0 h 6"/>
              <a:gd name="T4" fmla="*/ 4 w 4"/>
              <a:gd name="T5" fmla="*/ 0 h 6"/>
              <a:gd name="T6" fmla="*/ 1 w 4"/>
              <a:gd name="T7" fmla="*/ 6 h 6"/>
              <a:gd name="T8" fmla="*/ 0 w 4"/>
              <a:gd name="T9" fmla="*/ 6 h 6"/>
            </a:gdLst>
            <a:ahLst/>
            <a:cxnLst>
              <a:cxn ang="0">
                <a:pos x="T0" y="T1"/>
              </a:cxn>
              <a:cxn ang="0">
                <a:pos x="T2" y="T3"/>
              </a:cxn>
              <a:cxn ang="0">
                <a:pos x="T4" y="T5"/>
              </a:cxn>
              <a:cxn ang="0">
                <a:pos x="T6" y="T7"/>
              </a:cxn>
              <a:cxn ang="0">
                <a:pos x="T8" y="T9"/>
              </a:cxn>
            </a:cxnLst>
            <a:rect l="0" t="0" r="r" b="b"/>
            <a:pathLst>
              <a:path w="4" h="6">
                <a:moveTo>
                  <a:pt x="0" y="6"/>
                </a:moveTo>
                <a:cubicBezTo>
                  <a:pt x="0" y="5"/>
                  <a:pt x="1" y="2"/>
                  <a:pt x="1" y="0"/>
                </a:cubicBezTo>
                <a:cubicBezTo>
                  <a:pt x="4" y="0"/>
                  <a:pt x="4" y="0"/>
                  <a:pt x="4" y="0"/>
                </a:cubicBezTo>
                <a:cubicBezTo>
                  <a:pt x="3" y="2"/>
                  <a:pt x="2" y="5"/>
                  <a:pt x="1" y="6"/>
                </a:cubicBez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13" name="Freeform 3164"/>
          <p:cNvSpPr/>
          <p:nvPr/>
        </p:nvSpPr>
        <p:spPr bwMode="auto">
          <a:xfrm>
            <a:off x="8118722" y="1941523"/>
            <a:ext cx="11027" cy="25062"/>
          </a:xfrm>
          <a:custGeom>
            <a:avLst/>
            <a:gdLst>
              <a:gd name="T0" fmla="*/ 4 w 7"/>
              <a:gd name="T1" fmla="*/ 0 h 16"/>
              <a:gd name="T2" fmla="*/ 4 w 7"/>
              <a:gd name="T3" fmla="*/ 4 h 16"/>
              <a:gd name="T4" fmla="*/ 7 w 7"/>
              <a:gd name="T5" fmla="*/ 4 h 16"/>
              <a:gd name="T6" fmla="*/ 7 w 7"/>
              <a:gd name="T7" fmla="*/ 5 h 16"/>
              <a:gd name="T8" fmla="*/ 4 w 7"/>
              <a:gd name="T9" fmla="*/ 5 h 16"/>
              <a:gd name="T10" fmla="*/ 4 w 7"/>
              <a:gd name="T11" fmla="*/ 12 h 16"/>
              <a:gd name="T12" fmla="*/ 5 w 7"/>
              <a:gd name="T13" fmla="*/ 14 h 16"/>
              <a:gd name="T14" fmla="*/ 6 w 7"/>
              <a:gd name="T15" fmla="*/ 14 h 16"/>
              <a:gd name="T16" fmla="*/ 7 w 7"/>
              <a:gd name="T17" fmla="*/ 15 h 16"/>
              <a:gd name="T18" fmla="*/ 5 w 7"/>
              <a:gd name="T19" fmla="*/ 16 h 16"/>
              <a:gd name="T20" fmla="*/ 2 w 7"/>
              <a:gd name="T21" fmla="*/ 15 h 16"/>
              <a:gd name="T22" fmla="*/ 2 w 7"/>
              <a:gd name="T23" fmla="*/ 12 h 16"/>
              <a:gd name="T24" fmla="*/ 2 w 7"/>
              <a:gd name="T25" fmla="*/ 5 h 16"/>
              <a:gd name="T26" fmla="*/ 0 w 7"/>
              <a:gd name="T27" fmla="*/ 5 h 16"/>
              <a:gd name="T28" fmla="*/ 0 w 7"/>
              <a:gd name="T29" fmla="*/ 4 h 16"/>
              <a:gd name="T30" fmla="*/ 2 w 7"/>
              <a:gd name="T31" fmla="*/ 4 h 16"/>
              <a:gd name="T32" fmla="*/ 2 w 7"/>
              <a:gd name="T33" fmla="*/ 1 h 16"/>
              <a:gd name="T34" fmla="*/ 4 w 7"/>
              <a:gd name="T3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6">
                <a:moveTo>
                  <a:pt x="4" y="0"/>
                </a:moveTo>
                <a:cubicBezTo>
                  <a:pt x="4" y="4"/>
                  <a:pt x="4" y="4"/>
                  <a:pt x="4" y="4"/>
                </a:cubicBezTo>
                <a:cubicBezTo>
                  <a:pt x="7" y="4"/>
                  <a:pt x="7" y="4"/>
                  <a:pt x="7" y="4"/>
                </a:cubicBezTo>
                <a:cubicBezTo>
                  <a:pt x="7" y="5"/>
                  <a:pt x="7" y="5"/>
                  <a:pt x="7" y="5"/>
                </a:cubicBezTo>
                <a:cubicBezTo>
                  <a:pt x="4" y="5"/>
                  <a:pt x="4" y="5"/>
                  <a:pt x="4" y="5"/>
                </a:cubicBezTo>
                <a:cubicBezTo>
                  <a:pt x="4" y="12"/>
                  <a:pt x="4" y="12"/>
                  <a:pt x="4" y="12"/>
                </a:cubicBezTo>
                <a:cubicBezTo>
                  <a:pt x="4" y="13"/>
                  <a:pt x="4" y="14"/>
                  <a:pt x="5" y="14"/>
                </a:cubicBezTo>
                <a:cubicBezTo>
                  <a:pt x="6" y="14"/>
                  <a:pt x="6" y="14"/>
                  <a:pt x="6" y="14"/>
                </a:cubicBezTo>
                <a:cubicBezTo>
                  <a:pt x="7" y="15"/>
                  <a:pt x="7" y="15"/>
                  <a:pt x="7" y="15"/>
                </a:cubicBezTo>
                <a:cubicBezTo>
                  <a:pt x="6" y="15"/>
                  <a:pt x="5" y="16"/>
                  <a:pt x="5" y="16"/>
                </a:cubicBezTo>
                <a:cubicBezTo>
                  <a:pt x="4" y="16"/>
                  <a:pt x="3" y="15"/>
                  <a:pt x="2" y="15"/>
                </a:cubicBezTo>
                <a:cubicBezTo>
                  <a:pt x="2" y="14"/>
                  <a:pt x="2" y="13"/>
                  <a:pt x="2" y="12"/>
                </a:cubicBezTo>
                <a:cubicBezTo>
                  <a:pt x="2" y="5"/>
                  <a:pt x="2" y="5"/>
                  <a:pt x="2" y="5"/>
                </a:cubicBezTo>
                <a:cubicBezTo>
                  <a:pt x="0" y="5"/>
                  <a:pt x="0" y="5"/>
                  <a:pt x="0" y="5"/>
                </a:cubicBezTo>
                <a:cubicBezTo>
                  <a:pt x="0" y="4"/>
                  <a:pt x="0" y="4"/>
                  <a:pt x="0" y="4"/>
                </a:cubicBezTo>
                <a:cubicBezTo>
                  <a:pt x="2" y="4"/>
                  <a:pt x="2" y="4"/>
                  <a:pt x="2" y="4"/>
                </a:cubicBezTo>
                <a:cubicBezTo>
                  <a:pt x="2" y="1"/>
                  <a:pt x="2" y="1"/>
                  <a:pt x="2"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14" name="Freeform 3165"/>
          <p:cNvSpPr>
            <a:spLocks noEditPoints="1"/>
          </p:cNvSpPr>
          <p:nvPr/>
        </p:nvSpPr>
        <p:spPr bwMode="auto">
          <a:xfrm>
            <a:off x="8132757" y="1945532"/>
            <a:ext cx="17042" cy="21052"/>
          </a:xfrm>
          <a:custGeom>
            <a:avLst/>
            <a:gdLst>
              <a:gd name="T0" fmla="*/ 11 w 11"/>
              <a:gd name="T1" fmla="*/ 6 h 13"/>
              <a:gd name="T2" fmla="*/ 5 w 11"/>
              <a:gd name="T3" fmla="*/ 13 h 13"/>
              <a:gd name="T4" fmla="*/ 0 w 11"/>
              <a:gd name="T5" fmla="*/ 7 h 13"/>
              <a:gd name="T6" fmla="*/ 5 w 11"/>
              <a:gd name="T7" fmla="*/ 0 h 13"/>
              <a:gd name="T8" fmla="*/ 11 w 11"/>
              <a:gd name="T9" fmla="*/ 6 h 13"/>
              <a:gd name="T10" fmla="*/ 2 w 11"/>
              <a:gd name="T11" fmla="*/ 6 h 13"/>
              <a:gd name="T12" fmla="*/ 5 w 11"/>
              <a:gd name="T13" fmla="*/ 11 h 13"/>
              <a:gd name="T14" fmla="*/ 9 w 11"/>
              <a:gd name="T15" fmla="*/ 6 h 13"/>
              <a:gd name="T16" fmla="*/ 5 w 11"/>
              <a:gd name="T17" fmla="*/ 2 h 13"/>
              <a:gd name="T18" fmla="*/ 2 w 11"/>
              <a:gd name="T19"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3">
                <a:moveTo>
                  <a:pt x="11" y="6"/>
                </a:moveTo>
                <a:cubicBezTo>
                  <a:pt x="11" y="11"/>
                  <a:pt x="8" y="13"/>
                  <a:pt x="5" y="13"/>
                </a:cubicBezTo>
                <a:cubicBezTo>
                  <a:pt x="2" y="13"/>
                  <a:pt x="0" y="10"/>
                  <a:pt x="0" y="7"/>
                </a:cubicBezTo>
                <a:cubicBezTo>
                  <a:pt x="0" y="3"/>
                  <a:pt x="2" y="0"/>
                  <a:pt x="5" y="0"/>
                </a:cubicBezTo>
                <a:cubicBezTo>
                  <a:pt x="9" y="0"/>
                  <a:pt x="11" y="3"/>
                  <a:pt x="11" y="6"/>
                </a:cubicBezTo>
                <a:close/>
                <a:moveTo>
                  <a:pt x="2" y="6"/>
                </a:moveTo>
                <a:cubicBezTo>
                  <a:pt x="2" y="9"/>
                  <a:pt x="3" y="11"/>
                  <a:pt x="5" y="11"/>
                </a:cubicBezTo>
                <a:cubicBezTo>
                  <a:pt x="7" y="11"/>
                  <a:pt x="9" y="9"/>
                  <a:pt x="9" y="6"/>
                </a:cubicBezTo>
                <a:cubicBezTo>
                  <a:pt x="9" y="4"/>
                  <a:pt x="8" y="2"/>
                  <a:pt x="5"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15" name="Freeform 3166"/>
          <p:cNvSpPr/>
          <p:nvPr/>
        </p:nvSpPr>
        <p:spPr bwMode="auto">
          <a:xfrm>
            <a:off x="8154811" y="1945532"/>
            <a:ext cx="9022" cy="19047"/>
          </a:xfrm>
          <a:custGeom>
            <a:avLst/>
            <a:gdLst>
              <a:gd name="T0" fmla="*/ 0 w 6"/>
              <a:gd name="T1" fmla="*/ 4 h 12"/>
              <a:gd name="T2" fmla="*/ 0 w 6"/>
              <a:gd name="T3" fmla="*/ 1 h 12"/>
              <a:gd name="T4" fmla="*/ 2 w 6"/>
              <a:gd name="T5" fmla="*/ 1 h 12"/>
              <a:gd name="T6" fmla="*/ 2 w 6"/>
              <a:gd name="T7" fmla="*/ 3 h 12"/>
              <a:gd name="T8" fmla="*/ 2 w 6"/>
              <a:gd name="T9" fmla="*/ 3 h 12"/>
              <a:gd name="T10" fmla="*/ 5 w 6"/>
              <a:gd name="T11" fmla="*/ 0 h 12"/>
              <a:gd name="T12" fmla="*/ 6 w 6"/>
              <a:gd name="T13" fmla="*/ 0 h 12"/>
              <a:gd name="T14" fmla="*/ 6 w 6"/>
              <a:gd name="T15" fmla="*/ 2 h 12"/>
              <a:gd name="T16" fmla="*/ 5 w 6"/>
              <a:gd name="T17" fmla="*/ 2 h 12"/>
              <a:gd name="T18" fmla="*/ 2 w 6"/>
              <a:gd name="T19" fmla="*/ 5 h 12"/>
              <a:gd name="T20" fmla="*/ 2 w 6"/>
              <a:gd name="T21" fmla="*/ 6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3"/>
                  <a:pt x="0" y="2"/>
                  <a:pt x="0" y="1"/>
                </a:cubicBezTo>
                <a:cubicBezTo>
                  <a:pt x="2" y="1"/>
                  <a:pt x="2" y="1"/>
                  <a:pt x="2" y="1"/>
                </a:cubicBezTo>
                <a:cubicBezTo>
                  <a:pt x="2" y="3"/>
                  <a:pt x="2" y="3"/>
                  <a:pt x="2" y="3"/>
                </a:cubicBezTo>
                <a:cubicBezTo>
                  <a:pt x="2" y="3"/>
                  <a:pt x="2" y="3"/>
                  <a:pt x="2" y="3"/>
                </a:cubicBezTo>
                <a:cubicBezTo>
                  <a:pt x="2" y="1"/>
                  <a:pt x="4" y="0"/>
                  <a:pt x="5" y="0"/>
                </a:cubicBezTo>
                <a:cubicBezTo>
                  <a:pt x="5" y="0"/>
                  <a:pt x="5" y="0"/>
                  <a:pt x="6" y="0"/>
                </a:cubicBezTo>
                <a:cubicBezTo>
                  <a:pt x="6" y="2"/>
                  <a:pt x="6" y="2"/>
                  <a:pt x="6" y="2"/>
                </a:cubicBezTo>
                <a:cubicBezTo>
                  <a:pt x="5" y="2"/>
                  <a:pt x="5" y="2"/>
                  <a:pt x="5" y="2"/>
                </a:cubicBezTo>
                <a:cubicBezTo>
                  <a:pt x="3" y="2"/>
                  <a:pt x="2" y="4"/>
                  <a:pt x="2" y="5"/>
                </a:cubicBezTo>
                <a:cubicBezTo>
                  <a:pt x="2" y="5"/>
                  <a:pt x="2" y="6"/>
                  <a:pt x="2" y="6"/>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16" name="Freeform 3167"/>
          <p:cNvSpPr/>
          <p:nvPr/>
        </p:nvSpPr>
        <p:spPr bwMode="auto">
          <a:xfrm>
            <a:off x="8165838" y="1941523"/>
            <a:ext cx="11027" cy="25062"/>
          </a:xfrm>
          <a:custGeom>
            <a:avLst/>
            <a:gdLst>
              <a:gd name="T0" fmla="*/ 4 w 7"/>
              <a:gd name="T1" fmla="*/ 0 h 16"/>
              <a:gd name="T2" fmla="*/ 4 w 7"/>
              <a:gd name="T3" fmla="*/ 4 h 16"/>
              <a:gd name="T4" fmla="*/ 7 w 7"/>
              <a:gd name="T5" fmla="*/ 4 h 16"/>
              <a:gd name="T6" fmla="*/ 7 w 7"/>
              <a:gd name="T7" fmla="*/ 5 h 16"/>
              <a:gd name="T8" fmla="*/ 4 w 7"/>
              <a:gd name="T9" fmla="*/ 5 h 16"/>
              <a:gd name="T10" fmla="*/ 4 w 7"/>
              <a:gd name="T11" fmla="*/ 12 h 16"/>
              <a:gd name="T12" fmla="*/ 6 w 7"/>
              <a:gd name="T13" fmla="*/ 14 h 16"/>
              <a:gd name="T14" fmla="*/ 7 w 7"/>
              <a:gd name="T15" fmla="*/ 14 h 16"/>
              <a:gd name="T16" fmla="*/ 7 w 7"/>
              <a:gd name="T17" fmla="*/ 15 h 16"/>
              <a:gd name="T18" fmla="*/ 5 w 7"/>
              <a:gd name="T19" fmla="*/ 16 h 16"/>
              <a:gd name="T20" fmla="*/ 3 w 7"/>
              <a:gd name="T21" fmla="*/ 15 h 16"/>
              <a:gd name="T22" fmla="*/ 2 w 7"/>
              <a:gd name="T23" fmla="*/ 12 h 16"/>
              <a:gd name="T24" fmla="*/ 2 w 7"/>
              <a:gd name="T25" fmla="*/ 5 h 16"/>
              <a:gd name="T26" fmla="*/ 0 w 7"/>
              <a:gd name="T27" fmla="*/ 5 h 16"/>
              <a:gd name="T28" fmla="*/ 0 w 7"/>
              <a:gd name="T29" fmla="*/ 4 h 16"/>
              <a:gd name="T30" fmla="*/ 2 w 7"/>
              <a:gd name="T31" fmla="*/ 4 h 16"/>
              <a:gd name="T32" fmla="*/ 2 w 7"/>
              <a:gd name="T33" fmla="*/ 1 h 16"/>
              <a:gd name="T34" fmla="*/ 4 w 7"/>
              <a:gd name="T3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6">
                <a:moveTo>
                  <a:pt x="4" y="0"/>
                </a:moveTo>
                <a:cubicBezTo>
                  <a:pt x="4" y="4"/>
                  <a:pt x="4" y="4"/>
                  <a:pt x="4" y="4"/>
                </a:cubicBezTo>
                <a:cubicBezTo>
                  <a:pt x="7" y="4"/>
                  <a:pt x="7" y="4"/>
                  <a:pt x="7" y="4"/>
                </a:cubicBezTo>
                <a:cubicBezTo>
                  <a:pt x="7" y="5"/>
                  <a:pt x="7" y="5"/>
                  <a:pt x="7" y="5"/>
                </a:cubicBezTo>
                <a:cubicBezTo>
                  <a:pt x="4" y="5"/>
                  <a:pt x="4" y="5"/>
                  <a:pt x="4" y="5"/>
                </a:cubicBezTo>
                <a:cubicBezTo>
                  <a:pt x="4" y="12"/>
                  <a:pt x="4" y="12"/>
                  <a:pt x="4" y="12"/>
                </a:cubicBezTo>
                <a:cubicBezTo>
                  <a:pt x="4" y="13"/>
                  <a:pt x="5" y="14"/>
                  <a:pt x="6" y="14"/>
                </a:cubicBezTo>
                <a:cubicBezTo>
                  <a:pt x="6" y="14"/>
                  <a:pt x="7" y="14"/>
                  <a:pt x="7" y="14"/>
                </a:cubicBezTo>
                <a:cubicBezTo>
                  <a:pt x="7" y="15"/>
                  <a:pt x="7" y="15"/>
                  <a:pt x="7" y="15"/>
                </a:cubicBezTo>
                <a:cubicBezTo>
                  <a:pt x="7" y="15"/>
                  <a:pt x="6" y="16"/>
                  <a:pt x="5" y="16"/>
                </a:cubicBezTo>
                <a:cubicBezTo>
                  <a:pt x="4" y="16"/>
                  <a:pt x="4" y="15"/>
                  <a:pt x="3" y="15"/>
                </a:cubicBezTo>
                <a:cubicBezTo>
                  <a:pt x="2" y="14"/>
                  <a:pt x="2" y="13"/>
                  <a:pt x="2" y="12"/>
                </a:cubicBezTo>
                <a:cubicBezTo>
                  <a:pt x="2" y="5"/>
                  <a:pt x="2" y="5"/>
                  <a:pt x="2" y="5"/>
                </a:cubicBezTo>
                <a:cubicBezTo>
                  <a:pt x="0" y="5"/>
                  <a:pt x="0" y="5"/>
                  <a:pt x="0" y="5"/>
                </a:cubicBezTo>
                <a:cubicBezTo>
                  <a:pt x="0" y="4"/>
                  <a:pt x="0" y="4"/>
                  <a:pt x="0" y="4"/>
                </a:cubicBezTo>
                <a:cubicBezTo>
                  <a:pt x="2" y="4"/>
                  <a:pt x="2" y="4"/>
                  <a:pt x="2" y="4"/>
                </a:cubicBezTo>
                <a:cubicBezTo>
                  <a:pt x="2" y="1"/>
                  <a:pt x="2" y="1"/>
                  <a:pt x="2"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17" name="Freeform 3168"/>
          <p:cNvSpPr>
            <a:spLocks noEditPoints="1"/>
          </p:cNvSpPr>
          <p:nvPr/>
        </p:nvSpPr>
        <p:spPr bwMode="auto">
          <a:xfrm>
            <a:off x="8179873" y="1945532"/>
            <a:ext cx="19047" cy="21052"/>
          </a:xfrm>
          <a:custGeom>
            <a:avLst/>
            <a:gdLst>
              <a:gd name="T0" fmla="*/ 12 w 12"/>
              <a:gd name="T1" fmla="*/ 6 h 13"/>
              <a:gd name="T2" fmla="*/ 6 w 12"/>
              <a:gd name="T3" fmla="*/ 13 h 13"/>
              <a:gd name="T4" fmla="*/ 0 w 12"/>
              <a:gd name="T5" fmla="*/ 7 h 13"/>
              <a:gd name="T6" fmla="*/ 6 w 12"/>
              <a:gd name="T7" fmla="*/ 0 h 13"/>
              <a:gd name="T8" fmla="*/ 12 w 12"/>
              <a:gd name="T9" fmla="*/ 6 h 13"/>
              <a:gd name="T10" fmla="*/ 2 w 12"/>
              <a:gd name="T11" fmla="*/ 6 h 13"/>
              <a:gd name="T12" fmla="*/ 6 w 12"/>
              <a:gd name="T13" fmla="*/ 11 h 13"/>
              <a:gd name="T14" fmla="*/ 9 w 12"/>
              <a:gd name="T15" fmla="*/ 6 h 13"/>
              <a:gd name="T16" fmla="*/ 6 w 12"/>
              <a:gd name="T17" fmla="*/ 2 h 13"/>
              <a:gd name="T18" fmla="*/ 2 w 12"/>
              <a:gd name="T19"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3">
                <a:moveTo>
                  <a:pt x="12" y="6"/>
                </a:moveTo>
                <a:cubicBezTo>
                  <a:pt x="12" y="11"/>
                  <a:pt x="9" y="13"/>
                  <a:pt x="6" y="13"/>
                </a:cubicBezTo>
                <a:cubicBezTo>
                  <a:pt x="3" y="13"/>
                  <a:pt x="0" y="10"/>
                  <a:pt x="0" y="7"/>
                </a:cubicBezTo>
                <a:cubicBezTo>
                  <a:pt x="0" y="3"/>
                  <a:pt x="3" y="0"/>
                  <a:pt x="6" y="0"/>
                </a:cubicBezTo>
                <a:cubicBezTo>
                  <a:pt x="9" y="0"/>
                  <a:pt x="12" y="3"/>
                  <a:pt x="12" y="6"/>
                </a:cubicBezTo>
                <a:close/>
                <a:moveTo>
                  <a:pt x="2" y="6"/>
                </a:moveTo>
                <a:cubicBezTo>
                  <a:pt x="2" y="9"/>
                  <a:pt x="4" y="11"/>
                  <a:pt x="6" y="11"/>
                </a:cubicBezTo>
                <a:cubicBezTo>
                  <a:pt x="8" y="11"/>
                  <a:pt x="9" y="9"/>
                  <a:pt x="9" y="6"/>
                </a:cubicBezTo>
                <a:cubicBezTo>
                  <a:pt x="9" y="4"/>
                  <a:pt x="8" y="2"/>
                  <a:pt x="6"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18" name="Freeform 3169"/>
          <p:cNvSpPr/>
          <p:nvPr/>
        </p:nvSpPr>
        <p:spPr bwMode="auto">
          <a:xfrm>
            <a:off x="8202930" y="1945532"/>
            <a:ext cx="8020" cy="19047"/>
          </a:xfrm>
          <a:custGeom>
            <a:avLst/>
            <a:gdLst>
              <a:gd name="T0" fmla="*/ 0 w 5"/>
              <a:gd name="T1" fmla="*/ 4 h 12"/>
              <a:gd name="T2" fmla="*/ 0 w 5"/>
              <a:gd name="T3" fmla="*/ 1 h 12"/>
              <a:gd name="T4" fmla="*/ 1 w 5"/>
              <a:gd name="T5" fmla="*/ 1 h 12"/>
              <a:gd name="T6" fmla="*/ 1 w 5"/>
              <a:gd name="T7" fmla="*/ 3 h 12"/>
              <a:gd name="T8" fmla="*/ 2 w 5"/>
              <a:gd name="T9" fmla="*/ 3 h 12"/>
              <a:gd name="T10" fmla="*/ 5 w 5"/>
              <a:gd name="T11" fmla="*/ 0 h 12"/>
              <a:gd name="T12" fmla="*/ 5 w 5"/>
              <a:gd name="T13" fmla="*/ 0 h 12"/>
              <a:gd name="T14" fmla="*/ 5 w 5"/>
              <a:gd name="T15" fmla="*/ 2 h 12"/>
              <a:gd name="T16" fmla="*/ 5 w 5"/>
              <a:gd name="T17" fmla="*/ 2 h 12"/>
              <a:gd name="T18" fmla="*/ 2 w 5"/>
              <a:gd name="T19" fmla="*/ 5 h 12"/>
              <a:gd name="T20" fmla="*/ 2 w 5"/>
              <a:gd name="T21" fmla="*/ 6 h 12"/>
              <a:gd name="T22" fmla="*/ 2 w 5"/>
              <a:gd name="T23" fmla="*/ 12 h 12"/>
              <a:gd name="T24" fmla="*/ 0 w 5"/>
              <a:gd name="T25" fmla="*/ 12 h 12"/>
              <a:gd name="T26" fmla="*/ 0 w 5"/>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12">
                <a:moveTo>
                  <a:pt x="0" y="4"/>
                </a:moveTo>
                <a:cubicBezTo>
                  <a:pt x="0" y="3"/>
                  <a:pt x="0" y="2"/>
                  <a:pt x="0" y="1"/>
                </a:cubicBezTo>
                <a:cubicBezTo>
                  <a:pt x="1" y="1"/>
                  <a:pt x="1" y="1"/>
                  <a:pt x="1" y="1"/>
                </a:cubicBezTo>
                <a:cubicBezTo>
                  <a:pt x="1" y="3"/>
                  <a:pt x="1" y="3"/>
                  <a:pt x="1" y="3"/>
                </a:cubicBezTo>
                <a:cubicBezTo>
                  <a:pt x="2" y="3"/>
                  <a:pt x="2" y="3"/>
                  <a:pt x="2" y="3"/>
                </a:cubicBezTo>
                <a:cubicBezTo>
                  <a:pt x="2" y="1"/>
                  <a:pt x="3" y="0"/>
                  <a:pt x="5" y="0"/>
                </a:cubicBezTo>
                <a:cubicBezTo>
                  <a:pt x="5" y="0"/>
                  <a:pt x="5" y="0"/>
                  <a:pt x="5" y="0"/>
                </a:cubicBezTo>
                <a:cubicBezTo>
                  <a:pt x="5" y="2"/>
                  <a:pt x="5" y="2"/>
                  <a:pt x="5" y="2"/>
                </a:cubicBezTo>
                <a:cubicBezTo>
                  <a:pt x="5" y="2"/>
                  <a:pt x="5" y="2"/>
                  <a:pt x="5" y="2"/>
                </a:cubicBezTo>
                <a:cubicBezTo>
                  <a:pt x="3" y="2"/>
                  <a:pt x="2" y="4"/>
                  <a:pt x="2" y="5"/>
                </a:cubicBezTo>
                <a:cubicBezTo>
                  <a:pt x="2" y="5"/>
                  <a:pt x="2" y="6"/>
                  <a:pt x="2" y="6"/>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19" name="Rectangle 3170"/>
          <p:cNvSpPr>
            <a:spLocks noChangeArrowheads="1"/>
          </p:cNvSpPr>
          <p:nvPr/>
        </p:nvSpPr>
        <p:spPr bwMode="auto">
          <a:xfrm>
            <a:off x="8223982" y="1937513"/>
            <a:ext cx="5012"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020" name="Freeform 3171"/>
          <p:cNvSpPr>
            <a:spLocks noEditPoints="1"/>
          </p:cNvSpPr>
          <p:nvPr/>
        </p:nvSpPr>
        <p:spPr bwMode="auto">
          <a:xfrm>
            <a:off x="8233004" y="1939518"/>
            <a:ext cx="5012" cy="25062"/>
          </a:xfrm>
          <a:custGeom>
            <a:avLst/>
            <a:gdLst>
              <a:gd name="T0" fmla="*/ 3 w 3"/>
              <a:gd name="T1" fmla="*/ 1 h 16"/>
              <a:gd name="T2" fmla="*/ 2 w 3"/>
              <a:gd name="T3" fmla="*/ 3 h 16"/>
              <a:gd name="T4" fmla="*/ 0 w 3"/>
              <a:gd name="T5" fmla="*/ 1 h 16"/>
              <a:gd name="T6" fmla="*/ 2 w 3"/>
              <a:gd name="T7" fmla="*/ 0 h 16"/>
              <a:gd name="T8" fmla="*/ 3 w 3"/>
              <a:gd name="T9" fmla="*/ 1 h 16"/>
              <a:gd name="T10" fmla="*/ 1 w 3"/>
              <a:gd name="T11" fmla="*/ 16 h 16"/>
              <a:gd name="T12" fmla="*/ 1 w 3"/>
              <a:gd name="T13" fmla="*/ 5 h 16"/>
              <a:gd name="T14" fmla="*/ 3 w 3"/>
              <a:gd name="T15" fmla="*/ 5 h 16"/>
              <a:gd name="T16" fmla="*/ 3 w 3"/>
              <a:gd name="T17" fmla="*/ 16 h 16"/>
              <a:gd name="T18" fmla="*/ 1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3"/>
                  <a:pt x="2" y="3"/>
                </a:cubicBezTo>
                <a:cubicBezTo>
                  <a:pt x="1" y="3"/>
                  <a:pt x="0" y="2"/>
                  <a:pt x="0" y="1"/>
                </a:cubicBezTo>
                <a:cubicBezTo>
                  <a:pt x="0" y="1"/>
                  <a:pt x="1" y="0"/>
                  <a:pt x="2" y="0"/>
                </a:cubicBezTo>
                <a:cubicBezTo>
                  <a:pt x="2" y="0"/>
                  <a:pt x="3" y="1"/>
                  <a:pt x="3" y="1"/>
                </a:cubicBezTo>
                <a:close/>
                <a:moveTo>
                  <a:pt x="1" y="16"/>
                </a:moveTo>
                <a:cubicBezTo>
                  <a:pt x="1" y="5"/>
                  <a:pt x="1" y="5"/>
                  <a:pt x="1" y="5"/>
                </a:cubicBezTo>
                <a:cubicBezTo>
                  <a:pt x="3" y="5"/>
                  <a:pt x="3" y="5"/>
                  <a:pt x="3" y="5"/>
                </a:cubicBezTo>
                <a:cubicBezTo>
                  <a:pt x="3" y="16"/>
                  <a:pt x="3" y="16"/>
                  <a:pt x="3" y="16"/>
                </a:cubicBezTo>
                <a:lnTo>
                  <a:pt x="1"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21" name="Freeform 3172"/>
          <p:cNvSpPr>
            <a:spLocks noEditPoints="1"/>
          </p:cNvSpPr>
          <p:nvPr/>
        </p:nvSpPr>
        <p:spPr bwMode="auto">
          <a:xfrm>
            <a:off x="8243029" y="1937513"/>
            <a:ext cx="18045" cy="29072"/>
          </a:xfrm>
          <a:custGeom>
            <a:avLst/>
            <a:gdLst>
              <a:gd name="T0" fmla="*/ 0 w 12"/>
              <a:gd name="T1" fmla="*/ 17 h 18"/>
              <a:gd name="T2" fmla="*/ 1 w 12"/>
              <a:gd name="T3" fmla="*/ 14 h 18"/>
              <a:gd name="T4" fmla="*/ 1 w 12"/>
              <a:gd name="T5" fmla="*/ 0 h 18"/>
              <a:gd name="T6" fmla="*/ 3 w 12"/>
              <a:gd name="T7" fmla="*/ 0 h 18"/>
              <a:gd name="T8" fmla="*/ 3 w 12"/>
              <a:gd name="T9" fmla="*/ 8 h 18"/>
              <a:gd name="T10" fmla="*/ 3 w 12"/>
              <a:gd name="T11" fmla="*/ 8 h 18"/>
              <a:gd name="T12" fmla="*/ 7 w 12"/>
              <a:gd name="T13" fmla="*/ 5 h 18"/>
              <a:gd name="T14" fmla="*/ 12 w 12"/>
              <a:gd name="T15" fmla="*/ 11 h 18"/>
              <a:gd name="T16" fmla="*/ 6 w 12"/>
              <a:gd name="T17" fmla="*/ 18 h 18"/>
              <a:gd name="T18" fmla="*/ 2 w 12"/>
              <a:gd name="T19" fmla="*/ 15 h 18"/>
              <a:gd name="T20" fmla="*/ 2 w 12"/>
              <a:gd name="T21" fmla="*/ 15 h 18"/>
              <a:gd name="T22" fmla="*/ 2 w 12"/>
              <a:gd name="T23" fmla="*/ 17 h 18"/>
              <a:gd name="T24" fmla="*/ 0 w 12"/>
              <a:gd name="T25" fmla="*/ 17 h 18"/>
              <a:gd name="T26" fmla="*/ 3 w 12"/>
              <a:gd name="T27" fmla="*/ 13 h 18"/>
              <a:gd name="T28" fmla="*/ 3 w 12"/>
              <a:gd name="T29" fmla="*/ 13 h 18"/>
              <a:gd name="T30" fmla="*/ 6 w 12"/>
              <a:gd name="T31" fmla="*/ 16 h 18"/>
              <a:gd name="T32" fmla="*/ 9 w 12"/>
              <a:gd name="T33" fmla="*/ 11 h 18"/>
              <a:gd name="T34" fmla="*/ 6 w 12"/>
              <a:gd name="T35" fmla="*/ 7 h 18"/>
              <a:gd name="T36" fmla="*/ 3 w 12"/>
              <a:gd name="T37" fmla="*/ 10 h 18"/>
              <a:gd name="T38" fmla="*/ 3 w 12"/>
              <a:gd name="T39" fmla="*/ 11 h 18"/>
              <a:gd name="T40" fmla="*/ 3 w 12"/>
              <a:gd name="T41" fmla="*/ 1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 h="18">
                <a:moveTo>
                  <a:pt x="0" y="17"/>
                </a:moveTo>
                <a:cubicBezTo>
                  <a:pt x="1" y="16"/>
                  <a:pt x="1" y="15"/>
                  <a:pt x="1" y="14"/>
                </a:cubicBezTo>
                <a:cubicBezTo>
                  <a:pt x="1" y="0"/>
                  <a:pt x="1" y="0"/>
                  <a:pt x="1" y="0"/>
                </a:cubicBezTo>
                <a:cubicBezTo>
                  <a:pt x="3" y="0"/>
                  <a:pt x="3" y="0"/>
                  <a:pt x="3" y="0"/>
                </a:cubicBezTo>
                <a:cubicBezTo>
                  <a:pt x="3" y="8"/>
                  <a:pt x="3" y="8"/>
                  <a:pt x="3" y="8"/>
                </a:cubicBezTo>
                <a:cubicBezTo>
                  <a:pt x="3" y="8"/>
                  <a:pt x="3" y="8"/>
                  <a:pt x="3" y="8"/>
                </a:cubicBezTo>
                <a:cubicBezTo>
                  <a:pt x="3" y="6"/>
                  <a:pt x="5" y="5"/>
                  <a:pt x="7" y="5"/>
                </a:cubicBezTo>
                <a:cubicBezTo>
                  <a:pt x="10" y="5"/>
                  <a:pt x="12" y="8"/>
                  <a:pt x="12" y="11"/>
                </a:cubicBezTo>
                <a:cubicBezTo>
                  <a:pt x="12" y="15"/>
                  <a:pt x="9" y="18"/>
                  <a:pt x="6" y="18"/>
                </a:cubicBezTo>
                <a:cubicBezTo>
                  <a:pt x="5" y="18"/>
                  <a:pt x="3" y="17"/>
                  <a:pt x="2" y="15"/>
                </a:cubicBezTo>
                <a:cubicBezTo>
                  <a:pt x="2" y="15"/>
                  <a:pt x="2" y="15"/>
                  <a:pt x="2" y="15"/>
                </a:cubicBezTo>
                <a:cubicBezTo>
                  <a:pt x="2" y="17"/>
                  <a:pt x="2" y="17"/>
                  <a:pt x="2" y="17"/>
                </a:cubicBezTo>
                <a:lnTo>
                  <a:pt x="0" y="17"/>
                </a:lnTo>
                <a:close/>
                <a:moveTo>
                  <a:pt x="3" y="13"/>
                </a:moveTo>
                <a:cubicBezTo>
                  <a:pt x="3" y="13"/>
                  <a:pt x="3" y="13"/>
                  <a:pt x="3" y="13"/>
                </a:cubicBezTo>
                <a:cubicBezTo>
                  <a:pt x="3" y="15"/>
                  <a:pt x="4" y="16"/>
                  <a:pt x="6" y="16"/>
                </a:cubicBezTo>
                <a:cubicBezTo>
                  <a:pt x="8" y="16"/>
                  <a:pt x="9" y="14"/>
                  <a:pt x="9" y="11"/>
                </a:cubicBezTo>
                <a:cubicBezTo>
                  <a:pt x="9" y="9"/>
                  <a:pt x="8" y="7"/>
                  <a:pt x="6" y="7"/>
                </a:cubicBezTo>
                <a:cubicBezTo>
                  <a:pt x="5" y="7"/>
                  <a:pt x="3" y="8"/>
                  <a:pt x="3" y="10"/>
                </a:cubicBezTo>
                <a:cubicBezTo>
                  <a:pt x="3" y="10"/>
                  <a:pt x="3" y="10"/>
                  <a:pt x="3" y="11"/>
                </a:cubicBezTo>
                <a:lnTo>
                  <a:pt x="3" y="1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22" name="Freeform 3173"/>
          <p:cNvSpPr>
            <a:spLocks noEditPoints="1"/>
          </p:cNvSpPr>
          <p:nvPr/>
        </p:nvSpPr>
        <p:spPr bwMode="auto">
          <a:xfrm>
            <a:off x="8265084" y="1945532"/>
            <a:ext cx="15037" cy="21052"/>
          </a:xfrm>
          <a:custGeom>
            <a:avLst/>
            <a:gdLst>
              <a:gd name="T0" fmla="*/ 2 w 10"/>
              <a:gd name="T1" fmla="*/ 7 h 13"/>
              <a:gd name="T2" fmla="*/ 6 w 10"/>
              <a:gd name="T3" fmla="*/ 11 h 13"/>
              <a:gd name="T4" fmla="*/ 9 w 10"/>
              <a:gd name="T5" fmla="*/ 10 h 13"/>
              <a:gd name="T6" fmla="*/ 9 w 10"/>
              <a:gd name="T7" fmla="*/ 12 h 13"/>
              <a:gd name="T8" fmla="*/ 6 w 10"/>
              <a:gd name="T9" fmla="*/ 13 h 13"/>
              <a:gd name="T10" fmla="*/ 0 w 10"/>
              <a:gd name="T11" fmla="*/ 7 h 13"/>
              <a:gd name="T12" fmla="*/ 5 w 10"/>
              <a:gd name="T13" fmla="*/ 0 h 13"/>
              <a:gd name="T14" fmla="*/ 10 w 10"/>
              <a:gd name="T15" fmla="*/ 6 h 13"/>
              <a:gd name="T16" fmla="*/ 10 w 10"/>
              <a:gd name="T17" fmla="*/ 7 h 13"/>
              <a:gd name="T18" fmla="*/ 2 w 10"/>
              <a:gd name="T19" fmla="*/ 7 h 13"/>
              <a:gd name="T20" fmla="*/ 8 w 10"/>
              <a:gd name="T21" fmla="*/ 5 h 13"/>
              <a:gd name="T22" fmla="*/ 5 w 10"/>
              <a:gd name="T23" fmla="*/ 2 h 13"/>
              <a:gd name="T24" fmla="*/ 2 w 10"/>
              <a:gd name="T25" fmla="*/ 5 h 13"/>
              <a:gd name="T26" fmla="*/ 8 w 10"/>
              <a:gd name="T27" fmla="*/ 5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3">
                <a:moveTo>
                  <a:pt x="2" y="7"/>
                </a:moveTo>
                <a:cubicBezTo>
                  <a:pt x="2" y="10"/>
                  <a:pt x="4" y="11"/>
                  <a:pt x="6" y="11"/>
                </a:cubicBezTo>
                <a:cubicBezTo>
                  <a:pt x="7" y="11"/>
                  <a:pt x="8" y="11"/>
                  <a:pt x="9" y="10"/>
                </a:cubicBezTo>
                <a:cubicBezTo>
                  <a:pt x="9" y="12"/>
                  <a:pt x="9" y="12"/>
                  <a:pt x="9" y="12"/>
                </a:cubicBezTo>
                <a:cubicBezTo>
                  <a:pt x="9" y="12"/>
                  <a:pt x="7" y="13"/>
                  <a:pt x="6" y="13"/>
                </a:cubicBezTo>
                <a:cubicBezTo>
                  <a:pt x="2" y="13"/>
                  <a:pt x="0" y="10"/>
                  <a:pt x="0" y="7"/>
                </a:cubicBezTo>
                <a:cubicBezTo>
                  <a:pt x="0" y="3"/>
                  <a:pt x="2" y="0"/>
                  <a:pt x="5" y="0"/>
                </a:cubicBezTo>
                <a:cubicBezTo>
                  <a:pt x="9" y="0"/>
                  <a:pt x="10" y="4"/>
                  <a:pt x="10" y="6"/>
                </a:cubicBezTo>
                <a:cubicBezTo>
                  <a:pt x="10" y="6"/>
                  <a:pt x="10" y="7"/>
                  <a:pt x="10" y="7"/>
                </a:cubicBezTo>
                <a:lnTo>
                  <a:pt x="2" y="7"/>
                </a:lnTo>
                <a:close/>
                <a:moveTo>
                  <a:pt x="8" y="5"/>
                </a:moveTo>
                <a:cubicBezTo>
                  <a:pt x="8" y="4"/>
                  <a:pt x="7" y="2"/>
                  <a:pt x="5" y="2"/>
                </a:cubicBezTo>
                <a:cubicBezTo>
                  <a:pt x="3" y="2"/>
                  <a:pt x="2" y="4"/>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23" name="Freeform 3174"/>
          <p:cNvSpPr/>
          <p:nvPr/>
        </p:nvSpPr>
        <p:spPr bwMode="auto">
          <a:xfrm>
            <a:off x="8285133" y="1945532"/>
            <a:ext cx="9022" cy="19047"/>
          </a:xfrm>
          <a:custGeom>
            <a:avLst/>
            <a:gdLst>
              <a:gd name="T0" fmla="*/ 0 w 6"/>
              <a:gd name="T1" fmla="*/ 4 h 12"/>
              <a:gd name="T2" fmla="*/ 0 w 6"/>
              <a:gd name="T3" fmla="*/ 1 h 12"/>
              <a:gd name="T4" fmla="*/ 2 w 6"/>
              <a:gd name="T5" fmla="*/ 1 h 12"/>
              <a:gd name="T6" fmla="*/ 2 w 6"/>
              <a:gd name="T7" fmla="*/ 3 h 12"/>
              <a:gd name="T8" fmla="*/ 2 w 6"/>
              <a:gd name="T9" fmla="*/ 3 h 12"/>
              <a:gd name="T10" fmla="*/ 5 w 6"/>
              <a:gd name="T11" fmla="*/ 0 h 12"/>
              <a:gd name="T12" fmla="*/ 6 w 6"/>
              <a:gd name="T13" fmla="*/ 0 h 12"/>
              <a:gd name="T14" fmla="*/ 6 w 6"/>
              <a:gd name="T15" fmla="*/ 2 h 12"/>
              <a:gd name="T16" fmla="*/ 5 w 6"/>
              <a:gd name="T17" fmla="*/ 2 h 12"/>
              <a:gd name="T18" fmla="*/ 2 w 6"/>
              <a:gd name="T19" fmla="*/ 5 h 12"/>
              <a:gd name="T20" fmla="*/ 2 w 6"/>
              <a:gd name="T21" fmla="*/ 6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3"/>
                  <a:pt x="0" y="2"/>
                  <a:pt x="0" y="1"/>
                </a:cubicBezTo>
                <a:cubicBezTo>
                  <a:pt x="2" y="1"/>
                  <a:pt x="2" y="1"/>
                  <a:pt x="2" y="1"/>
                </a:cubicBezTo>
                <a:cubicBezTo>
                  <a:pt x="2" y="3"/>
                  <a:pt x="2" y="3"/>
                  <a:pt x="2" y="3"/>
                </a:cubicBezTo>
                <a:cubicBezTo>
                  <a:pt x="2" y="3"/>
                  <a:pt x="2" y="3"/>
                  <a:pt x="2" y="3"/>
                </a:cubicBezTo>
                <a:cubicBezTo>
                  <a:pt x="3" y="1"/>
                  <a:pt x="4" y="0"/>
                  <a:pt x="5" y="0"/>
                </a:cubicBezTo>
                <a:cubicBezTo>
                  <a:pt x="6" y="0"/>
                  <a:pt x="6" y="0"/>
                  <a:pt x="6" y="0"/>
                </a:cubicBezTo>
                <a:cubicBezTo>
                  <a:pt x="6" y="2"/>
                  <a:pt x="6" y="2"/>
                  <a:pt x="6" y="2"/>
                </a:cubicBezTo>
                <a:cubicBezTo>
                  <a:pt x="6" y="2"/>
                  <a:pt x="5" y="2"/>
                  <a:pt x="5" y="2"/>
                </a:cubicBezTo>
                <a:cubicBezTo>
                  <a:pt x="4" y="2"/>
                  <a:pt x="3" y="4"/>
                  <a:pt x="2" y="5"/>
                </a:cubicBezTo>
                <a:cubicBezTo>
                  <a:pt x="2" y="5"/>
                  <a:pt x="2" y="6"/>
                  <a:pt x="2" y="6"/>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24" name="Freeform 3175"/>
          <p:cNvSpPr>
            <a:spLocks noEditPoints="1"/>
          </p:cNvSpPr>
          <p:nvPr/>
        </p:nvSpPr>
        <p:spPr bwMode="auto">
          <a:xfrm>
            <a:off x="8296160" y="1945532"/>
            <a:ext cx="19047" cy="21052"/>
          </a:xfrm>
          <a:custGeom>
            <a:avLst/>
            <a:gdLst>
              <a:gd name="T0" fmla="*/ 12 w 12"/>
              <a:gd name="T1" fmla="*/ 6 h 13"/>
              <a:gd name="T2" fmla="*/ 6 w 12"/>
              <a:gd name="T3" fmla="*/ 13 h 13"/>
              <a:gd name="T4" fmla="*/ 0 w 12"/>
              <a:gd name="T5" fmla="*/ 7 h 13"/>
              <a:gd name="T6" fmla="*/ 6 w 12"/>
              <a:gd name="T7" fmla="*/ 0 h 13"/>
              <a:gd name="T8" fmla="*/ 12 w 12"/>
              <a:gd name="T9" fmla="*/ 6 h 13"/>
              <a:gd name="T10" fmla="*/ 2 w 12"/>
              <a:gd name="T11" fmla="*/ 6 h 13"/>
              <a:gd name="T12" fmla="*/ 6 w 12"/>
              <a:gd name="T13" fmla="*/ 11 h 13"/>
              <a:gd name="T14" fmla="*/ 10 w 12"/>
              <a:gd name="T15" fmla="*/ 6 h 13"/>
              <a:gd name="T16" fmla="*/ 6 w 12"/>
              <a:gd name="T17" fmla="*/ 2 h 13"/>
              <a:gd name="T18" fmla="*/ 2 w 12"/>
              <a:gd name="T19"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3">
                <a:moveTo>
                  <a:pt x="12" y="6"/>
                </a:moveTo>
                <a:cubicBezTo>
                  <a:pt x="12" y="11"/>
                  <a:pt x="9" y="13"/>
                  <a:pt x="6" y="13"/>
                </a:cubicBezTo>
                <a:cubicBezTo>
                  <a:pt x="3" y="13"/>
                  <a:pt x="0" y="10"/>
                  <a:pt x="0" y="7"/>
                </a:cubicBezTo>
                <a:cubicBezTo>
                  <a:pt x="0" y="3"/>
                  <a:pt x="3" y="0"/>
                  <a:pt x="6" y="0"/>
                </a:cubicBezTo>
                <a:cubicBezTo>
                  <a:pt x="9" y="0"/>
                  <a:pt x="12" y="3"/>
                  <a:pt x="12" y="6"/>
                </a:cubicBezTo>
                <a:close/>
                <a:moveTo>
                  <a:pt x="2" y="6"/>
                </a:moveTo>
                <a:cubicBezTo>
                  <a:pt x="2" y="9"/>
                  <a:pt x="4" y="11"/>
                  <a:pt x="6" y="11"/>
                </a:cubicBezTo>
                <a:cubicBezTo>
                  <a:pt x="8" y="11"/>
                  <a:pt x="10" y="9"/>
                  <a:pt x="10" y="6"/>
                </a:cubicBezTo>
                <a:cubicBezTo>
                  <a:pt x="10" y="4"/>
                  <a:pt x="9" y="2"/>
                  <a:pt x="6" y="2"/>
                </a:cubicBezTo>
                <a:cubicBezTo>
                  <a:pt x="4"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25" name="Freeform 3176"/>
          <p:cNvSpPr/>
          <p:nvPr/>
        </p:nvSpPr>
        <p:spPr bwMode="auto">
          <a:xfrm>
            <a:off x="7430020" y="1991647"/>
            <a:ext cx="12030" cy="19047"/>
          </a:xfrm>
          <a:custGeom>
            <a:avLst/>
            <a:gdLst>
              <a:gd name="T0" fmla="*/ 1 w 8"/>
              <a:gd name="T1" fmla="*/ 10 h 12"/>
              <a:gd name="T2" fmla="*/ 4 w 8"/>
              <a:gd name="T3" fmla="*/ 11 h 12"/>
              <a:gd name="T4" fmla="*/ 6 w 8"/>
              <a:gd name="T5" fmla="*/ 9 h 12"/>
              <a:gd name="T6" fmla="*/ 4 w 8"/>
              <a:gd name="T7" fmla="*/ 7 h 12"/>
              <a:gd name="T8" fmla="*/ 1 w 8"/>
              <a:gd name="T9" fmla="*/ 4 h 12"/>
              <a:gd name="T10" fmla="*/ 5 w 8"/>
              <a:gd name="T11" fmla="*/ 0 h 12"/>
              <a:gd name="T12" fmla="*/ 8 w 8"/>
              <a:gd name="T13" fmla="*/ 1 h 12"/>
              <a:gd name="T14" fmla="*/ 7 w 8"/>
              <a:gd name="T15" fmla="*/ 2 h 12"/>
              <a:gd name="T16" fmla="*/ 5 w 8"/>
              <a:gd name="T17" fmla="*/ 2 h 12"/>
              <a:gd name="T18" fmla="*/ 3 w 8"/>
              <a:gd name="T19" fmla="*/ 3 h 12"/>
              <a:gd name="T20" fmla="*/ 5 w 8"/>
              <a:gd name="T21" fmla="*/ 5 h 12"/>
              <a:gd name="T22" fmla="*/ 8 w 8"/>
              <a:gd name="T23" fmla="*/ 9 h 12"/>
              <a:gd name="T24" fmla="*/ 4 w 8"/>
              <a:gd name="T25" fmla="*/ 12 h 12"/>
              <a:gd name="T26" fmla="*/ 0 w 8"/>
              <a:gd name="T27" fmla="*/ 12 h 12"/>
              <a:gd name="T28" fmla="*/ 1 w 8"/>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1" y="10"/>
                </a:moveTo>
                <a:cubicBezTo>
                  <a:pt x="2" y="10"/>
                  <a:pt x="3" y="11"/>
                  <a:pt x="4" y="11"/>
                </a:cubicBezTo>
                <a:cubicBezTo>
                  <a:pt x="5" y="11"/>
                  <a:pt x="6" y="10"/>
                  <a:pt x="6" y="9"/>
                </a:cubicBezTo>
                <a:cubicBezTo>
                  <a:pt x="6" y="8"/>
                  <a:pt x="5" y="7"/>
                  <a:pt x="4" y="7"/>
                </a:cubicBezTo>
                <a:cubicBezTo>
                  <a:pt x="2" y="6"/>
                  <a:pt x="1" y="5"/>
                  <a:pt x="1" y="4"/>
                </a:cubicBezTo>
                <a:cubicBezTo>
                  <a:pt x="1" y="2"/>
                  <a:pt x="2" y="0"/>
                  <a:pt x="5" y="0"/>
                </a:cubicBezTo>
                <a:cubicBezTo>
                  <a:pt x="6" y="0"/>
                  <a:pt x="7" y="1"/>
                  <a:pt x="8" y="1"/>
                </a:cubicBezTo>
                <a:cubicBezTo>
                  <a:pt x="7" y="2"/>
                  <a:pt x="7" y="2"/>
                  <a:pt x="7" y="2"/>
                </a:cubicBezTo>
                <a:cubicBezTo>
                  <a:pt x="7" y="2"/>
                  <a:pt x="6" y="2"/>
                  <a:pt x="5" y="2"/>
                </a:cubicBezTo>
                <a:cubicBezTo>
                  <a:pt x="3" y="2"/>
                  <a:pt x="3" y="2"/>
                  <a:pt x="3" y="3"/>
                </a:cubicBezTo>
                <a:cubicBezTo>
                  <a:pt x="3" y="4"/>
                  <a:pt x="3" y="5"/>
                  <a:pt x="5" y="5"/>
                </a:cubicBezTo>
                <a:cubicBezTo>
                  <a:pt x="7" y="6"/>
                  <a:pt x="8" y="7"/>
                  <a:pt x="8" y="9"/>
                </a:cubicBezTo>
                <a:cubicBezTo>
                  <a:pt x="8" y="11"/>
                  <a:pt x="6" y="12"/>
                  <a:pt x="4" y="12"/>
                </a:cubicBezTo>
                <a:cubicBezTo>
                  <a:pt x="2" y="12"/>
                  <a:pt x="1" y="12"/>
                  <a:pt x="0" y="12"/>
                </a:cubicBezTo>
                <a:lnTo>
                  <a:pt x="1"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26" name="Freeform 3177"/>
          <p:cNvSpPr>
            <a:spLocks noEditPoints="1"/>
          </p:cNvSpPr>
          <p:nvPr/>
        </p:nvSpPr>
        <p:spPr bwMode="auto">
          <a:xfrm>
            <a:off x="7447062" y="1991647"/>
            <a:ext cx="17042" cy="19047"/>
          </a:xfrm>
          <a:custGeom>
            <a:avLst/>
            <a:gdLst>
              <a:gd name="T0" fmla="*/ 11 w 11"/>
              <a:gd name="T1" fmla="*/ 6 h 12"/>
              <a:gd name="T2" fmla="*/ 5 w 11"/>
              <a:gd name="T3" fmla="*/ 12 h 12"/>
              <a:gd name="T4" fmla="*/ 0 w 11"/>
              <a:gd name="T5" fmla="*/ 6 h 12"/>
              <a:gd name="T6" fmla="*/ 5 w 11"/>
              <a:gd name="T7" fmla="*/ 0 h 12"/>
              <a:gd name="T8" fmla="*/ 11 w 11"/>
              <a:gd name="T9" fmla="*/ 6 h 12"/>
              <a:gd name="T10" fmla="*/ 2 w 11"/>
              <a:gd name="T11" fmla="*/ 6 h 12"/>
              <a:gd name="T12" fmla="*/ 5 w 11"/>
              <a:gd name="T13" fmla="*/ 11 h 12"/>
              <a:gd name="T14" fmla="*/ 9 w 11"/>
              <a:gd name="T15" fmla="*/ 6 h 12"/>
              <a:gd name="T16" fmla="*/ 5 w 11"/>
              <a:gd name="T17" fmla="*/ 2 h 12"/>
              <a:gd name="T18" fmla="*/ 2 w 11"/>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2">
                <a:moveTo>
                  <a:pt x="11" y="6"/>
                </a:moveTo>
                <a:cubicBezTo>
                  <a:pt x="11" y="10"/>
                  <a:pt x="8" y="12"/>
                  <a:pt x="5" y="12"/>
                </a:cubicBezTo>
                <a:cubicBezTo>
                  <a:pt x="2" y="12"/>
                  <a:pt x="0" y="10"/>
                  <a:pt x="0" y="6"/>
                </a:cubicBezTo>
                <a:cubicBezTo>
                  <a:pt x="0" y="2"/>
                  <a:pt x="2" y="0"/>
                  <a:pt x="5" y="0"/>
                </a:cubicBezTo>
                <a:cubicBezTo>
                  <a:pt x="9" y="0"/>
                  <a:pt x="11" y="3"/>
                  <a:pt x="11" y="6"/>
                </a:cubicBezTo>
                <a:close/>
                <a:moveTo>
                  <a:pt x="2" y="6"/>
                </a:moveTo>
                <a:cubicBezTo>
                  <a:pt x="2" y="9"/>
                  <a:pt x="3" y="11"/>
                  <a:pt x="5" y="11"/>
                </a:cubicBezTo>
                <a:cubicBezTo>
                  <a:pt x="7" y="11"/>
                  <a:pt x="9" y="9"/>
                  <a:pt x="9" y="6"/>
                </a:cubicBezTo>
                <a:cubicBezTo>
                  <a:pt x="9" y="4"/>
                  <a:pt x="8" y="2"/>
                  <a:pt x="5"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27" name="Freeform 3178"/>
          <p:cNvSpPr>
            <a:spLocks noEditPoints="1"/>
          </p:cNvSpPr>
          <p:nvPr/>
        </p:nvSpPr>
        <p:spPr bwMode="auto">
          <a:xfrm>
            <a:off x="7469117" y="1983627"/>
            <a:ext cx="17042" cy="27067"/>
          </a:xfrm>
          <a:custGeom>
            <a:avLst/>
            <a:gdLst>
              <a:gd name="T0" fmla="*/ 10 w 11"/>
              <a:gd name="T1" fmla="*/ 0 h 17"/>
              <a:gd name="T2" fmla="*/ 10 w 11"/>
              <a:gd name="T3" fmla="*/ 14 h 17"/>
              <a:gd name="T4" fmla="*/ 11 w 11"/>
              <a:gd name="T5" fmla="*/ 17 h 17"/>
              <a:gd name="T6" fmla="*/ 9 w 11"/>
              <a:gd name="T7" fmla="*/ 17 h 17"/>
              <a:gd name="T8" fmla="*/ 9 w 11"/>
              <a:gd name="T9" fmla="*/ 15 h 17"/>
              <a:gd name="T10" fmla="*/ 8 w 11"/>
              <a:gd name="T11" fmla="*/ 15 h 17"/>
              <a:gd name="T12" fmla="*/ 5 w 11"/>
              <a:gd name="T13" fmla="*/ 17 h 17"/>
              <a:gd name="T14" fmla="*/ 0 w 11"/>
              <a:gd name="T15" fmla="*/ 11 h 17"/>
              <a:gd name="T16" fmla="*/ 5 w 11"/>
              <a:gd name="T17" fmla="*/ 5 h 17"/>
              <a:gd name="T18" fmla="*/ 8 w 11"/>
              <a:gd name="T19" fmla="*/ 7 h 17"/>
              <a:gd name="T20" fmla="*/ 8 w 11"/>
              <a:gd name="T21" fmla="*/ 7 h 17"/>
              <a:gd name="T22" fmla="*/ 8 w 11"/>
              <a:gd name="T23" fmla="*/ 0 h 17"/>
              <a:gd name="T24" fmla="*/ 10 w 11"/>
              <a:gd name="T25" fmla="*/ 0 h 17"/>
              <a:gd name="T26" fmla="*/ 8 w 11"/>
              <a:gd name="T27" fmla="*/ 10 h 17"/>
              <a:gd name="T28" fmla="*/ 8 w 11"/>
              <a:gd name="T29" fmla="*/ 9 h 17"/>
              <a:gd name="T30" fmla="*/ 5 w 11"/>
              <a:gd name="T31" fmla="*/ 7 h 17"/>
              <a:gd name="T32" fmla="*/ 2 w 11"/>
              <a:gd name="T33" fmla="*/ 11 h 17"/>
              <a:gd name="T34" fmla="*/ 5 w 11"/>
              <a:gd name="T35" fmla="*/ 16 h 17"/>
              <a:gd name="T36" fmla="*/ 8 w 11"/>
              <a:gd name="T37" fmla="*/ 13 h 17"/>
              <a:gd name="T38" fmla="*/ 8 w 11"/>
              <a:gd name="T39" fmla="*/ 12 h 17"/>
              <a:gd name="T40" fmla="*/ 8 w 11"/>
              <a:gd name="T41" fmla="*/ 1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10" y="0"/>
                </a:moveTo>
                <a:cubicBezTo>
                  <a:pt x="10" y="14"/>
                  <a:pt x="10" y="14"/>
                  <a:pt x="10" y="14"/>
                </a:cubicBezTo>
                <a:cubicBezTo>
                  <a:pt x="10" y="15"/>
                  <a:pt x="10" y="16"/>
                  <a:pt x="11" y="17"/>
                </a:cubicBezTo>
                <a:cubicBezTo>
                  <a:pt x="9" y="17"/>
                  <a:pt x="9" y="17"/>
                  <a:pt x="9" y="17"/>
                </a:cubicBezTo>
                <a:cubicBezTo>
                  <a:pt x="9" y="15"/>
                  <a:pt x="9" y="15"/>
                  <a:pt x="9" y="15"/>
                </a:cubicBezTo>
                <a:cubicBezTo>
                  <a:pt x="8" y="15"/>
                  <a:pt x="8" y="15"/>
                  <a:pt x="8" y="15"/>
                </a:cubicBezTo>
                <a:cubicBezTo>
                  <a:pt x="8" y="16"/>
                  <a:pt x="6" y="17"/>
                  <a:pt x="5" y="17"/>
                </a:cubicBezTo>
                <a:cubicBezTo>
                  <a:pt x="2" y="17"/>
                  <a:pt x="0" y="15"/>
                  <a:pt x="0" y="11"/>
                </a:cubicBezTo>
                <a:cubicBezTo>
                  <a:pt x="0" y="8"/>
                  <a:pt x="2" y="5"/>
                  <a:pt x="5" y="5"/>
                </a:cubicBezTo>
                <a:cubicBezTo>
                  <a:pt x="7" y="5"/>
                  <a:pt x="8" y="6"/>
                  <a:pt x="8" y="7"/>
                </a:cubicBezTo>
                <a:cubicBezTo>
                  <a:pt x="8" y="7"/>
                  <a:pt x="8" y="7"/>
                  <a:pt x="8" y="7"/>
                </a:cubicBezTo>
                <a:cubicBezTo>
                  <a:pt x="8" y="0"/>
                  <a:pt x="8" y="0"/>
                  <a:pt x="8" y="0"/>
                </a:cubicBezTo>
                <a:lnTo>
                  <a:pt x="10" y="0"/>
                </a:lnTo>
                <a:close/>
                <a:moveTo>
                  <a:pt x="8" y="10"/>
                </a:moveTo>
                <a:cubicBezTo>
                  <a:pt x="8" y="10"/>
                  <a:pt x="8" y="10"/>
                  <a:pt x="8" y="9"/>
                </a:cubicBezTo>
                <a:cubicBezTo>
                  <a:pt x="8" y="8"/>
                  <a:pt x="7" y="7"/>
                  <a:pt x="5" y="7"/>
                </a:cubicBezTo>
                <a:cubicBezTo>
                  <a:pt x="3" y="7"/>
                  <a:pt x="2" y="9"/>
                  <a:pt x="2" y="11"/>
                </a:cubicBezTo>
                <a:cubicBezTo>
                  <a:pt x="2" y="14"/>
                  <a:pt x="3" y="16"/>
                  <a:pt x="5" y="16"/>
                </a:cubicBezTo>
                <a:cubicBezTo>
                  <a:pt x="7" y="16"/>
                  <a:pt x="8" y="15"/>
                  <a:pt x="8" y="13"/>
                </a:cubicBezTo>
                <a:cubicBezTo>
                  <a:pt x="8" y="13"/>
                  <a:pt x="8" y="13"/>
                  <a:pt x="8" y="12"/>
                </a:cubicBezTo>
                <a:lnTo>
                  <a:pt x="8"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28" name="Freeform 3179"/>
          <p:cNvSpPr>
            <a:spLocks noEditPoints="1"/>
          </p:cNvSpPr>
          <p:nvPr/>
        </p:nvSpPr>
        <p:spPr bwMode="auto">
          <a:xfrm>
            <a:off x="7491171" y="1991647"/>
            <a:ext cx="14035" cy="19047"/>
          </a:xfrm>
          <a:custGeom>
            <a:avLst/>
            <a:gdLst>
              <a:gd name="T0" fmla="*/ 7 w 9"/>
              <a:gd name="T1" fmla="*/ 12 h 12"/>
              <a:gd name="T2" fmla="*/ 7 w 9"/>
              <a:gd name="T3" fmla="*/ 11 h 12"/>
              <a:gd name="T4" fmla="*/ 7 w 9"/>
              <a:gd name="T5" fmla="*/ 11 h 12"/>
              <a:gd name="T6" fmla="*/ 3 w 9"/>
              <a:gd name="T7" fmla="*/ 12 h 12"/>
              <a:gd name="T8" fmla="*/ 0 w 9"/>
              <a:gd name="T9" fmla="*/ 9 h 12"/>
              <a:gd name="T10" fmla="*/ 7 w 9"/>
              <a:gd name="T11" fmla="*/ 5 h 12"/>
              <a:gd name="T12" fmla="*/ 7 w 9"/>
              <a:gd name="T13" fmla="*/ 4 h 12"/>
              <a:gd name="T14" fmla="*/ 4 w 9"/>
              <a:gd name="T15" fmla="*/ 2 h 12"/>
              <a:gd name="T16" fmla="*/ 1 w 9"/>
              <a:gd name="T17" fmla="*/ 3 h 12"/>
              <a:gd name="T18" fmla="*/ 1 w 9"/>
              <a:gd name="T19" fmla="*/ 1 h 12"/>
              <a:gd name="T20" fmla="*/ 4 w 9"/>
              <a:gd name="T21" fmla="*/ 0 h 12"/>
              <a:gd name="T22" fmla="*/ 9 w 9"/>
              <a:gd name="T23" fmla="*/ 5 h 12"/>
              <a:gd name="T24" fmla="*/ 9 w 9"/>
              <a:gd name="T25" fmla="*/ 9 h 12"/>
              <a:gd name="T26" fmla="*/ 9 w 9"/>
              <a:gd name="T27" fmla="*/ 12 h 12"/>
              <a:gd name="T28" fmla="*/ 7 w 9"/>
              <a:gd name="T29" fmla="*/ 12 h 12"/>
              <a:gd name="T30" fmla="*/ 7 w 9"/>
              <a:gd name="T31" fmla="*/ 6 h 12"/>
              <a:gd name="T32" fmla="*/ 2 w 9"/>
              <a:gd name="T33" fmla="*/ 9 h 12"/>
              <a:gd name="T34" fmla="*/ 4 w 9"/>
              <a:gd name="T35" fmla="*/ 11 h 12"/>
              <a:gd name="T36" fmla="*/ 7 w 9"/>
              <a:gd name="T37" fmla="*/ 9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7" y="12"/>
                </a:moveTo>
                <a:cubicBezTo>
                  <a:pt x="7" y="11"/>
                  <a:pt x="7" y="11"/>
                  <a:pt x="7" y="11"/>
                </a:cubicBezTo>
                <a:cubicBezTo>
                  <a:pt x="7" y="11"/>
                  <a:pt x="7" y="11"/>
                  <a:pt x="7" y="11"/>
                </a:cubicBezTo>
                <a:cubicBezTo>
                  <a:pt x="6" y="12"/>
                  <a:pt x="5" y="12"/>
                  <a:pt x="3" y="12"/>
                </a:cubicBezTo>
                <a:cubicBezTo>
                  <a:pt x="1" y="12"/>
                  <a:pt x="0" y="11"/>
                  <a:pt x="0" y="9"/>
                </a:cubicBezTo>
                <a:cubicBezTo>
                  <a:pt x="0" y="6"/>
                  <a:pt x="2" y="5"/>
                  <a:pt x="7" y="5"/>
                </a:cubicBezTo>
                <a:cubicBezTo>
                  <a:pt x="7" y="4"/>
                  <a:pt x="7" y="4"/>
                  <a:pt x="7" y="4"/>
                </a:cubicBezTo>
                <a:cubicBezTo>
                  <a:pt x="7" y="3"/>
                  <a:pt x="6" y="2"/>
                  <a:pt x="4" y="2"/>
                </a:cubicBezTo>
                <a:cubicBezTo>
                  <a:pt x="3" y="2"/>
                  <a:pt x="2" y="2"/>
                  <a:pt x="1" y="3"/>
                </a:cubicBezTo>
                <a:cubicBezTo>
                  <a:pt x="1" y="1"/>
                  <a:pt x="1" y="1"/>
                  <a:pt x="1" y="1"/>
                </a:cubicBezTo>
                <a:cubicBezTo>
                  <a:pt x="2" y="1"/>
                  <a:pt x="3" y="0"/>
                  <a:pt x="4" y="0"/>
                </a:cubicBezTo>
                <a:cubicBezTo>
                  <a:pt x="8" y="0"/>
                  <a:pt x="9" y="3"/>
                  <a:pt x="9" y="5"/>
                </a:cubicBezTo>
                <a:cubicBezTo>
                  <a:pt x="9" y="9"/>
                  <a:pt x="9" y="9"/>
                  <a:pt x="9" y="9"/>
                </a:cubicBezTo>
                <a:cubicBezTo>
                  <a:pt x="9" y="10"/>
                  <a:pt x="9" y="11"/>
                  <a:pt x="9" y="12"/>
                </a:cubicBezTo>
                <a:lnTo>
                  <a:pt x="7" y="12"/>
                </a:lnTo>
                <a:close/>
                <a:moveTo>
                  <a:pt x="7" y="6"/>
                </a:moveTo>
                <a:cubicBezTo>
                  <a:pt x="4" y="6"/>
                  <a:pt x="2" y="6"/>
                  <a:pt x="2" y="9"/>
                </a:cubicBezTo>
                <a:cubicBezTo>
                  <a:pt x="2" y="10"/>
                  <a:pt x="3" y="11"/>
                  <a:pt x="4" y="11"/>
                </a:cubicBezTo>
                <a:cubicBezTo>
                  <a:pt x="5" y="11"/>
                  <a:pt x="6" y="10"/>
                  <a:pt x="7" y="9"/>
                </a:cubicBezTo>
                <a:cubicBezTo>
                  <a:pt x="7" y="9"/>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29" name="Rectangle 3180"/>
          <p:cNvSpPr>
            <a:spLocks noChangeArrowheads="1"/>
          </p:cNvSpPr>
          <p:nvPr/>
        </p:nvSpPr>
        <p:spPr bwMode="auto">
          <a:xfrm>
            <a:off x="7511221" y="1983627"/>
            <a:ext cx="4010"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030" name="Freeform 3181"/>
          <p:cNvSpPr>
            <a:spLocks noEditPoints="1"/>
          </p:cNvSpPr>
          <p:nvPr/>
        </p:nvSpPr>
        <p:spPr bwMode="auto">
          <a:xfrm>
            <a:off x="7519240" y="1991647"/>
            <a:ext cx="18045" cy="19047"/>
          </a:xfrm>
          <a:custGeom>
            <a:avLst/>
            <a:gdLst>
              <a:gd name="T0" fmla="*/ 2 w 11"/>
              <a:gd name="T1" fmla="*/ 7 h 12"/>
              <a:gd name="T2" fmla="*/ 6 w 11"/>
              <a:gd name="T3" fmla="*/ 11 h 12"/>
              <a:gd name="T4" fmla="*/ 10 w 11"/>
              <a:gd name="T5" fmla="*/ 10 h 12"/>
              <a:gd name="T6" fmla="*/ 10 w 11"/>
              <a:gd name="T7" fmla="*/ 12 h 12"/>
              <a:gd name="T8" fmla="*/ 6 w 11"/>
              <a:gd name="T9" fmla="*/ 12 h 12"/>
              <a:gd name="T10" fmla="*/ 0 w 11"/>
              <a:gd name="T11" fmla="*/ 6 h 12"/>
              <a:gd name="T12" fmla="*/ 6 w 11"/>
              <a:gd name="T13" fmla="*/ 0 h 12"/>
              <a:gd name="T14" fmla="*/ 11 w 11"/>
              <a:gd name="T15" fmla="*/ 6 h 12"/>
              <a:gd name="T16" fmla="*/ 11 w 11"/>
              <a:gd name="T17" fmla="*/ 7 h 12"/>
              <a:gd name="T18" fmla="*/ 2 w 11"/>
              <a:gd name="T19" fmla="*/ 7 h 12"/>
              <a:gd name="T20" fmla="*/ 9 w 11"/>
              <a:gd name="T21" fmla="*/ 5 h 12"/>
              <a:gd name="T22" fmla="*/ 6 w 11"/>
              <a:gd name="T23" fmla="*/ 2 h 12"/>
              <a:gd name="T24" fmla="*/ 3 w 11"/>
              <a:gd name="T25" fmla="*/ 5 h 12"/>
              <a:gd name="T26" fmla="*/ 9 w 11"/>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2">
                <a:moveTo>
                  <a:pt x="2" y="7"/>
                </a:moveTo>
                <a:cubicBezTo>
                  <a:pt x="3" y="9"/>
                  <a:pt x="4" y="11"/>
                  <a:pt x="6" y="11"/>
                </a:cubicBezTo>
                <a:cubicBezTo>
                  <a:pt x="8" y="11"/>
                  <a:pt x="9" y="10"/>
                  <a:pt x="10" y="10"/>
                </a:cubicBezTo>
                <a:cubicBezTo>
                  <a:pt x="10" y="12"/>
                  <a:pt x="10" y="12"/>
                  <a:pt x="10" y="12"/>
                </a:cubicBezTo>
                <a:cubicBezTo>
                  <a:pt x="9" y="12"/>
                  <a:pt x="8" y="12"/>
                  <a:pt x="6" y="12"/>
                </a:cubicBezTo>
                <a:cubicBezTo>
                  <a:pt x="3" y="12"/>
                  <a:pt x="0" y="10"/>
                  <a:pt x="0" y="6"/>
                </a:cubicBezTo>
                <a:cubicBezTo>
                  <a:pt x="0" y="3"/>
                  <a:pt x="3" y="0"/>
                  <a:pt x="6" y="0"/>
                </a:cubicBezTo>
                <a:cubicBezTo>
                  <a:pt x="10" y="0"/>
                  <a:pt x="11" y="4"/>
                  <a:pt x="11" y="6"/>
                </a:cubicBezTo>
                <a:cubicBezTo>
                  <a:pt x="11" y="6"/>
                  <a:pt x="11" y="6"/>
                  <a:pt x="11" y="7"/>
                </a:cubicBezTo>
                <a:lnTo>
                  <a:pt x="2" y="7"/>
                </a:lnTo>
                <a:close/>
                <a:moveTo>
                  <a:pt x="9" y="5"/>
                </a:moveTo>
                <a:cubicBezTo>
                  <a:pt x="9" y="4"/>
                  <a:pt x="8" y="2"/>
                  <a:pt x="6" y="2"/>
                </a:cubicBezTo>
                <a:cubicBezTo>
                  <a:pt x="4" y="2"/>
                  <a:pt x="3" y="4"/>
                  <a:pt x="3" y="5"/>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31" name="Freeform 3182"/>
          <p:cNvSpPr/>
          <p:nvPr/>
        </p:nvSpPr>
        <p:spPr bwMode="auto">
          <a:xfrm>
            <a:off x="7540293" y="1991647"/>
            <a:ext cx="12030" cy="19047"/>
          </a:xfrm>
          <a:custGeom>
            <a:avLst/>
            <a:gdLst>
              <a:gd name="T0" fmla="*/ 1 w 8"/>
              <a:gd name="T1" fmla="*/ 10 h 12"/>
              <a:gd name="T2" fmla="*/ 4 w 8"/>
              <a:gd name="T3" fmla="*/ 11 h 12"/>
              <a:gd name="T4" fmla="*/ 6 w 8"/>
              <a:gd name="T5" fmla="*/ 9 h 12"/>
              <a:gd name="T6" fmla="*/ 4 w 8"/>
              <a:gd name="T7" fmla="*/ 7 h 12"/>
              <a:gd name="T8" fmla="*/ 1 w 8"/>
              <a:gd name="T9" fmla="*/ 4 h 12"/>
              <a:gd name="T10" fmla="*/ 5 w 8"/>
              <a:gd name="T11" fmla="*/ 0 h 12"/>
              <a:gd name="T12" fmla="*/ 7 w 8"/>
              <a:gd name="T13" fmla="*/ 1 h 12"/>
              <a:gd name="T14" fmla="*/ 7 w 8"/>
              <a:gd name="T15" fmla="*/ 2 h 12"/>
              <a:gd name="T16" fmla="*/ 5 w 8"/>
              <a:gd name="T17" fmla="*/ 2 h 12"/>
              <a:gd name="T18" fmla="*/ 3 w 8"/>
              <a:gd name="T19" fmla="*/ 3 h 12"/>
              <a:gd name="T20" fmla="*/ 5 w 8"/>
              <a:gd name="T21" fmla="*/ 5 h 12"/>
              <a:gd name="T22" fmla="*/ 8 w 8"/>
              <a:gd name="T23" fmla="*/ 9 h 12"/>
              <a:gd name="T24" fmla="*/ 4 w 8"/>
              <a:gd name="T25" fmla="*/ 12 h 12"/>
              <a:gd name="T26" fmla="*/ 0 w 8"/>
              <a:gd name="T27" fmla="*/ 12 h 12"/>
              <a:gd name="T28" fmla="*/ 1 w 8"/>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1" y="10"/>
                </a:moveTo>
                <a:cubicBezTo>
                  <a:pt x="1" y="10"/>
                  <a:pt x="2" y="11"/>
                  <a:pt x="4" y="11"/>
                </a:cubicBezTo>
                <a:cubicBezTo>
                  <a:pt x="5" y="11"/>
                  <a:pt x="6" y="10"/>
                  <a:pt x="6" y="9"/>
                </a:cubicBezTo>
                <a:cubicBezTo>
                  <a:pt x="6" y="8"/>
                  <a:pt x="5" y="7"/>
                  <a:pt x="4" y="7"/>
                </a:cubicBezTo>
                <a:cubicBezTo>
                  <a:pt x="2" y="6"/>
                  <a:pt x="1" y="5"/>
                  <a:pt x="1" y="4"/>
                </a:cubicBezTo>
                <a:cubicBezTo>
                  <a:pt x="1" y="2"/>
                  <a:pt x="2" y="0"/>
                  <a:pt x="5" y="0"/>
                </a:cubicBezTo>
                <a:cubicBezTo>
                  <a:pt x="6" y="0"/>
                  <a:pt x="7" y="1"/>
                  <a:pt x="7" y="1"/>
                </a:cubicBezTo>
                <a:cubicBezTo>
                  <a:pt x="7" y="2"/>
                  <a:pt x="7" y="2"/>
                  <a:pt x="7" y="2"/>
                </a:cubicBezTo>
                <a:cubicBezTo>
                  <a:pt x="6" y="2"/>
                  <a:pt x="6" y="2"/>
                  <a:pt x="5" y="2"/>
                </a:cubicBezTo>
                <a:cubicBezTo>
                  <a:pt x="3" y="2"/>
                  <a:pt x="3" y="2"/>
                  <a:pt x="3" y="3"/>
                </a:cubicBezTo>
                <a:cubicBezTo>
                  <a:pt x="3" y="4"/>
                  <a:pt x="3" y="5"/>
                  <a:pt x="5" y="5"/>
                </a:cubicBezTo>
                <a:cubicBezTo>
                  <a:pt x="7" y="6"/>
                  <a:pt x="8" y="7"/>
                  <a:pt x="8" y="9"/>
                </a:cubicBezTo>
                <a:cubicBezTo>
                  <a:pt x="8" y="11"/>
                  <a:pt x="6" y="12"/>
                  <a:pt x="4" y="12"/>
                </a:cubicBezTo>
                <a:cubicBezTo>
                  <a:pt x="2" y="12"/>
                  <a:pt x="1" y="12"/>
                  <a:pt x="0" y="12"/>
                </a:cubicBezTo>
                <a:lnTo>
                  <a:pt x="1"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32" name="Rectangle 3183"/>
          <p:cNvSpPr>
            <a:spLocks noChangeArrowheads="1"/>
          </p:cNvSpPr>
          <p:nvPr/>
        </p:nvSpPr>
        <p:spPr bwMode="auto">
          <a:xfrm>
            <a:off x="7566357" y="1983627"/>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033" name="Freeform 3184"/>
          <p:cNvSpPr>
            <a:spLocks noEditPoints="1"/>
          </p:cNvSpPr>
          <p:nvPr/>
        </p:nvSpPr>
        <p:spPr bwMode="auto">
          <a:xfrm>
            <a:off x="7576382" y="1991647"/>
            <a:ext cx="15037" cy="19047"/>
          </a:xfrm>
          <a:custGeom>
            <a:avLst/>
            <a:gdLst>
              <a:gd name="T0" fmla="*/ 2 w 10"/>
              <a:gd name="T1" fmla="*/ 7 h 12"/>
              <a:gd name="T2" fmla="*/ 6 w 10"/>
              <a:gd name="T3" fmla="*/ 11 h 12"/>
              <a:gd name="T4" fmla="*/ 9 w 10"/>
              <a:gd name="T5" fmla="*/ 10 h 12"/>
              <a:gd name="T6" fmla="*/ 9 w 10"/>
              <a:gd name="T7" fmla="*/ 12 h 12"/>
              <a:gd name="T8" fmla="*/ 5 w 10"/>
              <a:gd name="T9" fmla="*/ 12 h 12"/>
              <a:gd name="T10" fmla="*/ 0 w 10"/>
              <a:gd name="T11" fmla="*/ 6 h 12"/>
              <a:gd name="T12" fmla="*/ 5 w 10"/>
              <a:gd name="T13" fmla="*/ 0 h 12"/>
              <a:gd name="T14" fmla="*/ 10 w 10"/>
              <a:gd name="T15" fmla="*/ 6 h 12"/>
              <a:gd name="T16" fmla="*/ 10 w 10"/>
              <a:gd name="T17" fmla="*/ 7 h 12"/>
              <a:gd name="T18" fmla="*/ 2 w 10"/>
              <a:gd name="T19" fmla="*/ 7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7"/>
                </a:moveTo>
                <a:cubicBezTo>
                  <a:pt x="2" y="9"/>
                  <a:pt x="4" y="11"/>
                  <a:pt x="6" y="11"/>
                </a:cubicBezTo>
                <a:cubicBezTo>
                  <a:pt x="7" y="11"/>
                  <a:pt x="8" y="10"/>
                  <a:pt x="9" y="10"/>
                </a:cubicBezTo>
                <a:cubicBezTo>
                  <a:pt x="9" y="12"/>
                  <a:pt x="9" y="12"/>
                  <a:pt x="9" y="12"/>
                </a:cubicBezTo>
                <a:cubicBezTo>
                  <a:pt x="8" y="12"/>
                  <a:pt x="7" y="12"/>
                  <a:pt x="5" y="12"/>
                </a:cubicBezTo>
                <a:cubicBezTo>
                  <a:pt x="2" y="12"/>
                  <a:pt x="0" y="10"/>
                  <a:pt x="0" y="6"/>
                </a:cubicBezTo>
                <a:cubicBezTo>
                  <a:pt x="0" y="3"/>
                  <a:pt x="2" y="0"/>
                  <a:pt x="5" y="0"/>
                </a:cubicBezTo>
                <a:cubicBezTo>
                  <a:pt x="9" y="0"/>
                  <a:pt x="10" y="4"/>
                  <a:pt x="10" y="6"/>
                </a:cubicBezTo>
                <a:cubicBezTo>
                  <a:pt x="10" y="6"/>
                  <a:pt x="10" y="6"/>
                  <a:pt x="10" y="7"/>
                </a:cubicBezTo>
                <a:lnTo>
                  <a:pt x="2" y="7"/>
                </a:lnTo>
                <a:close/>
                <a:moveTo>
                  <a:pt x="8" y="5"/>
                </a:moveTo>
                <a:cubicBezTo>
                  <a:pt x="8" y="4"/>
                  <a:pt x="7" y="2"/>
                  <a:pt x="5" y="2"/>
                </a:cubicBezTo>
                <a:cubicBezTo>
                  <a:pt x="3" y="2"/>
                  <a:pt x="2" y="4"/>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34" name="Freeform 3185"/>
          <p:cNvSpPr>
            <a:spLocks noEditPoints="1"/>
          </p:cNvSpPr>
          <p:nvPr/>
        </p:nvSpPr>
        <p:spPr bwMode="auto">
          <a:xfrm>
            <a:off x="7595429" y="1991647"/>
            <a:ext cx="18045" cy="19047"/>
          </a:xfrm>
          <a:custGeom>
            <a:avLst/>
            <a:gdLst>
              <a:gd name="T0" fmla="*/ 12 w 12"/>
              <a:gd name="T1" fmla="*/ 6 h 12"/>
              <a:gd name="T2" fmla="*/ 6 w 12"/>
              <a:gd name="T3" fmla="*/ 12 h 12"/>
              <a:gd name="T4" fmla="*/ 0 w 12"/>
              <a:gd name="T5" fmla="*/ 6 h 12"/>
              <a:gd name="T6" fmla="*/ 6 w 12"/>
              <a:gd name="T7" fmla="*/ 0 h 12"/>
              <a:gd name="T8" fmla="*/ 12 w 12"/>
              <a:gd name="T9" fmla="*/ 6 h 12"/>
              <a:gd name="T10" fmla="*/ 3 w 12"/>
              <a:gd name="T11" fmla="*/ 6 h 12"/>
              <a:gd name="T12" fmla="*/ 6 w 12"/>
              <a:gd name="T13" fmla="*/ 11 h 12"/>
              <a:gd name="T14" fmla="*/ 10 w 12"/>
              <a:gd name="T15" fmla="*/ 6 h 12"/>
              <a:gd name="T16" fmla="*/ 6 w 12"/>
              <a:gd name="T17" fmla="*/ 2 h 12"/>
              <a:gd name="T18" fmla="*/ 3 w 12"/>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12" y="6"/>
                </a:moveTo>
                <a:cubicBezTo>
                  <a:pt x="12" y="10"/>
                  <a:pt x="9" y="12"/>
                  <a:pt x="6" y="12"/>
                </a:cubicBezTo>
                <a:cubicBezTo>
                  <a:pt x="3" y="12"/>
                  <a:pt x="0" y="10"/>
                  <a:pt x="0" y="6"/>
                </a:cubicBezTo>
                <a:cubicBezTo>
                  <a:pt x="0" y="2"/>
                  <a:pt x="3" y="0"/>
                  <a:pt x="6" y="0"/>
                </a:cubicBezTo>
                <a:cubicBezTo>
                  <a:pt x="9" y="0"/>
                  <a:pt x="12" y="3"/>
                  <a:pt x="12" y="6"/>
                </a:cubicBezTo>
                <a:close/>
                <a:moveTo>
                  <a:pt x="3" y="6"/>
                </a:moveTo>
                <a:cubicBezTo>
                  <a:pt x="3" y="9"/>
                  <a:pt x="4" y="11"/>
                  <a:pt x="6" y="11"/>
                </a:cubicBezTo>
                <a:cubicBezTo>
                  <a:pt x="8" y="11"/>
                  <a:pt x="10" y="9"/>
                  <a:pt x="10" y="6"/>
                </a:cubicBezTo>
                <a:cubicBezTo>
                  <a:pt x="10" y="4"/>
                  <a:pt x="9" y="2"/>
                  <a:pt x="6" y="2"/>
                </a:cubicBezTo>
                <a:cubicBezTo>
                  <a:pt x="4" y="2"/>
                  <a:pt x="3" y="4"/>
                  <a:pt x="3"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35" name="Freeform 3186"/>
          <p:cNvSpPr/>
          <p:nvPr/>
        </p:nvSpPr>
        <p:spPr bwMode="auto">
          <a:xfrm>
            <a:off x="7615478" y="2005681"/>
            <a:ext cx="6015" cy="9022"/>
          </a:xfrm>
          <a:custGeom>
            <a:avLst/>
            <a:gdLst>
              <a:gd name="T0" fmla="*/ 0 w 4"/>
              <a:gd name="T1" fmla="*/ 6 h 6"/>
              <a:gd name="T2" fmla="*/ 2 w 4"/>
              <a:gd name="T3" fmla="*/ 0 h 6"/>
              <a:gd name="T4" fmla="*/ 4 w 4"/>
              <a:gd name="T5" fmla="*/ 0 h 6"/>
              <a:gd name="T6" fmla="*/ 2 w 4"/>
              <a:gd name="T7" fmla="*/ 6 h 6"/>
              <a:gd name="T8" fmla="*/ 0 w 4"/>
              <a:gd name="T9" fmla="*/ 6 h 6"/>
            </a:gdLst>
            <a:ahLst/>
            <a:cxnLst>
              <a:cxn ang="0">
                <a:pos x="T0" y="T1"/>
              </a:cxn>
              <a:cxn ang="0">
                <a:pos x="T2" y="T3"/>
              </a:cxn>
              <a:cxn ang="0">
                <a:pos x="T4" y="T5"/>
              </a:cxn>
              <a:cxn ang="0">
                <a:pos x="T6" y="T7"/>
              </a:cxn>
              <a:cxn ang="0">
                <a:pos x="T8" y="T9"/>
              </a:cxn>
            </a:cxnLst>
            <a:rect l="0" t="0" r="r" b="b"/>
            <a:pathLst>
              <a:path w="4" h="6">
                <a:moveTo>
                  <a:pt x="0" y="6"/>
                </a:moveTo>
                <a:cubicBezTo>
                  <a:pt x="1" y="5"/>
                  <a:pt x="1" y="2"/>
                  <a:pt x="2" y="0"/>
                </a:cubicBezTo>
                <a:cubicBezTo>
                  <a:pt x="4" y="0"/>
                  <a:pt x="4" y="0"/>
                  <a:pt x="4" y="0"/>
                </a:cubicBezTo>
                <a:cubicBezTo>
                  <a:pt x="3" y="2"/>
                  <a:pt x="2" y="5"/>
                  <a:pt x="2" y="6"/>
                </a:cubicBez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36" name="Freeform 3187"/>
          <p:cNvSpPr>
            <a:spLocks noEditPoints="1"/>
          </p:cNvSpPr>
          <p:nvPr/>
        </p:nvSpPr>
        <p:spPr bwMode="auto">
          <a:xfrm>
            <a:off x="7634525" y="1991647"/>
            <a:ext cx="15037" cy="19047"/>
          </a:xfrm>
          <a:custGeom>
            <a:avLst/>
            <a:gdLst>
              <a:gd name="T0" fmla="*/ 2 w 10"/>
              <a:gd name="T1" fmla="*/ 7 h 12"/>
              <a:gd name="T2" fmla="*/ 6 w 10"/>
              <a:gd name="T3" fmla="*/ 11 h 12"/>
              <a:gd name="T4" fmla="*/ 9 w 10"/>
              <a:gd name="T5" fmla="*/ 10 h 12"/>
              <a:gd name="T6" fmla="*/ 10 w 10"/>
              <a:gd name="T7" fmla="*/ 12 h 12"/>
              <a:gd name="T8" fmla="*/ 6 w 10"/>
              <a:gd name="T9" fmla="*/ 12 h 12"/>
              <a:gd name="T10" fmla="*/ 0 w 10"/>
              <a:gd name="T11" fmla="*/ 6 h 12"/>
              <a:gd name="T12" fmla="*/ 6 w 10"/>
              <a:gd name="T13" fmla="*/ 0 h 12"/>
              <a:gd name="T14" fmla="*/ 10 w 10"/>
              <a:gd name="T15" fmla="*/ 6 h 12"/>
              <a:gd name="T16" fmla="*/ 10 w 10"/>
              <a:gd name="T17" fmla="*/ 7 h 12"/>
              <a:gd name="T18" fmla="*/ 2 w 10"/>
              <a:gd name="T19" fmla="*/ 7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7"/>
                </a:moveTo>
                <a:cubicBezTo>
                  <a:pt x="2" y="9"/>
                  <a:pt x="4" y="11"/>
                  <a:pt x="6" y="11"/>
                </a:cubicBezTo>
                <a:cubicBezTo>
                  <a:pt x="8" y="11"/>
                  <a:pt x="9" y="10"/>
                  <a:pt x="9" y="10"/>
                </a:cubicBezTo>
                <a:cubicBezTo>
                  <a:pt x="10" y="12"/>
                  <a:pt x="10" y="12"/>
                  <a:pt x="10" y="12"/>
                </a:cubicBezTo>
                <a:cubicBezTo>
                  <a:pt x="9" y="12"/>
                  <a:pt x="8" y="12"/>
                  <a:pt x="6" y="12"/>
                </a:cubicBezTo>
                <a:cubicBezTo>
                  <a:pt x="2" y="12"/>
                  <a:pt x="0" y="10"/>
                  <a:pt x="0" y="6"/>
                </a:cubicBezTo>
                <a:cubicBezTo>
                  <a:pt x="0" y="3"/>
                  <a:pt x="2" y="0"/>
                  <a:pt x="6" y="0"/>
                </a:cubicBezTo>
                <a:cubicBezTo>
                  <a:pt x="9" y="0"/>
                  <a:pt x="10" y="4"/>
                  <a:pt x="10" y="6"/>
                </a:cubicBezTo>
                <a:cubicBezTo>
                  <a:pt x="10" y="6"/>
                  <a:pt x="10" y="6"/>
                  <a:pt x="10" y="7"/>
                </a:cubicBezTo>
                <a:lnTo>
                  <a:pt x="2" y="7"/>
                </a:lnTo>
                <a:close/>
                <a:moveTo>
                  <a:pt x="8" y="5"/>
                </a:moveTo>
                <a:cubicBezTo>
                  <a:pt x="8" y="4"/>
                  <a:pt x="8" y="2"/>
                  <a:pt x="5" y="2"/>
                </a:cubicBezTo>
                <a:cubicBezTo>
                  <a:pt x="3" y="2"/>
                  <a:pt x="2" y="4"/>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37" name="Freeform 3188"/>
          <p:cNvSpPr>
            <a:spLocks noEditPoints="1"/>
          </p:cNvSpPr>
          <p:nvPr/>
        </p:nvSpPr>
        <p:spPr bwMode="auto">
          <a:xfrm>
            <a:off x="7654575" y="1991647"/>
            <a:ext cx="17042" cy="26064"/>
          </a:xfrm>
          <a:custGeom>
            <a:avLst/>
            <a:gdLst>
              <a:gd name="T0" fmla="*/ 11 w 11"/>
              <a:gd name="T1" fmla="*/ 0 h 17"/>
              <a:gd name="T2" fmla="*/ 11 w 11"/>
              <a:gd name="T3" fmla="*/ 4 h 17"/>
              <a:gd name="T4" fmla="*/ 11 w 11"/>
              <a:gd name="T5" fmla="*/ 10 h 17"/>
              <a:gd name="T6" fmla="*/ 9 w 11"/>
              <a:gd name="T7" fmla="*/ 16 h 17"/>
              <a:gd name="T8" fmla="*/ 5 w 11"/>
              <a:gd name="T9" fmla="*/ 17 h 17"/>
              <a:gd name="T10" fmla="*/ 1 w 11"/>
              <a:gd name="T11" fmla="*/ 16 h 17"/>
              <a:gd name="T12" fmla="*/ 1 w 11"/>
              <a:gd name="T13" fmla="*/ 15 h 17"/>
              <a:gd name="T14" fmla="*/ 5 w 11"/>
              <a:gd name="T15" fmla="*/ 15 h 17"/>
              <a:gd name="T16" fmla="*/ 9 w 11"/>
              <a:gd name="T17" fmla="*/ 11 h 17"/>
              <a:gd name="T18" fmla="*/ 9 w 11"/>
              <a:gd name="T19" fmla="*/ 10 h 17"/>
              <a:gd name="T20" fmla="*/ 9 w 11"/>
              <a:gd name="T21" fmla="*/ 10 h 17"/>
              <a:gd name="T22" fmla="*/ 5 w 11"/>
              <a:gd name="T23" fmla="*/ 12 h 17"/>
              <a:gd name="T24" fmla="*/ 0 w 11"/>
              <a:gd name="T25" fmla="*/ 6 h 17"/>
              <a:gd name="T26" fmla="*/ 5 w 11"/>
              <a:gd name="T27" fmla="*/ 0 h 17"/>
              <a:gd name="T28" fmla="*/ 9 w 11"/>
              <a:gd name="T29" fmla="*/ 2 h 17"/>
              <a:gd name="T30" fmla="*/ 9 w 11"/>
              <a:gd name="T31" fmla="*/ 2 h 17"/>
              <a:gd name="T32" fmla="*/ 9 w 11"/>
              <a:gd name="T33" fmla="*/ 0 h 17"/>
              <a:gd name="T34" fmla="*/ 11 w 11"/>
              <a:gd name="T35" fmla="*/ 0 h 17"/>
              <a:gd name="T36" fmla="*/ 9 w 11"/>
              <a:gd name="T37" fmla="*/ 5 h 17"/>
              <a:gd name="T38" fmla="*/ 8 w 11"/>
              <a:gd name="T39" fmla="*/ 4 h 17"/>
              <a:gd name="T40" fmla="*/ 6 w 11"/>
              <a:gd name="T41" fmla="*/ 2 h 17"/>
              <a:gd name="T42" fmla="*/ 2 w 11"/>
              <a:gd name="T43" fmla="*/ 6 h 17"/>
              <a:gd name="T44" fmla="*/ 5 w 11"/>
              <a:gd name="T45" fmla="*/ 10 h 17"/>
              <a:gd name="T46" fmla="*/ 8 w 11"/>
              <a:gd name="T47" fmla="*/ 8 h 17"/>
              <a:gd name="T48" fmla="*/ 9 w 11"/>
              <a:gd name="T49" fmla="*/ 7 h 17"/>
              <a:gd name="T50" fmla="*/ 9 w 11"/>
              <a:gd name="T51"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 h="17">
                <a:moveTo>
                  <a:pt x="11" y="0"/>
                </a:moveTo>
                <a:cubicBezTo>
                  <a:pt x="11" y="1"/>
                  <a:pt x="11" y="2"/>
                  <a:pt x="11" y="4"/>
                </a:cubicBezTo>
                <a:cubicBezTo>
                  <a:pt x="11" y="10"/>
                  <a:pt x="11" y="10"/>
                  <a:pt x="11" y="10"/>
                </a:cubicBezTo>
                <a:cubicBezTo>
                  <a:pt x="11" y="13"/>
                  <a:pt x="10" y="15"/>
                  <a:pt x="9" y="16"/>
                </a:cubicBezTo>
                <a:cubicBezTo>
                  <a:pt x="8" y="17"/>
                  <a:pt x="6" y="17"/>
                  <a:pt x="5" y="17"/>
                </a:cubicBezTo>
                <a:cubicBezTo>
                  <a:pt x="3" y="17"/>
                  <a:pt x="2" y="17"/>
                  <a:pt x="1" y="16"/>
                </a:cubicBezTo>
                <a:cubicBezTo>
                  <a:pt x="1" y="15"/>
                  <a:pt x="1" y="15"/>
                  <a:pt x="1" y="15"/>
                </a:cubicBezTo>
                <a:cubicBezTo>
                  <a:pt x="2" y="15"/>
                  <a:pt x="3" y="15"/>
                  <a:pt x="5" y="15"/>
                </a:cubicBezTo>
                <a:cubicBezTo>
                  <a:pt x="7" y="15"/>
                  <a:pt x="9" y="14"/>
                  <a:pt x="9" y="11"/>
                </a:cubicBezTo>
                <a:cubicBezTo>
                  <a:pt x="9" y="10"/>
                  <a:pt x="9" y="10"/>
                  <a:pt x="9" y="10"/>
                </a:cubicBezTo>
                <a:cubicBezTo>
                  <a:pt x="9" y="10"/>
                  <a:pt x="9" y="10"/>
                  <a:pt x="9" y="10"/>
                </a:cubicBezTo>
                <a:cubicBezTo>
                  <a:pt x="8" y="11"/>
                  <a:pt x="7" y="12"/>
                  <a:pt x="5" y="12"/>
                </a:cubicBezTo>
                <a:cubicBezTo>
                  <a:pt x="2" y="12"/>
                  <a:pt x="0" y="10"/>
                  <a:pt x="0" y="6"/>
                </a:cubicBezTo>
                <a:cubicBezTo>
                  <a:pt x="0" y="2"/>
                  <a:pt x="2" y="0"/>
                  <a:pt x="5" y="0"/>
                </a:cubicBezTo>
                <a:cubicBezTo>
                  <a:pt x="7" y="0"/>
                  <a:pt x="8" y="1"/>
                  <a:pt x="9" y="2"/>
                </a:cubicBezTo>
                <a:cubicBezTo>
                  <a:pt x="9" y="2"/>
                  <a:pt x="9" y="2"/>
                  <a:pt x="9" y="2"/>
                </a:cubicBezTo>
                <a:cubicBezTo>
                  <a:pt x="9" y="0"/>
                  <a:pt x="9" y="0"/>
                  <a:pt x="9" y="0"/>
                </a:cubicBezTo>
                <a:lnTo>
                  <a:pt x="11" y="0"/>
                </a:lnTo>
                <a:close/>
                <a:moveTo>
                  <a:pt x="9" y="5"/>
                </a:moveTo>
                <a:cubicBezTo>
                  <a:pt x="9" y="5"/>
                  <a:pt x="9" y="4"/>
                  <a:pt x="8" y="4"/>
                </a:cubicBezTo>
                <a:cubicBezTo>
                  <a:pt x="8" y="3"/>
                  <a:pt x="7" y="2"/>
                  <a:pt x="6" y="2"/>
                </a:cubicBezTo>
                <a:cubicBezTo>
                  <a:pt x="4" y="2"/>
                  <a:pt x="2" y="4"/>
                  <a:pt x="2" y="6"/>
                </a:cubicBezTo>
                <a:cubicBezTo>
                  <a:pt x="2" y="9"/>
                  <a:pt x="3" y="10"/>
                  <a:pt x="5" y="10"/>
                </a:cubicBezTo>
                <a:cubicBezTo>
                  <a:pt x="7" y="10"/>
                  <a:pt x="8" y="10"/>
                  <a:pt x="8" y="8"/>
                </a:cubicBezTo>
                <a:cubicBezTo>
                  <a:pt x="9" y="8"/>
                  <a:pt x="9" y="7"/>
                  <a:pt x="9" y="7"/>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38" name="Freeform 3189"/>
          <p:cNvSpPr>
            <a:spLocks noEditPoints="1"/>
          </p:cNvSpPr>
          <p:nvPr/>
        </p:nvSpPr>
        <p:spPr bwMode="auto">
          <a:xfrm>
            <a:off x="7676629" y="1991647"/>
            <a:ext cx="16040" cy="19047"/>
          </a:xfrm>
          <a:custGeom>
            <a:avLst/>
            <a:gdLst>
              <a:gd name="T0" fmla="*/ 2 w 10"/>
              <a:gd name="T1" fmla="*/ 7 h 12"/>
              <a:gd name="T2" fmla="*/ 6 w 10"/>
              <a:gd name="T3" fmla="*/ 11 h 12"/>
              <a:gd name="T4" fmla="*/ 9 w 10"/>
              <a:gd name="T5" fmla="*/ 10 h 12"/>
              <a:gd name="T6" fmla="*/ 10 w 10"/>
              <a:gd name="T7" fmla="*/ 12 h 12"/>
              <a:gd name="T8" fmla="*/ 6 w 10"/>
              <a:gd name="T9" fmla="*/ 12 h 12"/>
              <a:gd name="T10" fmla="*/ 0 w 10"/>
              <a:gd name="T11" fmla="*/ 6 h 12"/>
              <a:gd name="T12" fmla="*/ 6 w 10"/>
              <a:gd name="T13" fmla="*/ 0 h 12"/>
              <a:gd name="T14" fmla="*/ 10 w 10"/>
              <a:gd name="T15" fmla="*/ 6 h 12"/>
              <a:gd name="T16" fmla="*/ 10 w 10"/>
              <a:gd name="T17" fmla="*/ 7 h 12"/>
              <a:gd name="T18" fmla="*/ 2 w 10"/>
              <a:gd name="T19" fmla="*/ 7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7"/>
                </a:moveTo>
                <a:cubicBezTo>
                  <a:pt x="2" y="9"/>
                  <a:pt x="4" y="11"/>
                  <a:pt x="6" y="11"/>
                </a:cubicBezTo>
                <a:cubicBezTo>
                  <a:pt x="8" y="11"/>
                  <a:pt x="8" y="10"/>
                  <a:pt x="9" y="10"/>
                </a:cubicBezTo>
                <a:cubicBezTo>
                  <a:pt x="10" y="12"/>
                  <a:pt x="10" y="12"/>
                  <a:pt x="10" y="12"/>
                </a:cubicBezTo>
                <a:cubicBezTo>
                  <a:pt x="9" y="12"/>
                  <a:pt x="8" y="12"/>
                  <a:pt x="6" y="12"/>
                </a:cubicBezTo>
                <a:cubicBezTo>
                  <a:pt x="2" y="12"/>
                  <a:pt x="0" y="10"/>
                  <a:pt x="0" y="6"/>
                </a:cubicBezTo>
                <a:cubicBezTo>
                  <a:pt x="0" y="3"/>
                  <a:pt x="2" y="0"/>
                  <a:pt x="6" y="0"/>
                </a:cubicBezTo>
                <a:cubicBezTo>
                  <a:pt x="9" y="0"/>
                  <a:pt x="10" y="4"/>
                  <a:pt x="10" y="6"/>
                </a:cubicBezTo>
                <a:cubicBezTo>
                  <a:pt x="10" y="6"/>
                  <a:pt x="10" y="6"/>
                  <a:pt x="10" y="7"/>
                </a:cubicBezTo>
                <a:lnTo>
                  <a:pt x="2" y="7"/>
                </a:lnTo>
                <a:close/>
                <a:moveTo>
                  <a:pt x="8" y="5"/>
                </a:moveTo>
                <a:cubicBezTo>
                  <a:pt x="8" y="4"/>
                  <a:pt x="8" y="2"/>
                  <a:pt x="5" y="2"/>
                </a:cubicBezTo>
                <a:cubicBezTo>
                  <a:pt x="3" y="2"/>
                  <a:pt x="2" y="4"/>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39" name="Freeform 3190"/>
          <p:cNvSpPr/>
          <p:nvPr/>
        </p:nvSpPr>
        <p:spPr bwMode="auto">
          <a:xfrm>
            <a:off x="7695677" y="1986634"/>
            <a:ext cx="11027" cy="24059"/>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6 w 7"/>
              <a:gd name="T13" fmla="*/ 14 h 15"/>
              <a:gd name="T14" fmla="*/ 7 w 7"/>
              <a:gd name="T15" fmla="*/ 13 h 15"/>
              <a:gd name="T16" fmla="*/ 7 w 7"/>
              <a:gd name="T17" fmla="*/ 15 h 15"/>
              <a:gd name="T18" fmla="*/ 5 w 7"/>
              <a:gd name="T19" fmla="*/ 15 h 15"/>
              <a:gd name="T20" fmla="*/ 3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1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5" y="14"/>
                  <a:pt x="6" y="14"/>
                </a:cubicBezTo>
                <a:cubicBezTo>
                  <a:pt x="6" y="14"/>
                  <a:pt x="7" y="14"/>
                  <a:pt x="7" y="13"/>
                </a:cubicBezTo>
                <a:cubicBezTo>
                  <a:pt x="7" y="15"/>
                  <a:pt x="7" y="15"/>
                  <a:pt x="7" y="15"/>
                </a:cubicBezTo>
                <a:cubicBezTo>
                  <a:pt x="7" y="15"/>
                  <a:pt x="6" y="15"/>
                  <a:pt x="5" y="15"/>
                </a:cubicBezTo>
                <a:cubicBezTo>
                  <a:pt x="4" y="15"/>
                  <a:pt x="3" y="15"/>
                  <a:pt x="3"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1"/>
                  <a:pt x="2" y="1"/>
                  <a:pt x="2"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40" name="Freeform 3191"/>
          <p:cNvSpPr>
            <a:spLocks noEditPoints="1"/>
          </p:cNvSpPr>
          <p:nvPr/>
        </p:nvSpPr>
        <p:spPr bwMode="auto">
          <a:xfrm>
            <a:off x="7720738" y="1983627"/>
            <a:ext cx="17042" cy="27067"/>
          </a:xfrm>
          <a:custGeom>
            <a:avLst/>
            <a:gdLst>
              <a:gd name="T0" fmla="*/ 0 w 11"/>
              <a:gd name="T1" fmla="*/ 17 h 17"/>
              <a:gd name="T2" fmla="*/ 0 w 11"/>
              <a:gd name="T3" fmla="*/ 14 h 17"/>
              <a:gd name="T4" fmla="*/ 0 w 11"/>
              <a:gd name="T5" fmla="*/ 0 h 17"/>
              <a:gd name="T6" fmla="*/ 2 w 11"/>
              <a:gd name="T7" fmla="*/ 0 h 17"/>
              <a:gd name="T8" fmla="*/ 2 w 11"/>
              <a:gd name="T9" fmla="*/ 7 h 17"/>
              <a:gd name="T10" fmla="*/ 2 w 11"/>
              <a:gd name="T11" fmla="*/ 7 h 17"/>
              <a:gd name="T12" fmla="*/ 6 w 11"/>
              <a:gd name="T13" fmla="*/ 5 h 17"/>
              <a:gd name="T14" fmla="*/ 11 w 11"/>
              <a:gd name="T15" fmla="*/ 11 h 17"/>
              <a:gd name="T16" fmla="*/ 6 w 11"/>
              <a:gd name="T17" fmla="*/ 17 h 17"/>
              <a:gd name="T18" fmla="*/ 2 w 11"/>
              <a:gd name="T19" fmla="*/ 15 h 17"/>
              <a:gd name="T20" fmla="*/ 2 w 11"/>
              <a:gd name="T21" fmla="*/ 15 h 17"/>
              <a:gd name="T22" fmla="*/ 2 w 11"/>
              <a:gd name="T23" fmla="*/ 17 h 17"/>
              <a:gd name="T24" fmla="*/ 0 w 11"/>
              <a:gd name="T25" fmla="*/ 17 h 17"/>
              <a:gd name="T26" fmla="*/ 2 w 11"/>
              <a:gd name="T27" fmla="*/ 12 h 17"/>
              <a:gd name="T28" fmla="*/ 2 w 11"/>
              <a:gd name="T29" fmla="*/ 13 h 17"/>
              <a:gd name="T30" fmla="*/ 5 w 11"/>
              <a:gd name="T31" fmla="*/ 16 h 17"/>
              <a:gd name="T32" fmla="*/ 9 w 11"/>
              <a:gd name="T33" fmla="*/ 11 h 17"/>
              <a:gd name="T34" fmla="*/ 6 w 11"/>
              <a:gd name="T35" fmla="*/ 7 h 17"/>
              <a:gd name="T36" fmla="*/ 2 w 11"/>
              <a:gd name="T37" fmla="*/ 9 h 17"/>
              <a:gd name="T38" fmla="*/ 2 w 11"/>
              <a:gd name="T39" fmla="*/ 10 h 17"/>
              <a:gd name="T40" fmla="*/ 2 w 11"/>
              <a:gd name="T41"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0" y="17"/>
                </a:moveTo>
                <a:cubicBezTo>
                  <a:pt x="0" y="16"/>
                  <a:pt x="0" y="15"/>
                  <a:pt x="0" y="14"/>
                </a:cubicBezTo>
                <a:cubicBezTo>
                  <a:pt x="0" y="0"/>
                  <a:pt x="0" y="0"/>
                  <a:pt x="0" y="0"/>
                </a:cubicBezTo>
                <a:cubicBezTo>
                  <a:pt x="2" y="0"/>
                  <a:pt x="2" y="0"/>
                  <a:pt x="2" y="0"/>
                </a:cubicBezTo>
                <a:cubicBezTo>
                  <a:pt x="2" y="7"/>
                  <a:pt x="2" y="7"/>
                  <a:pt x="2" y="7"/>
                </a:cubicBezTo>
                <a:cubicBezTo>
                  <a:pt x="2" y="7"/>
                  <a:pt x="2" y="7"/>
                  <a:pt x="2" y="7"/>
                </a:cubicBezTo>
                <a:cubicBezTo>
                  <a:pt x="3" y="6"/>
                  <a:pt x="4" y="5"/>
                  <a:pt x="6" y="5"/>
                </a:cubicBezTo>
                <a:cubicBezTo>
                  <a:pt x="9" y="5"/>
                  <a:pt x="11" y="8"/>
                  <a:pt x="11" y="11"/>
                </a:cubicBezTo>
                <a:cubicBezTo>
                  <a:pt x="11" y="15"/>
                  <a:pt x="8" y="17"/>
                  <a:pt x="6" y="17"/>
                </a:cubicBezTo>
                <a:cubicBezTo>
                  <a:pt x="4" y="17"/>
                  <a:pt x="3" y="17"/>
                  <a:pt x="2" y="15"/>
                </a:cubicBezTo>
                <a:cubicBezTo>
                  <a:pt x="2" y="15"/>
                  <a:pt x="2" y="15"/>
                  <a:pt x="2" y="15"/>
                </a:cubicBezTo>
                <a:cubicBezTo>
                  <a:pt x="2" y="17"/>
                  <a:pt x="2" y="17"/>
                  <a:pt x="2" y="17"/>
                </a:cubicBezTo>
                <a:lnTo>
                  <a:pt x="0" y="17"/>
                </a:lnTo>
                <a:close/>
                <a:moveTo>
                  <a:pt x="2" y="12"/>
                </a:moveTo>
                <a:cubicBezTo>
                  <a:pt x="2" y="13"/>
                  <a:pt x="2" y="13"/>
                  <a:pt x="2" y="13"/>
                </a:cubicBezTo>
                <a:cubicBezTo>
                  <a:pt x="3" y="15"/>
                  <a:pt x="4" y="16"/>
                  <a:pt x="5" y="16"/>
                </a:cubicBezTo>
                <a:cubicBezTo>
                  <a:pt x="8" y="16"/>
                  <a:pt x="9" y="14"/>
                  <a:pt x="9" y="11"/>
                </a:cubicBezTo>
                <a:cubicBezTo>
                  <a:pt x="9" y="9"/>
                  <a:pt x="8" y="7"/>
                  <a:pt x="6" y="7"/>
                </a:cubicBezTo>
                <a:cubicBezTo>
                  <a:pt x="4" y="7"/>
                  <a:pt x="3" y="8"/>
                  <a:pt x="2" y="9"/>
                </a:cubicBezTo>
                <a:cubicBezTo>
                  <a:pt x="2" y="10"/>
                  <a:pt x="2" y="10"/>
                  <a:pt x="2" y="10"/>
                </a:cubicBezTo>
                <a:lnTo>
                  <a:pt x="2" y="1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41" name="Rectangle 3192"/>
          <p:cNvSpPr>
            <a:spLocks noChangeArrowheads="1"/>
          </p:cNvSpPr>
          <p:nvPr/>
        </p:nvSpPr>
        <p:spPr bwMode="auto">
          <a:xfrm>
            <a:off x="7742793" y="1983627"/>
            <a:ext cx="5012"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042" name="Freeform 3193"/>
          <p:cNvSpPr>
            <a:spLocks noEditPoints="1"/>
          </p:cNvSpPr>
          <p:nvPr/>
        </p:nvSpPr>
        <p:spPr bwMode="auto">
          <a:xfrm>
            <a:off x="7751815" y="1991647"/>
            <a:ext cx="14035" cy="19047"/>
          </a:xfrm>
          <a:custGeom>
            <a:avLst/>
            <a:gdLst>
              <a:gd name="T0" fmla="*/ 7 w 9"/>
              <a:gd name="T1" fmla="*/ 12 h 12"/>
              <a:gd name="T2" fmla="*/ 7 w 9"/>
              <a:gd name="T3" fmla="*/ 11 h 12"/>
              <a:gd name="T4" fmla="*/ 7 w 9"/>
              <a:gd name="T5" fmla="*/ 11 h 12"/>
              <a:gd name="T6" fmla="*/ 4 w 9"/>
              <a:gd name="T7" fmla="*/ 12 h 12"/>
              <a:gd name="T8" fmla="*/ 0 w 9"/>
              <a:gd name="T9" fmla="*/ 9 h 12"/>
              <a:gd name="T10" fmla="*/ 7 w 9"/>
              <a:gd name="T11" fmla="*/ 5 h 12"/>
              <a:gd name="T12" fmla="*/ 7 w 9"/>
              <a:gd name="T13" fmla="*/ 4 h 12"/>
              <a:gd name="T14" fmla="*/ 4 w 9"/>
              <a:gd name="T15" fmla="*/ 2 h 12"/>
              <a:gd name="T16" fmla="*/ 1 w 9"/>
              <a:gd name="T17" fmla="*/ 3 h 12"/>
              <a:gd name="T18" fmla="*/ 1 w 9"/>
              <a:gd name="T19" fmla="*/ 1 h 12"/>
              <a:gd name="T20" fmla="*/ 5 w 9"/>
              <a:gd name="T21" fmla="*/ 0 h 12"/>
              <a:gd name="T22" fmla="*/ 9 w 9"/>
              <a:gd name="T23" fmla="*/ 5 h 12"/>
              <a:gd name="T24" fmla="*/ 9 w 9"/>
              <a:gd name="T25" fmla="*/ 9 h 12"/>
              <a:gd name="T26" fmla="*/ 9 w 9"/>
              <a:gd name="T27" fmla="*/ 12 h 12"/>
              <a:gd name="T28" fmla="*/ 7 w 9"/>
              <a:gd name="T29" fmla="*/ 12 h 12"/>
              <a:gd name="T30" fmla="*/ 7 w 9"/>
              <a:gd name="T31" fmla="*/ 6 h 12"/>
              <a:gd name="T32" fmla="*/ 2 w 9"/>
              <a:gd name="T33" fmla="*/ 9 h 12"/>
              <a:gd name="T34" fmla="*/ 4 w 9"/>
              <a:gd name="T35" fmla="*/ 11 h 12"/>
              <a:gd name="T36" fmla="*/ 7 w 9"/>
              <a:gd name="T37" fmla="*/ 9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7" y="12"/>
                </a:moveTo>
                <a:cubicBezTo>
                  <a:pt x="7" y="11"/>
                  <a:pt x="7" y="11"/>
                  <a:pt x="7" y="11"/>
                </a:cubicBezTo>
                <a:cubicBezTo>
                  <a:pt x="7" y="11"/>
                  <a:pt x="7" y="11"/>
                  <a:pt x="7" y="11"/>
                </a:cubicBezTo>
                <a:cubicBezTo>
                  <a:pt x="6" y="12"/>
                  <a:pt x="5" y="12"/>
                  <a:pt x="4" y="12"/>
                </a:cubicBezTo>
                <a:cubicBezTo>
                  <a:pt x="1" y="12"/>
                  <a:pt x="0" y="11"/>
                  <a:pt x="0" y="9"/>
                </a:cubicBezTo>
                <a:cubicBezTo>
                  <a:pt x="0" y="6"/>
                  <a:pt x="2" y="5"/>
                  <a:pt x="7" y="5"/>
                </a:cubicBezTo>
                <a:cubicBezTo>
                  <a:pt x="7" y="4"/>
                  <a:pt x="7" y="4"/>
                  <a:pt x="7" y="4"/>
                </a:cubicBezTo>
                <a:cubicBezTo>
                  <a:pt x="7" y="3"/>
                  <a:pt x="7" y="2"/>
                  <a:pt x="4" y="2"/>
                </a:cubicBezTo>
                <a:cubicBezTo>
                  <a:pt x="3" y="2"/>
                  <a:pt x="2" y="2"/>
                  <a:pt x="1" y="3"/>
                </a:cubicBezTo>
                <a:cubicBezTo>
                  <a:pt x="1" y="1"/>
                  <a:pt x="1" y="1"/>
                  <a:pt x="1" y="1"/>
                </a:cubicBezTo>
                <a:cubicBezTo>
                  <a:pt x="2" y="1"/>
                  <a:pt x="3" y="0"/>
                  <a:pt x="5" y="0"/>
                </a:cubicBezTo>
                <a:cubicBezTo>
                  <a:pt x="8" y="0"/>
                  <a:pt x="9" y="3"/>
                  <a:pt x="9" y="5"/>
                </a:cubicBezTo>
                <a:cubicBezTo>
                  <a:pt x="9" y="9"/>
                  <a:pt x="9" y="9"/>
                  <a:pt x="9" y="9"/>
                </a:cubicBezTo>
                <a:cubicBezTo>
                  <a:pt x="9" y="10"/>
                  <a:pt x="9" y="11"/>
                  <a:pt x="9" y="12"/>
                </a:cubicBezTo>
                <a:lnTo>
                  <a:pt x="7" y="12"/>
                </a:lnTo>
                <a:close/>
                <a:moveTo>
                  <a:pt x="7" y="6"/>
                </a:moveTo>
                <a:cubicBezTo>
                  <a:pt x="5" y="6"/>
                  <a:pt x="2" y="6"/>
                  <a:pt x="2" y="9"/>
                </a:cubicBezTo>
                <a:cubicBezTo>
                  <a:pt x="2" y="10"/>
                  <a:pt x="3" y="11"/>
                  <a:pt x="4" y="11"/>
                </a:cubicBezTo>
                <a:cubicBezTo>
                  <a:pt x="6" y="11"/>
                  <a:pt x="7" y="10"/>
                  <a:pt x="7" y="9"/>
                </a:cubicBezTo>
                <a:cubicBezTo>
                  <a:pt x="7" y="9"/>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43" name="Freeform 3194"/>
          <p:cNvSpPr/>
          <p:nvPr/>
        </p:nvSpPr>
        <p:spPr bwMode="auto">
          <a:xfrm>
            <a:off x="7772867" y="1991647"/>
            <a:ext cx="15037" cy="19047"/>
          </a:xfrm>
          <a:custGeom>
            <a:avLst/>
            <a:gdLst>
              <a:gd name="T0" fmla="*/ 0 w 10"/>
              <a:gd name="T1" fmla="*/ 4 h 12"/>
              <a:gd name="T2" fmla="*/ 0 w 10"/>
              <a:gd name="T3" fmla="*/ 0 h 12"/>
              <a:gd name="T4" fmla="*/ 2 w 10"/>
              <a:gd name="T5" fmla="*/ 0 h 12"/>
              <a:gd name="T6" fmla="*/ 2 w 10"/>
              <a:gd name="T7" fmla="*/ 2 h 12"/>
              <a:gd name="T8" fmla="*/ 2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5 w 10"/>
              <a:gd name="T21" fmla="*/ 2 h 12"/>
              <a:gd name="T22" fmla="*/ 2 w 10"/>
              <a:gd name="T23" fmla="*/ 4 h 12"/>
              <a:gd name="T24" fmla="*/ 2 w 10"/>
              <a:gd name="T25" fmla="*/ 5 h 12"/>
              <a:gd name="T26" fmla="*/ 2 w 10"/>
              <a:gd name="T27" fmla="*/ 12 h 12"/>
              <a:gd name="T28" fmla="*/ 0 w 10"/>
              <a:gd name="T29" fmla="*/ 12 h 12"/>
              <a:gd name="T30" fmla="*/ 0 w 10"/>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4"/>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8" y="0"/>
                  <a:pt x="10" y="1"/>
                  <a:pt x="10" y="5"/>
                </a:cubicBezTo>
                <a:cubicBezTo>
                  <a:pt x="10" y="12"/>
                  <a:pt x="10" y="12"/>
                  <a:pt x="10" y="12"/>
                </a:cubicBezTo>
                <a:cubicBezTo>
                  <a:pt x="8" y="12"/>
                  <a:pt x="8" y="12"/>
                  <a:pt x="8" y="12"/>
                </a:cubicBezTo>
                <a:cubicBezTo>
                  <a:pt x="8" y="5"/>
                  <a:pt x="8" y="5"/>
                  <a:pt x="8" y="5"/>
                </a:cubicBezTo>
                <a:cubicBezTo>
                  <a:pt x="8" y="4"/>
                  <a:pt x="7" y="2"/>
                  <a:pt x="5" y="2"/>
                </a:cubicBezTo>
                <a:cubicBezTo>
                  <a:pt x="4" y="2"/>
                  <a:pt x="3" y="3"/>
                  <a:pt x="2" y="4"/>
                </a:cubicBezTo>
                <a:cubicBezTo>
                  <a:pt x="2" y="4"/>
                  <a:pt x="2" y="5"/>
                  <a:pt x="2" y="5"/>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44" name="Freeform 3195"/>
          <p:cNvSpPr>
            <a:spLocks noEditPoints="1"/>
          </p:cNvSpPr>
          <p:nvPr/>
        </p:nvSpPr>
        <p:spPr bwMode="auto">
          <a:xfrm>
            <a:off x="7792917" y="1983627"/>
            <a:ext cx="17042" cy="27067"/>
          </a:xfrm>
          <a:custGeom>
            <a:avLst/>
            <a:gdLst>
              <a:gd name="T0" fmla="*/ 11 w 11"/>
              <a:gd name="T1" fmla="*/ 0 h 17"/>
              <a:gd name="T2" fmla="*/ 11 w 11"/>
              <a:gd name="T3" fmla="*/ 14 h 17"/>
              <a:gd name="T4" fmla="*/ 11 w 11"/>
              <a:gd name="T5" fmla="*/ 17 h 17"/>
              <a:gd name="T6" fmla="*/ 9 w 11"/>
              <a:gd name="T7" fmla="*/ 17 h 17"/>
              <a:gd name="T8" fmla="*/ 9 w 11"/>
              <a:gd name="T9" fmla="*/ 15 h 17"/>
              <a:gd name="T10" fmla="*/ 9 w 11"/>
              <a:gd name="T11" fmla="*/ 15 h 17"/>
              <a:gd name="T12" fmla="*/ 5 w 11"/>
              <a:gd name="T13" fmla="*/ 17 h 17"/>
              <a:gd name="T14" fmla="*/ 0 w 11"/>
              <a:gd name="T15" fmla="*/ 11 h 17"/>
              <a:gd name="T16" fmla="*/ 6 w 11"/>
              <a:gd name="T17" fmla="*/ 5 h 17"/>
              <a:gd name="T18" fmla="*/ 9 w 11"/>
              <a:gd name="T19" fmla="*/ 7 h 17"/>
              <a:gd name="T20" fmla="*/ 9 w 11"/>
              <a:gd name="T21" fmla="*/ 7 h 17"/>
              <a:gd name="T22" fmla="*/ 9 w 11"/>
              <a:gd name="T23" fmla="*/ 0 h 17"/>
              <a:gd name="T24" fmla="*/ 11 w 11"/>
              <a:gd name="T25" fmla="*/ 0 h 17"/>
              <a:gd name="T26" fmla="*/ 9 w 11"/>
              <a:gd name="T27" fmla="*/ 10 h 17"/>
              <a:gd name="T28" fmla="*/ 9 w 11"/>
              <a:gd name="T29" fmla="*/ 9 h 17"/>
              <a:gd name="T30" fmla="*/ 6 w 11"/>
              <a:gd name="T31" fmla="*/ 7 h 17"/>
              <a:gd name="T32" fmla="*/ 3 w 11"/>
              <a:gd name="T33" fmla="*/ 11 h 17"/>
              <a:gd name="T34" fmla="*/ 6 w 11"/>
              <a:gd name="T35" fmla="*/ 16 h 17"/>
              <a:gd name="T36" fmla="*/ 9 w 11"/>
              <a:gd name="T37" fmla="*/ 13 h 17"/>
              <a:gd name="T38" fmla="*/ 9 w 11"/>
              <a:gd name="T39" fmla="*/ 12 h 17"/>
              <a:gd name="T40" fmla="*/ 9 w 11"/>
              <a:gd name="T41" fmla="*/ 1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11" y="0"/>
                </a:moveTo>
                <a:cubicBezTo>
                  <a:pt x="11" y="14"/>
                  <a:pt x="11" y="14"/>
                  <a:pt x="11" y="14"/>
                </a:cubicBezTo>
                <a:cubicBezTo>
                  <a:pt x="11" y="15"/>
                  <a:pt x="11" y="16"/>
                  <a:pt x="11" y="17"/>
                </a:cubicBezTo>
                <a:cubicBezTo>
                  <a:pt x="9" y="17"/>
                  <a:pt x="9" y="17"/>
                  <a:pt x="9" y="17"/>
                </a:cubicBezTo>
                <a:cubicBezTo>
                  <a:pt x="9" y="15"/>
                  <a:pt x="9" y="15"/>
                  <a:pt x="9" y="15"/>
                </a:cubicBezTo>
                <a:cubicBezTo>
                  <a:pt x="9" y="15"/>
                  <a:pt x="9" y="15"/>
                  <a:pt x="9" y="15"/>
                </a:cubicBezTo>
                <a:cubicBezTo>
                  <a:pt x="9" y="16"/>
                  <a:pt x="7" y="17"/>
                  <a:pt x="5" y="17"/>
                </a:cubicBezTo>
                <a:cubicBezTo>
                  <a:pt x="3" y="17"/>
                  <a:pt x="0" y="15"/>
                  <a:pt x="0" y="11"/>
                </a:cubicBezTo>
                <a:cubicBezTo>
                  <a:pt x="0" y="8"/>
                  <a:pt x="3" y="5"/>
                  <a:pt x="6" y="5"/>
                </a:cubicBezTo>
                <a:cubicBezTo>
                  <a:pt x="7" y="5"/>
                  <a:pt x="9" y="6"/>
                  <a:pt x="9" y="7"/>
                </a:cubicBezTo>
                <a:cubicBezTo>
                  <a:pt x="9" y="7"/>
                  <a:pt x="9" y="7"/>
                  <a:pt x="9" y="7"/>
                </a:cubicBezTo>
                <a:cubicBezTo>
                  <a:pt x="9" y="0"/>
                  <a:pt x="9" y="0"/>
                  <a:pt x="9" y="0"/>
                </a:cubicBezTo>
                <a:lnTo>
                  <a:pt x="11" y="0"/>
                </a:lnTo>
                <a:close/>
                <a:moveTo>
                  <a:pt x="9" y="10"/>
                </a:moveTo>
                <a:cubicBezTo>
                  <a:pt x="9" y="10"/>
                  <a:pt x="9" y="10"/>
                  <a:pt x="9" y="9"/>
                </a:cubicBezTo>
                <a:cubicBezTo>
                  <a:pt x="9" y="8"/>
                  <a:pt x="8" y="7"/>
                  <a:pt x="6" y="7"/>
                </a:cubicBezTo>
                <a:cubicBezTo>
                  <a:pt x="4" y="7"/>
                  <a:pt x="3" y="9"/>
                  <a:pt x="3" y="11"/>
                </a:cubicBezTo>
                <a:cubicBezTo>
                  <a:pt x="3" y="14"/>
                  <a:pt x="4" y="16"/>
                  <a:pt x="6" y="16"/>
                </a:cubicBezTo>
                <a:cubicBezTo>
                  <a:pt x="7" y="16"/>
                  <a:pt x="9" y="15"/>
                  <a:pt x="9" y="13"/>
                </a:cubicBezTo>
                <a:cubicBezTo>
                  <a:pt x="9" y="13"/>
                  <a:pt x="9" y="13"/>
                  <a:pt x="9" y="12"/>
                </a:cubicBezTo>
                <a:lnTo>
                  <a:pt x="9"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45" name="Freeform 3196"/>
          <p:cNvSpPr>
            <a:spLocks noEditPoints="1"/>
          </p:cNvSpPr>
          <p:nvPr/>
        </p:nvSpPr>
        <p:spPr bwMode="auto">
          <a:xfrm>
            <a:off x="7816976" y="1984629"/>
            <a:ext cx="4010" cy="26064"/>
          </a:xfrm>
          <a:custGeom>
            <a:avLst/>
            <a:gdLst>
              <a:gd name="T0" fmla="*/ 3 w 3"/>
              <a:gd name="T1" fmla="*/ 1 h 16"/>
              <a:gd name="T2" fmla="*/ 1 w 3"/>
              <a:gd name="T3" fmla="*/ 2 h 16"/>
              <a:gd name="T4" fmla="*/ 0 w 3"/>
              <a:gd name="T5" fmla="*/ 1 h 16"/>
              <a:gd name="T6" fmla="*/ 2 w 3"/>
              <a:gd name="T7" fmla="*/ 0 h 16"/>
              <a:gd name="T8" fmla="*/ 3 w 3"/>
              <a:gd name="T9" fmla="*/ 1 h 16"/>
              <a:gd name="T10" fmla="*/ 0 w 3"/>
              <a:gd name="T11" fmla="*/ 16 h 16"/>
              <a:gd name="T12" fmla="*/ 0 w 3"/>
              <a:gd name="T13" fmla="*/ 4 h 16"/>
              <a:gd name="T14" fmla="*/ 3 w 3"/>
              <a:gd name="T15" fmla="*/ 4 h 16"/>
              <a:gd name="T16" fmla="*/ 3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2"/>
                  <a:pt x="1" y="2"/>
                </a:cubicBezTo>
                <a:cubicBezTo>
                  <a:pt x="1" y="2"/>
                  <a:pt x="0" y="2"/>
                  <a:pt x="0" y="1"/>
                </a:cubicBezTo>
                <a:cubicBezTo>
                  <a:pt x="0" y="0"/>
                  <a:pt x="1" y="0"/>
                  <a:pt x="2" y="0"/>
                </a:cubicBezTo>
                <a:cubicBezTo>
                  <a:pt x="2" y="0"/>
                  <a:pt x="3" y="0"/>
                  <a:pt x="3" y="1"/>
                </a:cubicBezTo>
                <a:close/>
                <a:moveTo>
                  <a:pt x="0" y="16"/>
                </a:moveTo>
                <a:cubicBezTo>
                  <a:pt x="0" y="4"/>
                  <a:pt x="0" y="4"/>
                  <a:pt x="0" y="4"/>
                </a:cubicBezTo>
                <a:cubicBezTo>
                  <a:pt x="3" y="4"/>
                  <a:pt x="3" y="4"/>
                  <a:pt x="3" y="4"/>
                </a:cubicBezTo>
                <a:cubicBezTo>
                  <a:pt x="3" y="16"/>
                  <a:pt x="3" y="16"/>
                  <a:pt x="3"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46" name="Freeform 3197"/>
          <p:cNvSpPr/>
          <p:nvPr/>
        </p:nvSpPr>
        <p:spPr bwMode="auto">
          <a:xfrm>
            <a:off x="7823994" y="1986634"/>
            <a:ext cx="11027" cy="24059"/>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6 w 7"/>
              <a:gd name="T13" fmla="*/ 14 h 15"/>
              <a:gd name="T14" fmla="*/ 7 w 7"/>
              <a:gd name="T15" fmla="*/ 13 h 15"/>
              <a:gd name="T16" fmla="*/ 7 w 7"/>
              <a:gd name="T17" fmla="*/ 15 h 15"/>
              <a:gd name="T18" fmla="*/ 5 w 7"/>
              <a:gd name="T19" fmla="*/ 15 h 15"/>
              <a:gd name="T20" fmla="*/ 3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1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5" y="14"/>
                  <a:pt x="6" y="14"/>
                </a:cubicBezTo>
                <a:cubicBezTo>
                  <a:pt x="6" y="14"/>
                  <a:pt x="7" y="14"/>
                  <a:pt x="7" y="13"/>
                </a:cubicBezTo>
                <a:cubicBezTo>
                  <a:pt x="7" y="15"/>
                  <a:pt x="7" y="15"/>
                  <a:pt x="7" y="15"/>
                </a:cubicBezTo>
                <a:cubicBezTo>
                  <a:pt x="7" y="15"/>
                  <a:pt x="6" y="15"/>
                  <a:pt x="5" y="15"/>
                </a:cubicBezTo>
                <a:cubicBezTo>
                  <a:pt x="4" y="15"/>
                  <a:pt x="4" y="15"/>
                  <a:pt x="3"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1"/>
                  <a:pt x="2" y="1"/>
                  <a:pt x="2"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47" name="Freeform 3198"/>
          <p:cNvSpPr/>
          <p:nvPr/>
        </p:nvSpPr>
        <p:spPr bwMode="auto">
          <a:xfrm>
            <a:off x="7850058" y="1991647"/>
            <a:ext cx="15037" cy="19047"/>
          </a:xfrm>
          <a:custGeom>
            <a:avLst/>
            <a:gdLst>
              <a:gd name="T0" fmla="*/ 0 w 10"/>
              <a:gd name="T1" fmla="*/ 4 h 12"/>
              <a:gd name="T2" fmla="*/ 0 w 10"/>
              <a:gd name="T3" fmla="*/ 0 h 12"/>
              <a:gd name="T4" fmla="*/ 2 w 10"/>
              <a:gd name="T5" fmla="*/ 0 h 12"/>
              <a:gd name="T6" fmla="*/ 2 w 10"/>
              <a:gd name="T7" fmla="*/ 2 h 12"/>
              <a:gd name="T8" fmla="*/ 2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5 w 10"/>
              <a:gd name="T21" fmla="*/ 2 h 12"/>
              <a:gd name="T22" fmla="*/ 3 w 10"/>
              <a:gd name="T23" fmla="*/ 4 h 12"/>
              <a:gd name="T24" fmla="*/ 2 w 10"/>
              <a:gd name="T25" fmla="*/ 5 h 12"/>
              <a:gd name="T26" fmla="*/ 2 w 10"/>
              <a:gd name="T27" fmla="*/ 12 h 12"/>
              <a:gd name="T28" fmla="*/ 0 w 10"/>
              <a:gd name="T29" fmla="*/ 12 h 12"/>
              <a:gd name="T30" fmla="*/ 0 w 10"/>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4"/>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8" y="0"/>
                  <a:pt x="10" y="1"/>
                  <a:pt x="10" y="5"/>
                </a:cubicBezTo>
                <a:cubicBezTo>
                  <a:pt x="10" y="12"/>
                  <a:pt x="10" y="12"/>
                  <a:pt x="10" y="12"/>
                </a:cubicBezTo>
                <a:cubicBezTo>
                  <a:pt x="8" y="12"/>
                  <a:pt x="8" y="12"/>
                  <a:pt x="8" y="12"/>
                </a:cubicBezTo>
                <a:cubicBezTo>
                  <a:pt x="8" y="5"/>
                  <a:pt x="8" y="5"/>
                  <a:pt x="8" y="5"/>
                </a:cubicBezTo>
                <a:cubicBezTo>
                  <a:pt x="8" y="4"/>
                  <a:pt x="7" y="2"/>
                  <a:pt x="5" y="2"/>
                </a:cubicBezTo>
                <a:cubicBezTo>
                  <a:pt x="4" y="2"/>
                  <a:pt x="3" y="3"/>
                  <a:pt x="3" y="4"/>
                </a:cubicBezTo>
                <a:cubicBezTo>
                  <a:pt x="2" y="4"/>
                  <a:pt x="2" y="5"/>
                  <a:pt x="2" y="5"/>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48" name="Freeform 3199"/>
          <p:cNvSpPr/>
          <p:nvPr/>
        </p:nvSpPr>
        <p:spPr bwMode="auto">
          <a:xfrm>
            <a:off x="7872113" y="1991647"/>
            <a:ext cx="15037" cy="19047"/>
          </a:xfrm>
          <a:custGeom>
            <a:avLst/>
            <a:gdLst>
              <a:gd name="T0" fmla="*/ 10 w 10"/>
              <a:gd name="T1" fmla="*/ 9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7 h 12"/>
              <a:gd name="T20" fmla="*/ 5 w 10"/>
              <a:gd name="T21" fmla="*/ 11 h 12"/>
              <a:gd name="T22" fmla="*/ 8 w 10"/>
              <a:gd name="T23" fmla="*/ 9 h 12"/>
              <a:gd name="T24" fmla="*/ 8 w 10"/>
              <a:gd name="T25" fmla="*/ 8 h 12"/>
              <a:gd name="T26" fmla="*/ 8 w 10"/>
              <a:gd name="T27" fmla="*/ 0 h 12"/>
              <a:gd name="T28" fmla="*/ 10 w 10"/>
              <a:gd name="T29" fmla="*/ 0 h 12"/>
              <a:gd name="T30" fmla="*/ 10 w 10"/>
              <a:gd name="T31"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9"/>
                </a:moveTo>
                <a:cubicBezTo>
                  <a:pt x="10" y="10"/>
                  <a:pt x="10" y="11"/>
                  <a:pt x="10" y="12"/>
                </a:cubicBezTo>
                <a:cubicBezTo>
                  <a:pt x="8" y="12"/>
                  <a:pt x="8" y="12"/>
                  <a:pt x="8" y="12"/>
                </a:cubicBezTo>
                <a:cubicBezTo>
                  <a:pt x="8" y="10"/>
                  <a:pt x="8" y="10"/>
                  <a:pt x="8" y="10"/>
                </a:cubicBezTo>
                <a:cubicBezTo>
                  <a:pt x="8" y="10"/>
                  <a:pt x="8" y="10"/>
                  <a:pt x="8" y="10"/>
                </a:cubicBezTo>
                <a:cubicBezTo>
                  <a:pt x="8" y="11"/>
                  <a:pt x="6" y="12"/>
                  <a:pt x="4" y="12"/>
                </a:cubicBezTo>
                <a:cubicBezTo>
                  <a:pt x="2" y="12"/>
                  <a:pt x="0" y="11"/>
                  <a:pt x="0" y="7"/>
                </a:cubicBezTo>
                <a:cubicBezTo>
                  <a:pt x="0" y="0"/>
                  <a:pt x="0" y="0"/>
                  <a:pt x="0" y="0"/>
                </a:cubicBezTo>
                <a:cubicBezTo>
                  <a:pt x="2" y="0"/>
                  <a:pt x="2" y="0"/>
                  <a:pt x="2" y="0"/>
                </a:cubicBezTo>
                <a:cubicBezTo>
                  <a:pt x="2" y="7"/>
                  <a:pt x="2" y="7"/>
                  <a:pt x="2" y="7"/>
                </a:cubicBezTo>
                <a:cubicBezTo>
                  <a:pt x="2" y="9"/>
                  <a:pt x="3" y="11"/>
                  <a:pt x="5" y="11"/>
                </a:cubicBezTo>
                <a:cubicBezTo>
                  <a:pt x="6" y="11"/>
                  <a:pt x="7" y="10"/>
                  <a:pt x="8" y="9"/>
                </a:cubicBezTo>
                <a:cubicBezTo>
                  <a:pt x="8" y="8"/>
                  <a:pt x="8" y="8"/>
                  <a:pt x="8" y="8"/>
                </a:cubicBezTo>
                <a:cubicBezTo>
                  <a:pt x="8" y="0"/>
                  <a:pt x="8" y="0"/>
                  <a:pt x="8" y="0"/>
                </a:cubicBezTo>
                <a:cubicBezTo>
                  <a:pt x="10" y="0"/>
                  <a:pt x="10" y="0"/>
                  <a:pt x="10" y="0"/>
                </a:cubicBezTo>
                <a:lnTo>
                  <a:pt x="10"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49" name="Freeform 3200"/>
          <p:cNvSpPr/>
          <p:nvPr/>
        </p:nvSpPr>
        <p:spPr bwMode="auto">
          <a:xfrm>
            <a:off x="7893165" y="1991647"/>
            <a:ext cx="16040" cy="19047"/>
          </a:xfrm>
          <a:custGeom>
            <a:avLst/>
            <a:gdLst>
              <a:gd name="T0" fmla="*/ 0 w 10"/>
              <a:gd name="T1" fmla="*/ 4 h 12"/>
              <a:gd name="T2" fmla="*/ 0 w 10"/>
              <a:gd name="T3" fmla="*/ 0 h 12"/>
              <a:gd name="T4" fmla="*/ 2 w 10"/>
              <a:gd name="T5" fmla="*/ 0 h 12"/>
              <a:gd name="T6" fmla="*/ 2 w 10"/>
              <a:gd name="T7" fmla="*/ 2 h 12"/>
              <a:gd name="T8" fmla="*/ 2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5 w 10"/>
              <a:gd name="T21" fmla="*/ 2 h 12"/>
              <a:gd name="T22" fmla="*/ 3 w 10"/>
              <a:gd name="T23" fmla="*/ 4 h 12"/>
              <a:gd name="T24" fmla="*/ 2 w 10"/>
              <a:gd name="T25" fmla="*/ 5 h 12"/>
              <a:gd name="T26" fmla="*/ 2 w 10"/>
              <a:gd name="T27" fmla="*/ 12 h 12"/>
              <a:gd name="T28" fmla="*/ 0 w 10"/>
              <a:gd name="T29" fmla="*/ 12 h 12"/>
              <a:gd name="T30" fmla="*/ 0 w 10"/>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4"/>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8" y="0"/>
                  <a:pt x="10" y="1"/>
                  <a:pt x="10" y="5"/>
                </a:cubicBezTo>
                <a:cubicBezTo>
                  <a:pt x="10" y="12"/>
                  <a:pt x="10" y="12"/>
                  <a:pt x="10" y="12"/>
                </a:cubicBezTo>
                <a:cubicBezTo>
                  <a:pt x="8" y="12"/>
                  <a:pt x="8" y="12"/>
                  <a:pt x="8" y="12"/>
                </a:cubicBezTo>
                <a:cubicBezTo>
                  <a:pt x="8" y="5"/>
                  <a:pt x="8" y="5"/>
                  <a:pt x="8" y="5"/>
                </a:cubicBezTo>
                <a:cubicBezTo>
                  <a:pt x="8" y="4"/>
                  <a:pt x="7" y="2"/>
                  <a:pt x="5" y="2"/>
                </a:cubicBezTo>
                <a:cubicBezTo>
                  <a:pt x="4" y="2"/>
                  <a:pt x="3" y="3"/>
                  <a:pt x="3" y="4"/>
                </a:cubicBezTo>
                <a:cubicBezTo>
                  <a:pt x="2" y="4"/>
                  <a:pt x="2" y="5"/>
                  <a:pt x="2" y="5"/>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50" name="Freeform 3201"/>
          <p:cNvSpPr/>
          <p:nvPr/>
        </p:nvSpPr>
        <p:spPr bwMode="auto">
          <a:xfrm>
            <a:off x="7914217" y="1991647"/>
            <a:ext cx="16040" cy="19047"/>
          </a:xfrm>
          <a:custGeom>
            <a:avLst/>
            <a:gdLst>
              <a:gd name="T0" fmla="*/ 10 w 10"/>
              <a:gd name="T1" fmla="*/ 12 h 12"/>
              <a:gd name="T2" fmla="*/ 6 w 10"/>
              <a:gd name="T3" fmla="*/ 12 h 12"/>
              <a:gd name="T4" fmla="*/ 0 w 10"/>
              <a:gd name="T5" fmla="*/ 6 h 12"/>
              <a:gd name="T6" fmla="*/ 7 w 10"/>
              <a:gd name="T7" fmla="*/ 0 h 12"/>
              <a:gd name="T8" fmla="*/ 10 w 10"/>
              <a:gd name="T9" fmla="*/ 1 h 12"/>
              <a:gd name="T10" fmla="*/ 9 w 10"/>
              <a:gd name="T11" fmla="*/ 2 h 12"/>
              <a:gd name="T12" fmla="*/ 7 w 10"/>
              <a:gd name="T13" fmla="*/ 2 h 12"/>
              <a:gd name="T14" fmla="*/ 3 w 10"/>
              <a:gd name="T15" fmla="*/ 6 h 12"/>
              <a:gd name="T16" fmla="*/ 7 w 10"/>
              <a:gd name="T17" fmla="*/ 11 h 12"/>
              <a:gd name="T18" fmla="*/ 9 w 10"/>
              <a:gd name="T19" fmla="*/ 10 h 12"/>
              <a:gd name="T20" fmla="*/ 10 w 10"/>
              <a:gd name="T21"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2">
                <a:moveTo>
                  <a:pt x="10" y="12"/>
                </a:moveTo>
                <a:cubicBezTo>
                  <a:pt x="9" y="12"/>
                  <a:pt x="8" y="12"/>
                  <a:pt x="6" y="12"/>
                </a:cubicBezTo>
                <a:cubicBezTo>
                  <a:pt x="3" y="12"/>
                  <a:pt x="0" y="10"/>
                  <a:pt x="0" y="6"/>
                </a:cubicBezTo>
                <a:cubicBezTo>
                  <a:pt x="0" y="3"/>
                  <a:pt x="3" y="0"/>
                  <a:pt x="7" y="0"/>
                </a:cubicBezTo>
                <a:cubicBezTo>
                  <a:pt x="8" y="0"/>
                  <a:pt x="9" y="1"/>
                  <a:pt x="10" y="1"/>
                </a:cubicBezTo>
                <a:cubicBezTo>
                  <a:pt x="9" y="2"/>
                  <a:pt x="9" y="2"/>
                  <a:pt x="9" y="2"/>
                </a:cubicBezTo>
                <a:cubicBezTo>
                  <a:pt x="9" y="2"/>
                  <a:pt x="8" y="2"/>
                  <a:pt x="7" y="2"/>
                </a:cubicBezTo>
                <a:cubicBezTo>
                  <a:pt x="4" y="2"/>
                  <a:pt x="3" y="4"/>
                  <a:pt x="3" y="6"/>
                </a:cubicBezTo>
                <a:cubicBezTo>
                  <a:pt x="3" y="9"/>
                  <a:pt x="4" y="11"/>
                  <a:pt x="7" y="11"/>
                </a:cubicBezTo>
                <a:cubicBezTo>
                  <a:pt x="8" y="11"/>
                  <a:pt x="9" y="10"/>
                  <a:pt x="9" y="10"/>
                </a:cubicBezTo>
                <a:lnTo>
                  <a:pt x="10" y="1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51" name="Freeform 3202"/>
          <p:cNvSpPr/>
          <p:nvPr/>
        </p:nvSpPr>
        <p:spPr bwMode="auto">
          <a:xfrm>
            <a:off x="7941283" y="1986634"/>
            <a:ext cx="11027" cy="24059"/>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6 w 7"/>
              <a:gd name="T13" fmla="*/ 14 h 15"/>
              <a:gd name="T14" fmla="*/ 7 w 7"/>
              <a:gd name="T15" fmla="*/ 13 h 15"/>
              <a:gd name="T16" fmla="*/ 7 w 7"/>
              <a:gd name="T17" fmla="*/ 15 h 15"/>
              <a:gd name="T18" fmla="*/ 5 w 7"/>
              <a:gd name="T19" fmla="*/ 15 h 15"/>
              <a:gd name="T20" fmla="*/ 3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1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5" y="14"/>
                  <a:pt x="6" y="14"/>
                </a:cubicBezTo>
                <a:cubicBezTo>
                  <a:pt x="6" y="14"/>
                  <a:pt x="7" y="14"/>
                  <a:pt x="7" y="13"/>
                </a:cubicBezTo>
                <a:cubicBezTo>
                  <a:pt x="7" y="15"/>
                  <a:pt x="7" y="15"/>
                  <a:pt x="7" y="15"/>
                </a:cubicBezTo>
                <a:cubicBezTo>
                  <a:pt x="7" y="15"/>
                  <a:pt x="6" y="15"/>
                  <a:pt x="5" y="15"/>
                </a:cubicBezTo>
                <a:cubicBezTo>
                  <a:pt x="4" y="15"/>
                  <a:pt x="3" y="15"/>
                  <a:pt x="3"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1"/>
                  <a:pt x="2" y="1"/>
                  <a:pt x="2"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52" name="Freeform 3203"/>
          <p:cNvSpPr>
            <a:spLocks noEditPoints="1"/>
          </p:cNvSpPr>
          <p:nvPr/>
        </p:nvSpPr>
        <p:spPr bwMode="auto">
          <a:xfrm>
            <a:off x="7955318" y="1991647"/>
            <a:ext cx="18045" cy="19047"/>
          </a:xfrm>
          <a:custGeom>
            <a:avLst/>
            <a:gdLst>
              <a:gd name="T0" fmla="*/ 12 w 12"/>
              <a:gd name="T1" fmla="*/ 6 h 12"/>
              <a:gd name="T2" fmla="*/ 6 w 12"/>
              <a:gd name="T3" fmla="*/ 12 h 12"/>
              <a:gd name="T4" fmla="*/ 0 w 12"/>
              <a:gd name="T5" fmla="*/ 6 h 12"/>
              <a:gd name="T6" fmla="*/ 6 w 12"/>
              <a:gd name="T7" fmla="*/ 0 h 12"/>
              <a:gd name="T8" fmla="*/ 12 w 12"/>
              <a:gd name="T9" fmla="*/ 6 h 12"/>
              <a:gd name="T10" fmla="*/ 2 w 12"/>
              <a:gd name="T11" fmla="*/ 6 h 12"/>
              <a:gd name="T12" fmla="*/ 6 w 12"/>
              <a:gd name="T13" fmla="*/ 11 h 12"/>
              <a:gd name="T14" fmla="*/ 9 w 12"/>
              <a:gd name="T15" fmla="*/ 6 h 12"/>
              <a:gd name="T16" fmla="*/ 6 w 12"/>
              <a:gd name="T17" fmla="*/ 2 h 12"/>
              <a:gd name="T18" fmla="*/ 2 w 12"/>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12" y="6"/>
                </a:moveTo>
                <a:cubicBezTo>
                  <a:pt x="12" y="10"/>
                  <a:pt x="9" y="12"/>
                  <a:pt x="6" y="12"/>
                </a:cubicBezTo>
                <a:cubicBezTo>
                  <a:pt x="3" y="12"/>
                  <a:pt x="0" y="10"/>
                  <a:pt x="0" y="6"/>
                </a:cubicBezTo>
                <a:cubicBezTo>
                  <a:pt x="0" y="2"/>
                  <a:pt x="3" y="0"/>
                  <a:pt x="6" y="0"/>
                </a:cubicBezTo>
                <a:cubicBezTo>
                  <a:pt x="9" y="0"/>
                  <a:pt x="12" y="3"/>
                  <a:pt x="12" y="6"/>
                </a:cubicBezTo>
                <a:close/>
                <a:moveTo>
                  <a:pt x="2" y="6"/>
                </a:moveTo>
                <a:cubicBezTo>
                  <a:pt x="2" y="9"/>
                  <a:pt x="4" y="11"/>
                  <a:pt x="6" y="11"/>
                </a:cubicBezTo>
                <a:cubicBezTo>
                  <a:pt x="8" y="11"/>
                  <a:pt x="9" y="9"/>
                  <a:pt x="9" y="6"/>
                </a:cubicBezTo>
                <a:cubicBezTo>
                  <a:pt x="9" y="4"/>
                  <a:pt x="8" y="2"/>
                  <a:pt x="6"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53" name="Freeform 3204"/>
          <p:cNvSpPr/>
          <p:nvPr/>
        </p:nvSpPr>
        <p:spPr bwMode="auto">
          <a:xfrm>
            <a:off x="7978375" y="1991647"/>
            <a:ext cx="10025" cy="19047"/>
          </a:xfrm>
          <a:custGeom>
            <a:avLst/>
            <a:gdLst>
              <a:gd name="T0" fmla="*/ 0 w 6"/>
              <a:gd name="T1" fmla="*/ 4 h 12"/>
              <a:gd name="T2" fmla="*/ 0 w 6"/>
              <a:gd name="T3" fmla="*/ 0 h 12"/>
              <a:gd name="T4" fmla="*/ 2 w 6"/>
              <a:gd name="T5" fmla="*/ 0 h 12"/>
              <a:gd name="T6" fmla="*/ 2 w 6"/>
              <a:gd name="T7" fmla="*/ 3 h 12"/>
              <a:gd name="T8" fmla="*/ 2 w 6"/>
              <a:gd name="T9" fmla="*/ 3 h 12"/>
              <a:gd name="T10" fmla="*/ 5 w 6"/>
              <a:gd name="T11" fmla="*/ 0 h 12"/>
              <a:gd name="T12" fmla="*/ 6 w 6"/>
              <a:gd name="T13" fmla="*/ 0 h 12"/>
              <a:gd name="T14" fmla="*/ 6 w 6"/>
              <a:gd name="T15" fmla="*/ 2 h 12"/>
              <a:gd name="T16" fmla="*/ 5 w 6"/>
              <a:gd name="T17" fmla="*/ 2 h 12"/>
              <a:gd name="T18" fmla="*/ 2 w 6"/>
              <a:gd name="T19" fmla="*/ 5 h 12"/>
              <a:gd name="T20" fmla="*/ 2 w 6"/>
              <a:gd name="T21" fmla="*/ 6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3"/>
                  <a:pt x="0" y="2"/>
                  <a:pt x="0" y="0"/>
                </a:cubicBezTo>
                <a:cubicBezTo>
                  <a:pt x="2" y="0"/>
                  <a:pt x="2" y="0"/>
                  <a:pt x="2" y="0"/>
                </a:cubicBezTo>
                <a:cubicBezTo>
                  <a:pt x="2" y="3"/>
                  <a:pt x="2" y="3"/>
                  <a:pt x="2" y="3"/>
                </a:cubicBezTo>
                <a:cubicBezTo>
                  <a:pt x="2" y="3"/>
                  <a:pt x="2" y="3"/>
                  <a:pt x="2" y="3"/>
                </a:cubicBezTo>
                <a:cubicBezTo>
                  <a:pt x="2" y="1"/>
                  <a:pt x="4" y="0"/>
                  <a:pt x="5" y="0"/>
                </a:cubicBezTo>
                <a:cubicBezTo>
                  <a:pt x="5" y="0"/>
                  <a:pt x="6" y="0"/>
                  <a:pt x="6" y="0"/>
                </a:cubicBezTo>
                <a:cubicBezTo>
                  <a:pt x="6" y="2"/>
                  <a:pt x="6" y="2"/>
                  <a:pt x="6" y="2"/>
                </a:cubicBezTo>
                <a:cubicBezTo>
                  <a:pt x="6" y="2"/>
                  <a:pt x="5" y="2"/>
                  <a:pt x="5" y="2"/>
                </a:cubicBezTo>
                <a:cubicBezTo>
                  <a:pt x="4" y="2"/>
                  <a:pt x="2" y="3"/>
                  <a:pt x="2" y="5"/>
                </a:cubicBezTo>
                <a:cubicBezTo>
                  <a:pt x="2" y="5"/>
                  <a:pt x="2" y="6"/>
                  <a:pt x="2" y="6"/>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54" name="Freeform 3205"/>
          <p:cNvSpPr/>
          <p:nvPr/>
        </p:nvSpPr>
        <p:spPr bwMode="auto">
          <a:xfrm>
            <a:off x="7991407" y="1986634"/>
            <a:ext cx="11027" cy="24059"/>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5 w 7"/>
              <a:gd name="T13" fmla="*/ 14 h 15"/>
              <a:gd name="T14" fmla="*/ 6 w 7"/>
              <a:gd name="T15" fmla="*/ 13 h 15"/>
              <a:gd name="T16" fmla="*/ 7 w 7"/>
              <a:gd name="T17" fmla="*/ 15 h 15"/>
              <a:gd name="T18" fmla="*/ 5 w 7"/>
              <a:gd name="T19" fmla="*/ 15 h 15"/>
              <a:gd name="T20" fmla="*/ 2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1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4" y="14"/>
                  <a:pt x="5" y="14"/>
                </a:cubicBezTo>
                <a:cubicBezTo>
                  <a:pt x="6" y="14"/>
                  <a:pt x="6" y="14"/>
                  <a:pt x="6" y="13"/>
                </a:cubicBezTo>
                <a:cubicBezTo>
                  <a:pt x="7" y="15"/>
                  <a:pt x="7" y="15"/>
                  <a:pt x="7" y="15"/>
                </a:cubicBezTo>
                <a:cubicBezTo>
                  <a:pt x="6" y="15"/>
                  <a:pt x="6" y="15"/>
                  <a:pt x="5" y="15"/>
                </a:cubicBezTo>
                <a:cubicBezTo>
                  <a:pt x="4" y="15"/>
                  <a:pt x="3" y="15"/>
                  <a:pt x="2"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1"/>
                  <a:pt x="2" y="1"/>
                  <a:pt x="2"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55" name="Freeform 3206"/>
          <p:cNvSpPr>
            <a:spLocks noEditPoints="1"/>
          </p:cNvSpPr>
          <p:nvPr/>
        </p:nvSpPr>
        <p:spPr bwMode="auto">
          <a:xfrm>
            <a:off x="8005442" y="1991647"/>
            <a:ext cx="17042" cy="19047"/>
          </a:xfrm>
          <a:custGeom>
            <a:avLst/>
            <a:gdLst>
              <a:gd name="T0" fmla="*/ 11 w 11"/>
              <a:gd name="T1" fmla="*/ 6 h 12"/>
              <a:gd name="T2" fmla="*/ 5 w 11"/>
              <a:gd name="T3" fmla="*/ 12 h 12"/>
              <a:gd name="T4" fmla="*/ 0 w 11"/>
              <a:gd name="T5" fmla="*/ 6 h 12"/>
              <a:gd name="T6" fmla="*/ 6 w 11"/>
              <a:gd name="T7" fmla="*/ 0 h 12"/>
              <a:gd name="T8" fmla="*/ 11 w 11"/>
              <a:gd name="T9" fmla="*/ 6 h 12"/>
              <a:gd name="T10" fmla="*/ 2 w 11"/>
              <a:gd name="T11" fmla="*/ 6 h 12"/>
              <a:gd name="T12" fmla="*/ 5 w 11"/>
              <a:gd name="T13" fmla="*/ 11 h 12"/>
              <a:gd name="T14" fmla="*/ 9 w 11"/>
              <a:gd name="T15" fmla="*/ 6 h 12"/>
              <a:gd name="T16" fmla="*/ 6 w 11"/>
              <a:gd name="T17" fmla="*/ 2 h 12"/>
              <a:gd name="T18" fmla="*/ 2 w 11"/>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2">
                <a:moveTo>
                  <a:pt x="11" y="6"/>
                </a:moveTo>
                <a:cubicBezTo>
                  <a:pt x="11" y="10"/>
                  <a:pt x="8" y="12"/>
                  <a:pt x="5" y="12"/>
                </a:cubicBezTo>
                <a:cubicBezTo>
                  <a:pt x="2" y="12"/>
                  <a:pt x="0" y="10"/>
                  <a:pt x="0" y="6"/>
                </a:cubicBezTo>
                <a:cubicBezTo>
                  <a:pt x="0" y="2"/>
                  <a:pt x="2" y="0"/>
                  <a:pt x="6" y="0"/>
                </a:cubicBezTo>
                <a:cubicBezTo>
                  <a:pt x="9" y="0"/>
                  <a:pt x="11" y="3"/>
                  <a:pt x="11" y="6"/>
                </a:cubicBezTo>
                <a:close/>
                <a:moveTo>
                  <a:pt x="2" y="6"/>
                </a:moveTo>
                <a:cubicBezTo>
                  <a:pt x="2" y="9"/>
                  <a:pt x="3" y="11"/>
                  <a:pt x="5" y="11"/>
                </a:cubicBezTo>
                <a:cubicBezTo>
                  <a:pt x="7" y="11"/>
                  <a:pt x="9" y="9"/>
                  <a:pt x="9" y="6"/>
                </a:cubicBezTo>
                <a:cubicBezTo>
                  <a:pt x="9" y="4"/>
                  <a:pt x="8" y="2"/>
                  <a:pt x="6"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56" name="Freeform 3207"/>
          <p:cNvSpPr/>
          <p:nvPr/>
        </p:nvSpPr>
        <p:spPr bwMode="auto">
          <a:xfrm>
            <a:off x="8027497" y="1991647"/>
            <a:ext cx="9022" cy="19047"/>
          </a:xfrm>
          <a:custGeom>
            <a:avLst/>
            <a:gdLst>
              <a:gd name="T0" fmla="*/ 1 w 6"/>
              <a:gd name="T1" fmla="*/ 4 h 12"/>
              <a:gd name="T2" fmla="*/ 0 w 6"/>
              <a:gd name="T3" fmla="*/ 0 h 12"/>
              <a:gd name="T4" fmla="*/ 2 w 6"/>
              <a:gd name="T5" fmla="*/ 0 h 12"/>
              <a:gd name="T6" fmla="*/ 2 w 6"/>
              <a:gd name="T7" fmla="*/ 3 h 12"/>
              <a:gd name="T8" fmla="*/ 2 w 6"/>
              <a:gd name="T9" fmla="*/ 3 h 12"/>
              <a:gd name="T10" fmla="*/ 6 w 6"/>
              <a:gd name="T11" fmla="*/ 0 h 12"/>
              <a:gd name="T12" fmla="*/ 6 w 6"/>
              <a:gd name="T13" fmla="*/ 0 h 12"/>
              <a:gd name="T14" fmla="*/ 6 w 6"/>
              <a:gd name="T15" fmla="*/ 2 h 12"/>
              <a:gd name="T16" fmla="*/ 6 w 6"/>
              <a:gd name="T17" fmla="*/ 2 h 12"/>
              <a:gd name="T18" fmla="*/ 3 w 6"/>
              <a:gd name="T19" fmla="*/ 5 h 12"/>
              <a:gd name="T20" fmla="*/ 3 w 6"/>
              <a:gd name="T21" fmla="*/ 6 h 12"/>
              <a:gd name="T22" fmla="*/ 3 w 6"/>
              <a:gd name="T23" fmla="*/ 12 h 12"/>
              <a:gd name="T24" fmla="*/ 1 w 6"/>
              <a:gd name="T25" fmla="*/ 12 h 12"/>
              <a:gd name="T26" fmla="*/ 1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1" y="4"/>
                </a:moveTo>
                <a:cubicBezTo>
                  <a:pt x="1" y="3"/>
                  <a:pt x="1" y="2"/>
                  <a:pt x="0" y="0"/>
                </a:cubicBezTo>
                <a:cubicBezTo>
                  <a:pt x="2" y="0"/>
                  <a:pt x="2" y="0"/>
                  <a:pt x="2" y="0"/>
                </a:cubicBezTo>
                <a:cubicBezTo>
                  <a:pt x="2" y="3"/>
                  <a:pt x="2" y="3"/>
                  <a:pt x="2" y="3"/>
                </a:cubicBezTo>
                <a:cubicBezTo>
                  <a:pt x="2" y="3"/>
                  <a:pt x="2" y="3"/>
                  <a:pt x="2" y="3"/>
                </a:cubicBezTo>
                <a:cubicBezTo>
                  <a:pt x="3" y="1"/>
                  <a:pt x="4" y="0"/>
                  <a:pt x="6" y="0"/>
                </a:cubicBezTo>
                <a:cubicBezTo>
                  <a:pt x="6" y="0"/>
                  <a:pt x="6" y="0"/>
                  <a:pt x="6" y="0"/>
                </a:cubicBezTo>
                <a:cubicBezTo>
                  <a:pt x="6" y="2"/>
                  <a:pt x="6" y="2"/>
                  <a:pt x="6" y="2"/>
                </a:cubicBezTo>
                <a:cubicBezTo>
                  <a:pt x="6" y="2"/>
                  <a:pt x="6" y="2"/>
                  <a:pt x="6" y="2"/>
                </a:cubicBezTo>
                <a:cubicBezTo>
                  <a:pt x="4" y="2"/>
                  <a:pt x="3" y="3"/>
                  <a:pt x="3" y="5"/>
                </a:cubicBezTo>
                <a:cubicBezTo>
                  <a:pt x="3" y="5"/>
                  <a:pt x="3" y="6"/>
                  <a:pt x="3" y="6"/>
                </a:cubicBezTo>
                <a:cubicBezTo>
                  <a:pt x="3" y="12"/>
                  <a:pt x="3" y="12"/>
                  <a:pt x="3" y="12"/>
                </a:cubicBezTo>
                <a:cubicBezTo>
                  <a:pt x="1" y="12"/>
                  <a:pt x="1" y="12"/>
                  <a:pt x="1" y="12"/>
                </a:cubicBezTo>
                <a:lnTo>
                  <a:pt x="1"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57" name="Freeform 3208"/>
          <p:cNvSpPr>
            <a:spLocks noEditPoints="1"/>
          </p:cNvSpPr>
          <p:nvPr/>
        </p:nvSpPr>
        <p:spPr bwMode="auto">
          <a:xfrm>
            <a:off x="8049551" y="1991647"/>
            <a:ext cx="15037" cy="19047"/>
          </a:xfrm>
          <a:custGeom>
            <a:avLst/>
            <a:gdLst>
              <a:gd name="T0" fmla="*/ 2 w 10"/>
              <a:gd name="T1" fmla="*/ 7 h 12"/>
              <a:gd name="T2" fmla="*/ 6 w 10"/>
              <a:gd name="T3" fmla="*/ 11 h 12"/>
              <a:gd name="T4" fmla="*/ 9 w 10"/>
              <a:gd name="T5" fmla="*/ 10 h 12"/>
              <a:gd name="T6" fmla="*/ 10 w 10"/>
              <a:gd name="T7" fmla="*/ 12 h 12"/>
              <a:gd name="T8" fmla="*/ 6 w 10"/>
              <a:gd name="T9" fmla="*/ 12 h 12"/>
              <a:gd name="T10" fmla="*/ 0 w 10"/>
              <a:gd name="T11" fmla="*/ 6 h 12"/>
              <a:gd name="T12" fmla="*/ 6 w 10"/>
              <a:gd name="T13" fmla="*/ 0 h 12"/>
              <a:gd name="T14" fmla="*/ 10 w 10"/>
              <a:gd name="T15" fmla="*/ 6 h 12"/>
              <a:gd name="T16" fmla="*/ 10 w 10"/>
              <a:gd name="T17" fmla="*/ 7 h 12"/>
              <a:gd name="T18" fmla="*/ 2 w 10"/>
              <a:gd name="T19" fmla="*/ 7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7"/>
                </a:moveTo>
                <a:cubicBezTo>
                  <a:pt x="2" y="9"/>
                  <a:pt x="4" y="11"/>
                  <a:pt x="6" y="11"/>
                </a:cubicBezTo>
                <a:cubicBezTo>
                  <a:pt x="8" y="11"/>
                  <a:pt x="9" y="10"/>
                  <a:pt x="9" y="10"/>
                </a:cubicBezTo>
                <a:cubicBezTo>
                  <a:pt x="10" y="12"/>
                  <a:pt x="10" y="12"/>
                  <a:pt x="10" y="12"/>
                </a:cubicBezTo>
                <a:cubicBezTo>
                  <a:pt x="9" y="12"/>
                  <a:pt x="8" y="12"/>
                  <a:pt x="6" y="12"/>
                </a:cubicBezTo>
                <a:cubicBezTo>
                  <a:pt x="2" y="12"/>
                  <a:pt x="0" y="10"/>
                  <a:pt x="0" y="6"/>
                </a:cubicBezTo>
                <a:cubicBezTo>
                  <a:pt x="0" y="3"/>
                  <a:pt x="2" y="0"/>
                  <a:pt x="6" y="0"/>
                </a:cubicBezTo>
                <a:cubicBezTo>
                  <a:pt x="9" y="0"/>
                  <a:pt x="10" y="4"/>
                  <a:pt x="10" y="6"/>
                </a:cubicBezTo>
                <a:cubicBezTo>
                  <a:pt x="10" y="6"/>
                  <a:pt x="10" y="6"/>
                  <a:pt x="10" y="7"/>
                </a:cubicBezTo>
                <a:lnTo>
                  <a:pt x="2" y="7"/>
                </a:lnTo>
                <a:close/>
                <a:moveTo>
                  <a:pt x="8" y="5"/>
                </a:moveTo>
                <a:cubicBezTo>
                  <a:pt x="8" y="4"/>
                  <a:pt x="8" y="2"/>
                  <a:pt x="5" y="2"/>
                </a:cubicBezTo>
                <a:cubicBezTo>
                  <a:pt x="3" y="2"/>
                  <a:pt x="2" y="4"/>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58" name="Freeform 3209"/>
          <p:cNvSpPr/>
          <p:nvPr/>
        </p:nvSpPr>
        <p:spPr bwMode="auto">
          <a:xfrm>
            <a:off x="8071606" y="1991647"/>
            <a:ext cx="14035" cy="19047"/>
          </a:xfrm>
          <a:custGeom>
            <a:avLst/>
            <a:gdLst>
              <a:gd name="T0" fmla="*/ 9 w 9"/>
              <a:gd name="T1" fmla="*/ 9 h 12"/>
              <a:gd name="T2" fmla="*/ 9 w 9"/>
              <a:gd name="T3" fmla="*/ 12 h 12"/>
              <a:gd name="T4" fmla="*/ 8 w 9"/>
              <a:gd name="T5" fmla="*/ 12 h 12"/>
              <a:gd name="T6" fmla="*/ 7 w 9"/>
              <a:gd name="T7" fmla="*/ 10 h 12"/>
              <a:gd name="T8" fmla="*/ 7 w 9"/>
              <a:gd name="T9" fmla="*/ 10 h 12"/>
              <a:gd name="T10" fmla="*/ 4 w 9"/>
              <a:gd name="T11" fmla="*/ 12 h 12"/>
              <a:gd name="T12" fmla="*/ 0 w 9"/>
              <a:gd name="T13" fmla="*/ 7 h 12"/>
              <a:gd name="T14" fmla="*/ 0 w 9"/>
              <a:gd name="T15" fmla="*/ 0 h 12"/>
              <a:gd name="T16" fmla="*/ 2 w 9"/>
              <a:gd name="T17" fmla="*/ 0 h 12"/>
              <a:gd name="T18" fmla="*/ 2 w 9"/>
              <a:gd name="T19" fmla="*/ 7 h 12"/>
              <a:gd name="T20" fmla="*/ 4 w 9"/>
              <a:gd name="T21" fmla="*/ 11 h 12"/>
              <a:gd name="T22" fmla="*/ 7 w 9"/>
              <a:gd name="T23" fmla="*/ 9 h 12"/>
              <a:gd name="T24" fmla="*/ 7 w 9"/>
              <a:gd name="T25" fmla="*/ 8 h 12"/>
              <a:gd name="T26" fmla="*/ 7 w 9"/>
              <a:gd name="T27" fmla="*/ 0 h 12"/>
              <a:gd name="T28" fmla="*/ 9 w 9"/>
              <a:gd name="T29" fmla="*/ 0 h 12"/>
              <a:gd name="T30" fmla="*/ 9 w 9"/>
              <a:gd name="T31"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 h="12">
                <a:moveTo>
                  <a:pt x="9" y="9"/>
                </a:moveTo>
                <a:cubicBezTo>
                  <a:pt x="9" y="10"/>
                  <a:pt x="9" y="11"/>
                  <a:pt x="9" y="12"/>
                </a:cubicBezTo>
                <a:cubicBezTo>
                  <a:pt x="8" y="12"/>
                  <a:pt x="8" y="12"/>
                  <a:pt x="8" y="12"/>
                </a:cubicBezTo>
                <a:cubicBezTo>
                  <a:pt x="7" y="10"/>
                  <a:pt x="7" y="10"/>
                  <a:pt x="7" y="10"/>
                </a:cubicBezTo>
                <a:cubicBezTo>
                  <a:pt x="7" y="10"/>
                  <a:pt x="7" y="10"/>
                  <a:pt x="7" y="10"/>
                </a:cubicBezTo>
                <a:cubicBezTo>
                  <a:pt x="7" y="11"/>
                  <a:pt x="6" y="12"/>
                  <a:pt x="4" y="12"/>
                </a:cubicBezTo>
                <a:cubicBezTo>
                  <a:pt x="2" y="12"/>
                  <a:pt x="0" y="11"/>
                  <a:pt x="0" y="7"/>
                </a:cubicBezTo>
                <a:cubicBezTo>
                  <a:pt x="0" y="0"/>
                  <a:pt x="0" y="0"/>
                  <a:pt x="0" y="0"/>
                </a:cubicBezTo>
                <a:cubicBezTo>
                  <a:pt x="2" y="0"/>
                  <a:pt x="2" y="0"/>
                  <a:pt x="2" y="0"/>
                </a:cubicBezTo>
                <a:cubicBezTo>
                  <a:pt x="2" y="7"/>
                  <a:pt x="2" y="7"/>
                  <a:pt x="2" y="7"/>
                </a:cubicBezTo>
                <a:cubicBezTo>
                  <a:pt x="2" y="9"/>
                  <a:pt x="2" y="11"/>
                  <a:pt x="4" y="11"/>
                </a:cubicBezTo>
                <a:cubicBezTo>
                  <a:pt x="6" y="11"/>
                  <a:pt x="7" y="10"/>
                  <a:pt x="7" y="9"/>
                </a:cubicBezTo>
                <a:cubicBezTo>
                  <a:pt x="7" y="8"/>
                  <a:pt x="7" y="8"/>
                  <a:pt x="7" y="8"/>
                </a:cubicBezTo>
                <a:cubicBezTo>
                  <a:pt x="7" y="0"/>
                  <a:pt x="7" y="0"/>
                  <a:pt x="7" y="0"/>
                </a:cubicBezTo>
                <a:cubicBezTo>
                  <a:pt x="9" y="0"/>
                  <a:pt x="9" y="0"/>
                  <a:pt x="9" y="0"/>
                </a:cubicBezTo>
                <a:lnTo>
                  <a:pt x="9"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59" name="Freeform 3210"/>
          <p:cNvSpPr/>
          <p:nvPr/>
        </p:nvSpPr>
        <p:spPr bwMode="auto">
          <a:xfrm>
            <a:off x="8100677" y="1991647"/>
            <a:ext cx="16040" cy="19047"/>
          </a:xfrm>
          <a:custGeom>
            <a:avLst/>
            <a:gdLst>
              <a:gd name="T0" fmla="*/ 0 w 10"/>
              <a:gd name="T1" fmla="*/ 4 h 12"/>
              <a:gd name="T2" fmla="*/ 0 w 10"/>
              <a:gd name="T3" fmla="*/ 0 h 12"/>
              <a:gd name="T4" fmla="*/ 2 w 10"/>
              <a:gd name="T5" fmla="*/ 0 h 12"/>
              <a:gd name="T6" fmla="*/ 2 w 10"/>
              <a:gd name="T7" fmla="*/ 2 h 12"/>
              <a:gd name="T8" fmla="*/ 2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6 w 10"/>
              <a:gd name="T21" fmla="*/ 2 h 12"/>
              <a:gd name="T22" fmla="*/ 3 w 10"/>
              <a:gd name="T23" fmla="*/ 4 h 12"/>
              <a:gd name="T24" fmla="*/ 3 w 10"/>
              <a:gd name="T25" fmla="*/ 5 h 12"/>
              <a:gd name="T26" fmla="*/ 3 w 10"/>
              <a:gd name="T27" fmla="*/ 12 h 12"/>
              <a:gd name="T28" fmla="*/ 0 w 10"/>
              <a:gd name="T29" fmla="*/ 12 h 12"/>
              <a:gd name="T30" fmla="*/ 0 w 10"/>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4"/>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8" y="0"/>
                  <a:pt x="10" y="1"/>
                  <a:pt x="10" y="5"/>
                </a:cubicBezTo>
                <a:cubicBezTo>
                  <a:pt x="10" y="12"/>
                  <a:pt x="10" y="12"/>
                  <a:pt x="10" y="12"/>
                </a:cubicBezTo>
                <a:cubicBezTo>
                  <a:pt x="8" y="12"/>
                  <a:pt x="8" y="12"/>
                  <a:pt x="8" y="12"/>
                </a:cubicBezTo>
                <a:cubicBezTo>
                  <a:pt x="8" y="5"/>
                  <a:pt x="8" y="5"/>
                  <a:pt x="8" y="5"/>
                </a:cubicBezTo>
                <a:cubicBezTo>
                  <a:pt x="8" y="4"/>
                  <a:pt x="7" y="2"/>
                  <a:pt x="6" y="2"/>
                </a:cubicBezTo>
                <a:cubicBezTo>
                  <a:pt x="4" y="2"/>
                  <a:pt x="3" y="3"/>
                  <a:pt x="3" y="4"/>
                </a:cubicBezTo>
                <a:cubicBezTo>
                  <a:pt x="3" y="4"/>
                  <a:pt x="3" y="5"/>
                  <a:pt x="3" y="5"/>
                </a:cubicBezTo>
                <a:cubicBezTo>
                  <a:pt x="3" y="12"/>
                  <a:pt x="3" y="12"/>
                  <a:pt x="3"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60" name="Freeform 3211"/>
          <p:cNvSpPr>
            <a:spLocks noEditPoints="1"/>
          </p:cNvSpPr>
          <p:nvPr/>
        </p:nvSpPr>
        <p:spPr bwMode="auto">
          <a:xfrm>
            <a:off x="8122732" y="1984629"/>
            <a:ext cx="5012" cy="26064"/>
          </a:xfrm>
          <a:custGeom>
            <a:avLst/>
            <a:gdLst>
              <a:gd name="T0" fmla="*/ 3 w 3"/>
              <a:gd name="T1" fmla="*/ 1 h 16"/>
              <a:gd name="T2" fmla="*/ 1 w 3"/>
              <a:gd name="T3" fmla="*/ 2 h 16"/>
              <a:gd name="T4" fmla="*/ 0 w 3"/>
              <a:gd name="T5" fmla="*/ 1 h 16"/>
              <a:gd name="T6" fmla="*/ 2 w 3"/>
              <a:gd name="T7" fmla="*/ 0 h 16"/>
              <a:gd name="T8" fmla="*/ 3 w 3"/>
              <a:gd name="T9" fmla="*/ 1 h 16"/>
              <a:gd name="T10" fmla="*/ 0 w 3"/>
              <a:gd name="T11" fmla="*/ 16 h 16"/>
              <a:gd name="T12" fmla="*/ 0 w 3"/>
              <a:gd name="T13" fmla="*/ 4 h 16"/>
              <a:gd name="T14" fmla="*/ 3 w 3"/>
              <a:gd name="T15" fmla="*/ 4 h 16"/>
              <a:gd name="T16" fmla="*/ 3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2"/>
                  <a:pt x="1" y="2"/>
                </a:cubicBezTo>
                <a:cubicBezTo>
                  <a:pt x="1" y="2"/>
                  <a:pt x="0" y="2"/>
                  <a:pt x="0" y="1"/>
                </a:cubicBezTo>
                <a:cubicBezTo>
                  <a:pt x="0" y="0"/>
                  <a:pt x="1" y="0"/>
                  <a:pt x="2" y="0"/>
                </a:cubicBezTo>
                <a:cubicBezTo>
                  <a:pt x="2" y="0"/>
                  <a:pt x="3" y="0"/>
                  <a:pt x="3" y="1"/>
                </a:cubicBezTo>
                <a:close/>
                <a:moveTo>
                  <a:pt x="0" y="16"/>
                </a:moveTo>
                <a:cubicBezTo>
                  <a:pt x="0" y="4"/>
                  <a:pt x="0" y="4"/>
                  <a:pt x="0" y="4"/>
                </a:cubicBezTo>
                <a:cubicBezTo>
                  <a:pt x="3" y="4"/>
                  <a:pt x="3" y="4"/>
                  <a:pt x="3" y="4"/>
                </a:cubicBezTo>
                <a:cubicBezTo>
                  <a:pt x="3" y="16"/>
                  <a:pt x="3" y="16"/>
                  <a:pt x="3"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61" name="Freeform 3212"/>
          <p:cNvSpPr>
            <a:spLocks noEditPoints="1"/>
          </p:cNvSpPr>
          <p:nvPr/>
        </p:nvSpPr>
        <p:spPr bwMode="auto">
          <a:xfrm>
            <a:off x="8133759" y="1983627"/>
            <a:ext cx="18045" cy="27067"/>
          </a:xfrm>
          <a:custGeom>
            <a:avLst/>
            <a:gdLst>
              <a:gd name="T0" fmla="*/ 0 w 11"/>
              <a:gd name="T1" fmla="*/ 17 h 17"/>
              <a:gd name="T2" fmla="*/ 0 w 11"/>
              <a:gd name="T3" fmla="*/ 14 h 17"/>
              <a:gd name="T4" fmla="*/ 0 w 11"/>
              <a:gd name="T5" fmla="*/ 0 h 17"/>
              <a:gd name="T6" fmla="*/ 2 w 11"/>
              <a:gd name="T7" fmla="*/ 0 h 17"/>
              <a:gd name="T8" fmla="*/ 2 w 11"/>
              <a:gd name="T9" fmla="*/ 7 h 17"/>
              <a:gd name="T10" fmla="*/ 2 w 11"/>
              <a:gd name="T11" fmla="*/ 7 h 17"/>
              <a:gd name="T12" fmla="*/ 6 w 11"/>
              <a:gd name="T13" fmla="*/ 5 h 17"/>
              <a:gd name="T14" fmla="*/ 11 w 11"/>
              <a:gd name="T15" fmla="*/ 11 h 17"/>
              <a:gd name="T16" fmla="*/ 6 w 11"/>
              <a:gd name="T17" fmla="*/ 17 h 17"/>
              <a:gd name="T18" fmla="*/ 2 w 11"/>
              <a:gd name="T19" fmla="*/ 15 h 17"/>
              <a:gd name="T20" fmla="*/ 2 w 11"/>
              <a:gd name="T21" fmla="*/ 15 h 17"/>
              <a:gd name="T22" fmla="*/ 2 w 11"/>
              <a:gd name="T23" fmla="*/ 17 h 17"/>
              <a:gd name="T24" fmla="*/ 0 w 11"/>
              <a:gd name="T25" fmla="*/ 17 h 17"/>
              <a:gd name="T26" fmla="*/ 2 w 11"/>
              <a:gd name="T27" fmla="*/ 12 h 17"/>
              <a:gd name="T28" fmla="*/ 2 w 11"/>
              <a:gd name="T29" fmla="*/ 13 h 17"/>
              <a:gd name="T30" fmla="*/ 5 w 11"/>
              <a:gd name="T31" fmla="*/ 16 h 17"/>
              <a:gd name="T32" fmla="*/ 9 w 11"/>
              <a:gd name="T33" fmla="*/ 11 h 17"/>
              <a:gd name="T34" fmla="*/ 5 w 11"/>
              <a:gd name="T35" fmla="*/ 7 h 17"/>
              <a:gd name="T36" fmla="*/ 2 w 11"/>
              <a:gd name="T37" fmla="*/ 9 h 17"/>
              <a:gd name="T38" fmla="*/ 2 w 11"/>
              <a:gd name="T39" fmla="*/ 10 h 17"/>
              <a:gd name="T40" fmla="*/ 2 w 11"/>
              <a:gd name="T41"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0" y="17"/>
                </a:moveTo>
                <a:cubicBezTo>
                  <a:pt x="0" y="16"/>
                  <a:pt x="0" y="15"/>
                  <a:pt x="0" y="14"/>
                </a:cubicBezTo>
                <a:cubicBezTo>
                  <a:pt x="0" y="0"/>
                  <a:pt x="0" y="0"/>
                  <a:pt x="0" y="0"/>
                </a:cubicBezTo>
                <a:cubicBezTo>
                  <a:pt x="2" y="0"/>
                  <a:pt x="2" y="0"/>
                  <a:pt x="2" y="0"/>
                </a:cubicBezTo>
                <a:cubicBezTo>
                  <a:pt x="2" y="7"/>
                  <a:pt x="2" y="7"/>
                  <a:pt x="2" y="7"/>
                </a:cubicBezTo>
                <a:cubicBezTo>
                  <a:pt x="2" y="7"/>
                  <a:pt x="2" y="7"/>
                  <a:pt x="2" y="7"/>
                </a:cubicBezTo>
                <a:cubicBezTo>
                  <a:pt x="3" y="6"/>
                  <a:pt x="4" y="5"/>
                  <a:pt x="6" y="5"/>
                </a:cubicBezTo>
                <a:cubicBezTo>
                  <a:pt x="9" y="5"/>
                  <a:pt x="11" y="8"/>
                  <a:pt x="11" y="11"/>
                </a:cubicBezTo>
                <a:cubicBezTo>
                  <a:pt x="11" y="15"/>
                  <a:pt x="8" y="17"/>
                  <a:pt x="6" y="17"/>
                </a:cubicBezTo>
                <a:cubicBezTo>
                  <a:pt x="4" y="17"/>
                  <a:pt x="3" y="17"/>
                  <a:pt x="2" y="15"/>
                </a:cubicBezTo>
                <a:cubicBezTo>
                  <a:pt x="2" y="15"/>
                  <a:pt x="2" y="15"/>
                  <a:pt x="2" y="15"/>
                </a:cubicBezTo>
                <a:cubicBezTo>
                  <a:pt x="2" y="17"/>
                  <a:pt x="2" y="17"/>
                  <a:pt x="2" y="17"/>
                </a:cubicBezTo>
                <a:lnTo>
                  <a:pt x="0" y="17"/>
                </a:lnTo>
                <a:close/>
                <a:moveTo>
                  <a:pt x="2" y="12"/>
                </a:moveTo>
                <a:cubicBezTo>
                  <a:pt x="2" y="13"/>
                  <a:pt x="2" y="13"/>
                  <a:pt x="2" y="13"/>
                </a:cubicBezTo>
                <a:cubicBezTo>
                  <a:pt x="2" y="15"/>
                  <a:pt x="4" y="16"/>
                  <a:pt x="5" y="16"/>
                </a:cubicBezTo>
                <a:cubicBezTo>
                  <a:pt x="7" y="16"/>
                  <a:pt x="9" y="14"/>
                  <a:pt x="9" y="11"/>
                </a:cubicBezTo>
                <a:cubicBezTo>
                  <a:pt x="9" y="9"/>
                  <a:pt x="7" y="7"/>
                  <a:pt x="5" y="7"/>
                </a:cubicBezTo>
                <a:cubicBezTo>
                  <a:pt x="4" y="7"/>
                  <a:pt x="2" y="8"/>
                  <a:pt x="2" y="9"/>
                </a:cubicBezTo>
                <a:cubicBezTo>
                  <a:pt x="2" y="10"/>
                  <a:pt x="2" y="10"/>
                  <a:pt x="2" y="10"/>
                </a:cubicBezTo>
                <a:lnTo>
                  <a:pt x="2" y="1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62" name="Freeform 3213"/>
          <p:cNvSpPr/>
          <p:nvPr/>
        </p:nvSpPr>
        <p:spPr bwMode="auto">
          <a:xfrm>
            <a:off x="8155814" y="1983627"/>
            <a:ext cx="16040" cy="27067"/>
          </a:xfrm>
          <a:custGeom>
            <a:avLst/>
            <a:gdLst>
              <a:gd name="T0" fmla="*/ 0 w 10"/>
              <a:gd name="T1" fmla="*/ 0 h 17"/>
              <a:gd name="T2" fmla="*/ 2 w 10"/>
              <a:gd name="T3" fmla="*/ 0 h 17"/>
              <a:gd name="T4" fmla="*/ 2 w 10"/>
              <a:gd name="T5" fmla="*/ 7 h 17"/>
              <a:gd name="T6" fmla="*/ 2 w 10"/>
              <a:gd name="T7" fmla="*/ 7 h 17"/>
              <a:gd name="T8" fmla="*/ 4 w 10"/>
              <a:gd name="T9" fmla="*/ 6 h 17"/>
              <a:gd name="T10" fmla="*/ 6 w 10"/>
              <a:gd name="T11" fmla="*/ 5 h 17"/>
              <a:gd name="T12" fmla="*/ 10 w 10"/>
              <a:gd name="T13" fmla="*/ 10 h 17"/>
              <a:gd name="T14" fmla="*/ 10 w 10"/>
              <a:gd name="T15" fmla="*/ 17 h 17"/>
              <a:gd name="T16" fmla="*/ 8 w 10"/>
              <a:gd name="T17" fmla="*/ 17 h 17"/>
              <a:gd name="T18" fmla="*/ 8 w 10"/>
              <a:gd name="T19" fmla="*/ 10 h 17"/>
              <a:gd name="T20" fmla="*/ 5 w 10"/>
              <a:gd name="T21" fmla="*/ 7 h 17"/>
              <a:gd name="T22" fmla="*/ 2 w 10"/>
              <a:gd name="T23" fmla="*/ 9 h 17"/>
              <a:gd name="T24" fmla="*/ 2 w 10"/>
              <a:gd name="T25" fmla="*/ 10 h 17"/>
              <a:gd name="T26" fmla="*/ 2 w 10"/>
              <a:gd name="T27" fmla="*/ 17 h 17"/>
              <a:gd name="T28" fmla="*/ 0 w 10"/>
              <a:gd name="T29" fmla="*/ 17 h 17"/>
              <a:gd name="T30" fmla="*/ 0 w 10"/>
              <a:gd name="T3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7">
                <a:moveTo>
                  <a:pt x="0" y="0"/>
                </a:moveTo>
                <a:cubicBezTo>
                  <a:pt x="2" y="0"/>
                  <a:pt x="2" y="0"/>
                  <a:pt x="2" y="0"/>
                </a:cubicBezTo>
                <a:cubicBezTo>
                  <a:pt x="2" y="7"/>
                  <a:pt x="2" y="7"/>
                  <a:pt x="2" y="7"/>
                </a:cubicBezTo>
                <a:cubicBezTo>
                  <a:pt x="2" y="7"/>
                  <a:pt x="2" y="7"/>
                  <a:pt x="2" y="7"/>
                </a:cubicBezTo>
                <a:cubicBezTo>
                  <a:pt x="3" y="7"/>
                  <a:pt x="3" y="6"/>
                  <a:pt x="4" y="6"/>
                </a:cubicBezTo>
                <a:cubicBezTo>
                  <a:pt x="4" y="5"/>
                  <a:pt x="5" y="5"/>
                  <a:pt x="6" y="5"/>
                </a:cubicBezTo>
                <a:cubicBezTo>
                  <a:pt x="8" y="5"/>
                  <a:pt x="10" y="6"/>
                  <a:pt x="10" y="10"/>
                </a:cubicBezTo>
                <a:cubicBezTo>
                  <a:pt x="10" y="17"/>
                  <a:pt x="10" y="17"/>
                  <a:pt x="10" y="17"/>
                </a:cubicBezTo>
                <a:cubicBezTo>
                  <a:pt x="8" y="17"/>
                  <a:pt x="8" y="17"/>
                  <a:pt x="8" y="17"/>
                </a:cubicBezTo>
                <a:cubicBezTo>
                  <a:pt x="8" y="10"/>
                  <a:pt x="8" y="10"/>
                  <a:pt x="8" y="10"/>
                </a:cubicBezTo>
                <a:cubicBezTo>
                  <a:pt x="8" y="9"/>
                  <a:pt x="7" y="7"/>
                  <a:pt x="5" y="7"/>
                </a:cubicBezTo>
                <a:cubicBezTo>
                  <a:pt x="4" y="7"/>
                  <a:pt x="3" y="8"/>
                  <a:pt x="2" y="9"/>
                </a:cubicBezTo>
                <a:cubicBezTo>
                  <a:pt x="2" y="9"/>
                  <a:pt x="2" y="10"/>
                  <a:pt x="2" y="10"/>
                </a:cubicBezTo>
                <a:cubicBezTo>
                  <a:pt x="2" y="17"/>
                  <a:pt x="2" y="17"/>
                  <a:pt x="2" y="17"/>
                </a:cubicBezTo>
                <a:cubicBezTo>
                  <a:pt x="0" y="17"/>
                  <a:pt x="0" y="17"/>
                  <a:pt x="0" y="17"/>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63" name="Oval 3214"/>
          <p:cNvSpPr>
            <a:spLocks noChangeArrowheads="1"/>
          </p:cNvSpPr>
          <p:nvPr/>
        </p:nvSpPr>
        <p:spPr bwMode="auto">
          <a:xfrm>
            <a:off x="8177868" y="2005681"/>
            <a:ext cx="5012" cy="5012"/>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64" name="Freeform 3215"/>
          <p:cNvSpPr/>
          <p:nvPr/>
        </p:nvSpPr>
        <p:spPr bwMode="auto">
          <a:xfrm>
            <a:off x="8196915" y="1984629"/>
            <a:ext cx="19047" cy="26064"/>
          </a:xfrm>
          <a:custGeom>
            <a:avLst/>
            <a:gdLst>
              <a:gd name="T0" fmla="*/ 0 w 12"/>
              <a:gd name="T1" fmla="*/ 16 h 16"/>
              <a:gd name="T2" fmla="*/ 0 w 12"/>
              <a:gd name="T3" fmla="*/ 0 h 16"/>
              <a:gd name="T4" fmla="*/ 2 w 12"/>
              <a:gd name="T5" fmla="*/ 0 h 16"/>
              <a:gd name="T6" fmla="*/ 7 w 12"/>
              <a:gd name="T7" fmla="*/ 8 h 16"/>
              <a:gd name="T8" fmla="*/ 10 w 12"/>
              <a:gd name="T9" fmla="*/ 13 h 16"/>
              <a:gd name="T10" fmla="*/ 10 w 12"/>
              <a:gd name="T11" fmla="*/ 13 h 16"/>
              <a:gd name="T12" fmla="*/ 10 w 12"/>
              <a:gd name="T13" fmla="*/ 7 h 16"/>
              <a:gd name="T14" fmla="*/ 10 w 12"/>
              <a:gd name="T15" fmla="*/ 0 h 16"/>
              <a:gd name="T16" fmla="*/ 12 w 12"/>
              <a:gd name="T17" fmla="*/ 0 h 16"/>
              <a:gd name="T18" fmla="*/ 12 w 12"/>
              <a:gd name="T19" fmla="*/ 16 h 16"/>
              <a:gd name="T20" fmla="*/ 10 w 12"/>
              <a:gd name="T21" fmla="*/ 16 h 16"/>
              <a:gd name="T22" fmla="*/ 5 w 12"/>
              <a:gd name="T23" fmla="*/ 8 h 16"/>
              <a:gd name="T24" fmla="*/ 2 w 12"/>
              <a:gd name="T25" fmla="*/ 2 h 16"/>
              <a:gd name="T26" fmla="*/ 2 w 12"/>
              <a:gd name="T27" fmla="*/ 2 h 16"/>
              <a:gd name="T28" fmla="*/ 2 w 12"/>
              <a:gd name="T29" fmla="*/ 9 h 16"/>
              <a:gd name="T30" fmla="*/ 2 w 12"/>
              <a:gd name="T31" fmla="*/ 16 h 16"/>
              <a:gd name="T32" fmla="*/ 0 w 12"/>
              <a:gd name="T33"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 h="16">
                <a:moveTo>
                  <a:pt x="0" y="16"/>
                </a:moveTo>
                <a:cubicBezTo>
                  <a:pt x="0" y="0"/>
                  <a:pt x="0" y="0"/>
                  <a:pt x="0" y="0"/>
                </a:cubicBezTo>
                <a:cubicBezTo>
                  <a:pt x="2" y="0"/>
                  <a:pt x="2" y="0"/>
                  <a:pt x="2" y="0"/>
                </a:cubicBezTo>
                <a:cubicBezTo>
                  <a:pt x="7" y="8"/>
                  <a:pt x="7" y="8"/>
                  <a:pt x="7" y="8"/>
                </a:cubicBezTo>
                <a:cubicBezTo>
                  <a:pt x="8" y="10"/>
                  <a:pt x="9" y="12"/>
                  <a:pt x="10" y="13"/>
                </a:cubicBezTo>
                <a:cubicBezTo>
                  <a:pt x="10" y="13"/>
                  <a:pt x="10" y="13"/>
                  <a:pt x="10" y="13"/>
                </a:cubicBezTo>
                <a:cubicBezTo>
                  <a:pt x="10" y="11"/>
                  <a:pt x="10" y="9"/>
                  <a:pt x="10" y="7"/>
                </a:cubicBezTo>
                <a:cubicBezTo>
                  <a:pt x="10" y="0"/>
                  <a:pt x="10" y="0"/>
                  <a:pt x="10" y="0"/>
                </a:cubicBezTo>
                <a:cubicBezTo>
                  <a:pt x="12" y="0"/>
                  <a:pt x="12" y="0"/>
                  <a:pt x="12" y="0"/>
                </a:cubicBezTo>
                <a:cubicBezTo>
                  <a:pt x="12" y="16"/>
                  <a:pt x="12" y="16"/>
                  <a:pt x="12" y="16"/>
                </a:cubicBezTo>
                <a:cubicBezTo>
                  <a:pt x="10" y="16"/>
                  <a:pt x="10" y="16"/>
                  <a:pt x="10" y="16"/>
                </a:cubicBezTo>
                <a:cubicBezTo>
                  <a:pt x="5" y="8"/>
                  <a:pt x="5" y="8"/>
                  <a:pt x="5" y="8"/>
                </a:cubicBezTo>
                <a:cubicBezTo>
                  <a:pt x="4" y="6"/>
                  <a:pt x="2" y="4"/>
                  <a:pt x="2" y="2"/>
                </a:cubicBezTo>
                <a:cubicBezTo>
                  <a:pt x="2" y="2"/>
                  <a:pt x="2" y="2"/>
                  <a:pt x="2" y="2"/>
                </a:cubicBezTo>
                <a:cubicBezTo>
                  <a:pt x="2" y="5"/>
                  <a:pt x="2" y="6"/>
                  <a:pt x="2" y="9"/>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65" name="Freeform 3216"/>
          <p:cNvSpPr/>
          <p:nvPr/>
        </p:nvSpPr>
        <p:spPr bwMode="auto">
          <a:xfrm>
            <a:off x="8221977" y="1991647"/>
            <a:ext cx="16040" cy="19047"/>
          </a:xfrm>
          <a:custGeom>
            <a:avLst/>
            <a:gdLst>
              <a:gd name="T0" fmla="*/ 10 w 10"/>
              <a:gd name="T1" fmla="*/ 9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7 h 12"/>
              <a:gd name="T20" fmla="*/ 5 w 10"/>
              <a:gd name="T21" fmla="*/ 11 h 12"/>
              <a:gd name="T22" fmla="*/ 8 w 10"/>
              <a:gd name="T23" fmla="*/ 9 h 12"/>
              <a:gd name="T24" fmla="*/ 8 w 10"/>
              <a:gd name="T25" fmla="*/ 8 h 12"/>
              <a:gd name="T26" fmla="*/ 8 w 10"/>
              <a:gd name="T27" fmla="*/ 0 h 12"/>
              <a:gd name="T28" fmla="*/ 10 w 10"/>
              <a:gd name="T29" fmla="*/ 0 h 12"/>
              <a:gd name="T30" fmla="*/ 10 w 10"/>
              <a:gd name="T31"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9"/>
                </a:moveTo>
                <a:cubicBezTo>
                  <a:pt x="10" y="10"/>
                  <a:pt x="10" y="11"/>
                  <a:pt x="10" y="12"/>
                </a:cubicBezTo>
                <a:cubicBezTo>
                  <a:pt x="8" y="12"/>
                  <a:pt x="8" y="12"/>
                  <a:pt x="8" y="12"/>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7"/>
                  <a:pt x="2" y="7"/>
                  <a:pt x="2" y="7"/>
                </a:cubicBezTo>
                <a:cubicBezTo>
                  <a:pt x="2" y="9"/>
                  <a:pt x="3" y="11"/>
                  <a:pt x="5" y="11"/>
                </a:cubicBezTo>
                <a:cubicBezTo>
                  <a:pt x="6" y="11"/>
                  <a:pt x="7" y="10"/>
                  <a:pt x="8" y="9"/>
                </a:cubicBezTo>
                <a:cubicBezTo>
                  <a:pt x="8" y="8"/>
                  <a:pt x="8" y="8"/>
                  <a:pt x="8" y="8"/>
                </a:cubicBezTo>
                <a:cubicBezTo>
                  <a:pt x="8" y="0"/>
                  <a:pt x="8" y="0"/>
                  <a:pt x="8" y="0"/>
                </a:cubicBezTo>
                <a:cubicBezTo>
                  <a:pt x="10" y="0"/>
                  <a:pt x="10" y="0"/>
                  <a:pt x="10" y="0"/>
                </a:cubicBezTo>
                <a:lnTo>
                  <a:pt x="10"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66" name="Rectangle 3217"/>
          <p:cNvSpPr>
            <a:spLocks noChangeArrowheads="1"/>
          </p:cNvSpPr>
          <p:nvPr/>
        </p:nvSpPr>
        <p:spPr bwMode="auto">
          <a:xfrm>
            <a:off x="8244032" y="1983627"/>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067" name="Rectangle 3218"/>
          <p:cNvSpPr>
            <a:spLocks noChangeArrowheads="1"/>
          </p:cNvSpPr>
          <p:nvPr/>
        </p:nvSpPr>
        <p:spPr bwMode="auto">
          <a:xfrm>
            <a:off x="8255059" y="1983627"/>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068" name="Freeform 3219"/>
          <p:cNvSpPr>
            <a:spLocks noEditPoints="1"/>
          </p:cNvSpPr>
          <p:nvPr/>
        </p:nvSpPr>
        <p:spPr bwMode="auto">
          <a:xfrm>
            <a:off x="8263079" y="1991647"/>
            <a:ext cx="14035" cy="19047"/>
          </a:xfrm>
          <a:custGeom>
            <a:avLst/>
            <a:gdLst>
              <a:gd name="T0" fmla="*/ 7 w 9"/>
              <a:gd name="T1" fmla="*/ 12 h 12"/>
              <a:gd name="T2" fmla="*/ 7 w 9"/>
              <a:gd name="T3" fmla="*/ 11 h 12"/>
              <a:gd name="T4" fmla="*/ 7 w 9"/>
              <a:gd name="T5" fmla="*/ 11 h 12"/>
              <a:gd name="T6" fmla="*/ 4 w 9"/>
              <a:gd name="T7" fmla="*/ 12 h 12"/>
              <a:gd name="T8" fmla="*/ 0 w 9"/>
              <a:gd name="T9" fmla="*/ 9 h 12"/>
              <a:gd name="T10" fmla="*/ 7 w 9"/>
              <a:gd name="T11" fmla="*/ 5 h 12"/>
              <a:gd name="T12" fmla="*/ 7 w 9"/>
              <a:gd name="T13" fmla="*/ 4 h 12"/>
              <a:gd name="T14" fmla="*/ 4 w 9"/>
              <a:gd name="T15" fmla="*/ 2 h 12"/>
              <a:gd name="T16" fmla="*/ 1 w 9"/>
              <a:gd name="T17" fmla="*/ 3 h 12"/>
              <a:gd name="T18" fmla="*/ 1 w 9"/>
              <a:gd name="T19" fmla="*/ 1 h 12"/>
              <a:gd name="T20" fmla="*/ 5 w 9"/>
              <a:gd name="T21" fmla="*/ 0 h 12"/>
              <a:gd name="T22" fmla="*/ 9 w 9"/>
              <a:gd name="T23" fmla="*/ 5 h 12"/>
              <a:gd name="T24" fmla="*/ 9 w 9"/>
              <a:gd name="T25" fmla="*/ 9 h 12"/>
              <a:gd name="T26" fmla="*/ 9 w 9"/>
              <a:gd name="T27" fmla="*/ 12 h 12"/>
              <a:gd name="T28" fmla="*/ 7 w 9"/>
              <a:gd name="T29" fmla="*/ 12 h 12"/>
              <a:gd name="T30" fmla="*/ 7 w 9"/>
              <a:gd name="T31" fmla="*/ 6 h 12"/>
              <a:gd name="T32" fmla="*/ 2 w 9"/>
              <a:gd name="T33" fmla="*/ 9 h 12"/>
              <a:gd name="T34" fmla="*/ 4 w 9"/>
              <a:gd name="T35" fmla="*/ 11 h 12"/>
              <a:gd name="T36" fmla="*/ 7 w 9"/>
              <a:gd name="T37" fmla="*/ 9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7" y="12"/>
                </a:moveTo>
                <a:cubicBezTo>
                  <a:pt x="7" y="11"/>
                  <a:pt x="7" y="11"/>
                  <a:pt x="7" y="11"/>
                </a:cubicBezTo>
                <a:cubicBezTo>
                  <a:pt x="7" y="11"/>
                  <a:pt x="7" y="11"/>
                  <a:pt x="7" y="11"/>
                </a:cubicBezTo>
                <a:cubicBezTo>
                  <a:pt x="6" y="12"/>
                  <a:pt x="5" y="12"/>
                  <a:pt x="4" y="12"/>
                </a:cubicBezTo>
                <a:cubicBezTo>
                  <a:pt x="1" y="12"/>
                  <a:pt x="0" y="11"/>
                  <a:pt x="0" y="9"/>
                </a:cubicBezTo>
                <a:cubicBezTo>
                  <a:pt x="0" y="6"/>
                  <a:pt x="3" y="5"/>
                  <a:pt x="7" y="5"/>
                </a:cubicBezTo>
                <a:cubicBezTo>
                  <a:pt x="7" y="4"/>
                  <a:pt x="7" y="4"/>
                  <a:pt x="7" y="4"/>
                </a:cubicBezTo>
                <a:cubicBezTo>
                  <a:pt x="7" y="3"/>
                  <a:pt x="7" y="2"/>
                  <a:pt x="4" y="2"/>
                </a:cubicBezTo>
                <a:cubicBezTo>
                  <a:pt x="3" y="2"/>
                  <a:pt x="2" y="2"/>
                  <a:pt x="1" y="3"/>
                </a:cubicBezTo>
                <a:cubicBezTo>
                  <a:pt x="1" y="1"/>
                  <a:pt x="1" y="1"/>
                  <a:pt x="1" y="1"/>
                </a:cubicBezTo>
                <a:cubicBezTo>
                  <a:pt x="2" y="1"/>
                  <a:pt x="3" y="0"/>
                  <a:pt x="5" y="0"/>
                </a:cubicBezTo>
                <a:cubicBezTo>
                  <a:pt x="8" y="0"/>
                  <a:pt x="9" y="3"/>
                  <a:pt x="9" y="5"/>
                </a:cubicBezTo>
                <a:cubicBezTo>
                  <a:pt x="9" y="9"/>
                  <a:pt x="9" y="9"/>
                  <a:pt x="9" y="9"/>
                </a:cubicBezTo>
                <a:cubicBezTo>
                  <a:pt x="9" y="10"/>
                  <a:pt x="9" y="11"/>
                  <a:pt x="9" y="12"/>
                </a:cubicBezTo>
                <a:lnTo>
                  <a:pt x="7" y="12"/>
                </a:lnTo>
                <a:close/>
                <a:moveTo>
                  <a:pt x="7" y="6"/>
                </a:moveTo>
                <a:cubicBezTo>
                  <a:pt x="5" y="6"/>
                  <a:pt x="2" y="6"/>
                  <a:pt x="2" y="9"/>
                </a:cubicBezTo>
                <a:cubicBezTo>
                  <a:pt x="2" y="10"/>
                  <a:pt x="3" y="11"/>
                  <a:pt x="4" y="11"/>
                </a:cubicBezTo>
                <a:cubicBezTo>
                  <a:pt x="6" y="11"/>
                  <a:pt x="7" y="10"/>
                  <a:pt x="7" y="9"/>
                </a:cubicBezTo>
                <a:cubicBezTo>
                  <a:pt x="7" y="9"/>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69" name="Freeform 3220"/>
          <p:cNvSpPr/>
          <p:nvPr/>
        </p:nvSpPr>
        <p:spPr bwMode="auto">
          <a:xfrm>
            <a:off x="8283128" y="1991647"/>
            <a:ext cx="27067" cy="19047"/>
          </a:xfrm>
          <a:custGeom>
            <a:avLst/>
            <a:gdLst>
              <a:gd name="T0" fmla="*/ 0 w 17"/>
              <a:gd name="T1" fmla="*/ 4 h 12"/>
              <a:gd name="T2" fmla="*/ 0 w 17"/>
              <a:gd name="T3" fmla="*/ 0 h 12"/>
              <a:gd name="T4" fmla="*/ 2 w 17"/>
              <a:gd name="T5" fmla="*/ 0 h 12"/>
              <a:gd name="T6" fmla="*/ 2 w 17"/>
              <a:gd name="T7" fmla="*/ 2 h 12"/>
              <a:gd name="T8" fmla="*/ 2 w 17"/>
              <a:gd name="T9" fmla="*/ 2 h 12"/>
              <a:gd name="T10" fmla="*/ 6 w 17"/>
              <a:gd name="T11" fmla="*/ 0 h 12"/>
              <a:gd name="T12" fmla="*/ 9 w 17"/>
              <a:gd name="T13" fmla="*/ 3 h 12"/>
              <a:gd name="T14" fmla="*/ 9 w 17"/>
              <a:gd name="T15" fmla="*/ 3 h 12"/>
              <a:gd name="T16" fmla="*/ 10 w 17"/>
              <a:gd name="T17" fmla="*/ 1 h 12"/>
              <a:gd name="T18" fmla="*/ 13 w 17"/>
              <a:gd name="T19" fmla="*/ 0 h 12"/>
              <a:gd name="T20" fmla="*/ 17 w 17"/>
              <a:gd name="T21" fmla="*/ 5 h 12"/>
              <a:gd name="T22" fmla="*/ 17 w 17"/>
              <a:gd name="T23" fmla="*/ 12 h 12"/>
              <a:gd name="T24" fmla="*/ 15 w 17"/>
              <a:gd name="T25" fmla="*/ 12 h 12"/>
              <a:gd name="T26" fmla="*/ 15 w 17"/>
              <a:gd name="T27" fmla="*/ 5 h 12"/>
              <a:gd name="T28" fmla="*/ 12 w 17"/>
              <a:gd name="T29" fmla="*/ 2 h 12"/>
              <a:gd name="T30" fmla="*/ 10 w 17"/>
              <a:gd name="T31" fmla="*/ 4 h 12"/>
              <a:gd name="T32" fmla="*/ 10 w 17"/>
              <a:gd name="T33" fmla="*/ 5 h 12"/>
              <a:gd name="T34" fmla="*/ 10 w 17"/>
              <a:gd name="T35" fmla="*/ 12 h 12"/>
              <a:gd name="T36" fmla="*/ 7 w 17"/>
              <a:gd name="T37" fmla="*/ 12 h 12"/>
              <a:gd name="T38" fmla="*/ 7 w 17"/>
              <a:gd name="T39" fmla="*/ 5 h 12"/>
              <a:gd name="T40" fmla="*/ 5 w 17"/>
              <a:gd name="T41" fmla="*/ 2 h 12"/>
              <a:gd name="T42" fmla="*/ 2 w 17"/>
              <a:gd name="T43" fmla="*/ 4 h 12"/>
              <a:gd name="T44" fmla="*/ 2 w 17"/>
              <a:gd name="T45" fmla="*/ 5 h 12"/>
              <a:gd name="T46" fmla="*/ 2 w 17"/>
              <a:gd name="T47" fmla="*/ 12 h 12"/>
              <a:gd name="T48" fmla="*/ 0 w 17"/>
              <a:gd name="T49" fmla="*/ 12 h 12"/>
              <a:gd name="T50" fmla="*/ 0 w 17"/>
              <a:gd name="T5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 h="12">
                <a:moveTo>
                  <a:pt x="0" y="4"/>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7" y="0"/>
                  <a:pt x="9" y="1"/>
                  <a:pt x="9" y="3"/>
                </a:cubicBezTo>
                <a:cubicBezTo>
                  <a:pt x="9" y="3"/>
                  <a:pt x="9" y="3"/>
                  <a:pt x="9" y="3"/>
                </a:cubicBezTo>
                <a:cubicBezTo>
                  <a:pt x="9" y="2"/>
                  <a:pt x="10" y="1"/>
                  <a:pt x="10" y="1"/>
                </a:cubicBezTo>
                <a:cubicBezTo>
                  <a:pt x="11" y="0"/>
                  <a:pt x="12" y="0"/>
                  <a:pt x="13" y="0"/>
                </a:cubicBezTo>
                <a:cubicBezTo>
                  <a:pt x="15" y="0"/>
                  <a:pt x="17" y="1"/>
                  <a:pt x="17" y="5"/>
                </a:cubicBezTo>
                <a:cubicBezTo>
                  <a:pt x="17" y="12"/>
                  <a:pt x="17" y="12"/>
                  <a:pt x="17" y="12"/>
                </a:cubicBezTo>
                <a:cubicBezTo>
                  <a:pt x="15" y="12"/>
                  <a:pt x="15" y="12"/>
                  <a:pt x="15" y="12"/>
                </a:cubicBezTo>
                <a:cubicBezTo>
                  <a:pt x="15" y="5"/>
                  <a:pt x="15" y="5"/>
                  <a:pt x="15" y="5"/>
                </a:cubicBezTo>
                <a:cubicBezTo>
                  <a:pt x="15" y="3"/>
                  <a:pt x="14" y="2"/>
                  <a:pt x="12" y="2"/>
                </a:cubicBezTo>
                <a:cubicBezTo>
                  <a:pt x="11" y="2"/>
                  <a:pt x="10" y="3"/>
                  <a:pt x="10" y="4"/>
                </a:cubicBezTo>
                <a:cubicBezTo>
                  <a:pt x="10" y="4"/>
                  <a:pt x="10" y="5"/>
                  <a:pt x="10" y="5"/>
                </a:cubicBezTo>
                <a:cubicBezTo>
                  <a:pt x="10" y="12"/>
                  <a:pt x="10" y="12"/>
                  <a:pt x="10" y="12"/>
                </a:cubicBezTo>
                <a:cubicBezTo>
                  <a:pt x="7" y="12"/>
                  <a:pt x="7" y="12"/>
                  <a:pt x="7" y="12"/>
                </a:cubicBezTo>
                <a:cubicBezTo>
                  <a:pt x="7" y="5"/>
                  <a:pt x="7" y="5"/>
                  <a:pt x="7" y="5"/>
                </a:cubicBezTo>
                <a:cubicBezTo>
                  <a:pt x="7" y="3"/>
                  <a:pt x="7" y="2"/>
                  <a:pt x="5" y="2"/>
                </a:cubicBezTo>
                <a:cubicBezTo>
                  <a:pt x="4" y="2"/>
                  <a:pt x="3" y="3"/>
                  <a:pt x="2" y="4"/>
                </a:cubicBezTo>
                <a:cubicBezTo>
                  <a:pt x="2" y="4"/>
                  <a:pt x="2" y="5"/>
                  <a:pt x="2" y="5"/>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70" name="Freeform 3221"/>
          <p:cNvSpPr/>
          <p:nvPr/>
        </p:nvSpPr>
        <p:spPr bwMode="auto">
          <a:xfrm>
            <a:off x="7431022" y="2036758"/>
            <a:ext cx="27067" cy="19047"/>
          </a:xfrm>
          <a:custGeom>
            <a:avLst/>
            <a:gdLst>
              <a:gd name="T0" fmla="*/ 0 w 17"/>
              <a:gd name="T1" fmla="*/ 3 h 12"/>
              <a:gd name="T2" fmla="*/ 0 w 17"/>
              <a:gd name="T3" fmla="*/ 0 h 12"/>
              <a:gd name="T4" fmla="*/ 2 w 17"/>
              <a:gd name="T5" fmla="*/ 0 h 12"/>
              <a:gd name="T6" fmla="*/ 2 w 17"/>
              <a:gd name="T7" fmla="*/ 2 h 12"/>
              <a:gd name="T8" fmla="*/ 2 w 17"/>
              <a:gd name="T9" fmla="*/ 2 h 12"/>
              <a:gd name="T10" fmla="*/ 6 w 17"/>
              <a:gd name="T11" fmla="*/ 0 h 12"/>
              <a:gd name="T12" fmla="*/ 9 w 17"/>
              <a:gd name="T13" fmla="*/ 2 h 12"/>
              <a:gd name="T14" fmla="*/ 9 w 17"/>
              <a:gd name="T15" fmla="*/ 2 h 12"/>
              <a:gd name="T16" fmla="*/ 10 w 17"/>
              <a:gd name="T17" fmla="*/ 1 h 12"/>
              <a:gd name="T18" fmla="*/ 13 w 17"/>
              <a:gd name="T19" fmla="*/ 0 h 12"/>
              <a:gd name="T20" fmla="*/ 17 w 17"/>
              <a:gd name="T21" fmla="*/ 5 h 12"/>
              <a:gd name="T22" fmla="*/ 17 w 17"/>
              <a:gd name="T23" fmla="*/ 12 h 12"/>
              <a:gd name="T24" fmla="*/ 15 w 17"/>
              <a:gd name="T25" fmla="*/ 12 h 12"/>
              <a:gd name="T26" fmla="*/ 15 w 17"/>
              <a:gd name="T27" fmla="*/ 5 h 12"/>
              <a:gd name="T28" fmla="*/ 12 w 17"/>
              <a:gd name="T29" fmla="*/ 2 h 12"/>
              <a:gd name="T30" fmla="*/ 10 w 17"/>
              <a:gd name="T31" fmla="*/ 4 h 12"/>
              <a:gd name="T32" fmla="*/ 10 w 17"/>
              <a:gd name="T33" fmla="*/ 5 h 12"/>
              <a:gd name="T34" fmla="*/ 10 w 17"/>
              <a:gd name="T35" fmla="*/ 12 h 12"/>
              <a:gd name="T36" fmla="*/ 8 w 17"/>
              <a:gd name="T37" fmla="*/ 12 h 12"/>
              <a:gd name="T38" fmla="*/ 8 w 17"/>
              <a:gd name="T39" fmla="*/ 5 h 12"/>
              <a:gd name="T40" fmla="*/ 5 w 17"/>
              <a:gd name="T41" fmla="*/ 2 h 12"/>
              <a:gd name="T42" fmla="*/ 2 w 17"/>
              <a:gd name="T43" fmla="*/ 4 h 12"/>
              <a:gd name="T44" fmla="*/ 2 w 17"/>
              <a:gd name="T45" fmla="*/ 5 h 12"/>
              <a:gd name="T46" fmla="*/ 2 w 17"/>
              <a:gd name="T47" fmla="*/ 12 h 12"/>
              <a:gd name="T48" fmla="*/ 0 w 17"/>
              <a:gd name="T49" fmla="*/ 12 h 12"/>
              <a:gd name="T50" fmla="*/ 0 w 17"/>
              <a:gd name="T5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 h="12">
                <a:moveTo>
                  <a:pt x="0" y="3"/>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7" y="0"/>
                  <a:pt x="9" y="1"/>
                  <a:pt x="9" y="2"/>
                </a:cubicBezTo>
                <a:cubicBezTo>
                  <a:pt x="9" y="2"/>
                  <a:pt x="9" y="2"/>
                  <a:pt x="9" y="2"/>
                </a:cubicBezTo>
                <a:cubicBezTo>
                  <a:pt x="10" y="2"/>
                  <a:pt x="10" y="1"/>
                  <a:pt x="10" y="1"/>
                </a:cubicBezTo>
                <a:cubicBezTo>
                  <a:pt x="11" y="0"/>
                  <a:pt x="12" y="0"/>
                  <a:pt x="13" y="0"/>
                </a:cubicBezTo>
                <a:cubicBezTo>
                  <a:pt x="15" y="0"/>
                  <a:pt x="17" y="1"/>
                  <a:pt x="17" y="5"/>
                </a:cubicBezTo>
                <a:cubicBezTo>
                  <a:pt x="17" y="12"/>
                  <a:pt x="17" y="12"/>
                  <a:pt x="17" y="12"/>
                </a:cubicBezTo>
                <a:cubicBezTo>
                  <a:pt x="15" y="12"/>
                  <a:pt x="15" y="12"/>
                  <a:pt x="15" y="12"/>
                </a:cubicBezTo>
                <a:cubicBezTo>
                  <a:pt x="15" y="5"/>
                  <a:pt x="15" y="5"/>
                  <a:pt x="15" y="5"/>
                </a:cubicBezTo>
                <a:cubicBezTo>
                  <a:pt x="15" y="3"/>
                  <a:pt x="14" y="2"/>
                  <a:pt x="12" y="2"/>
                </a:cubicBezTo>
                <a:cubicBezTo>
                  <a:pt x="11" y="2"/>
                  <a:pt x="10" y="3"/>
                  <a:pt x="10" y="4"/>
                </a:cubicBezTo>
                <a:cubicBezTo>
                  <a:pt x="10" y="4"/>
                  <a:pt x="10" y="4"/>
                  <a:pt x="10" y="5"/>
                </a:cubicBezTo>
                <a:cubicBezTo>
                  <a:pt x="10" y="12"/>
                  <a:pt x="10" y="12"/>
                  <a:pt x="10" y="12"/>
                </a:cubicBezTo>
                <a:cubicBezTo>
                  <a:pt x="8" y="12"/>
                  <a:pt x="8" y="12"/>
                  <a:pt x="8" y="12"/>
                </a:cubicBezTo>
                <a:cubicBezTo>
                  <a:pt x="8" y="5"/>
                  <a:pt x="8" y="5"/>
                  <a:pt x="8" y="5"/>
                </a:cubicBezTo>
                <a:cubicBezTo>
                  <a:pt x="8" y="3"/>
                  <a:pt x="7" y="2"/>
                  <a:pt x="5" y="2"/>
                </a:cubicBezTo>
                <a:cubicBezTo>
                  <a:pt x="4" y="2"/>
                  <a:pt x="3" y="3"/>
                  <a:pt x="2" y="4"/>
                </a:cubicBezTo>
                <a:cubicBezTo>
                  <a:pt x="2" y="4"/>
                  <a:pt x="2" y="5"/>
                  <a:pt x="2" y="5"/>
                </a:cubicBezTo>
                <a:cubicBezTo>
                  <a:pt x="2" y="12"/>
                  <a:pt x="2" y="12"/>
                  <a:pt x="2"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71" name="Freeform 3222"/>
          <p:cNvSpPr>
            <a:spLocks noEditPoints="1"/>
          </p:cNvSpPr>
          <p:nvPr/>
        </p:nvSpPr>
        <p:spPr bwMode="auto">
          <a:xfrm>
            <a:off x="7461097" y="2036758"/>
            <a:ext cx="19047" cy="19047"/>
          </a:xfrm>
          <a:custGeom>
            <a:avLst/>
            <a:gdLst>
              <a:gd name="T0" fmla="*/ 12 w 12"/>
              <a:gd name="T1" fmla="*/ 6 h 12"/>
              <a:gd name="T2" fmla="*/ 6 w 12"/>
              <a:gd name="T3" fmla="*/ 12 h 12"/>
              <a:gd name="T4" fmla="*/ 0 w 12"/>
              <a:gd name="T5" fmla="*/ 6 h 12"/>
              <a:gd name="T6" fmla="*/ 6 w 12"/>
              <a:gd name="T7" fmla="*/ 0 h 12"/>
              <a:gd name="T8" fmla="*/ 12 w 12"/>
              <a:gd name="T9" fmla="*/ 6 h 12"/>
              <a:gd name="T10" fmla="*/ 3 w 12"/>
              <a:gd name="T11" fmla="*/ 6 h 12"/>
              <a:gd name="T12" fmla="*/ 6 w 12"/>
              <a:gd name="T13" fmla="*/ 11 h 12"/>
              <a:gd name="T14" fmla="*/ 10 w 12"/>
              <a:gd name="T15" fmla="*/ 6 h 12"/>
              <a:gd name="T16" fmla="*/ 6 w 12"/>
              <a:gd name="T17" fmla="*/ 2 h 12"/>
              <a:gd name="T18" fmla="*/ 3 w 12"/>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12" y="6"/>
                </a:moveTo>
                <a:cubicBezTo>
                  <a:pt x="12" y="10"/>
                  <a:pt x="9" y="12"/>
                  <a:pt x="6" y="12"/>
                </a:cubicBezTo>
                <a:cubicBezTo>
                  <a:pt x="3" y="12"/>
                  <a:pt x="0" y="10"/>
                  <a:pt x="0" y="6"/>
                </a:cubicBezTo>
                <a:cubicBezTo>
                  <a:pt x="0" y="2"/>
                  <a:pt x="3" y="0"/>
                  <a:pt x="6" y="0"/>
                </a:cubicBezTo>
                <a:cubicBezTo>
                  <a:pt x="10" y="0"/>
                  <a:pt x="12" y="2"/>
                  <a:pt x="12" y="6"/>
                </a:cubicBezTo>
                <a:close/>
                <a:moveTo>
                  <a:pt x="3" y="6"/>
                </a:moveTo>
                <a:cubicBezTo>
                  <a:pt x="3" y="9"/>
                  <a:pt x="4" y="11"/>
                  <a:pt x="6" y="11"/>
                </a:cubicBezTo>
                <a:cubicBezTo>
                  <a:pt x="8" y="11"/>
                  <a:pt x="10" y="9"/>
                  <a:pt x="10" y="6"/>
                </a:cubicBezTo>
                <a:cubicBezTo>
                  <a:pt x="10" y="4"/>
                  <a:pt x="9" y="2"/>
                  <a:pt x="6" y="2"/>
                </a:cubicBezTo>
                <a:cubicBezTo>
                  <a:pt x="4" y="2"/>
                  <a:pt x="3" y="4"/>
                  <a:pt x="3"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72" name="Rectangle 3223"/>
          <p:cNvSpPr>
            <a:spLocks noChangeArrowheads="1"/>
          </p:cNvSpPr>
          <p:nvPr/>
        </p:nvSpPr>
        <p:spPr bwMode="auto">
          <a:xfrm>
            <a:off x="7483151" y="2028738"/>
            <a:ext cx="5012"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073" name="Rectangle 3224"/>
          <p:cNvSpPr>
            <a:spLocks noChangeArrowheads="1"/>
          </p:cNvSpPr>
          <p:nvPr/>
        </p:nvSpPr>
        <p:spPr bwMode="auto">
          <a:xfrm>
            <a:off x="7493176" y="2028738"/>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074" name="Freeform 3225"/>
          <p:cNvSpPr>
            <a:spLocks noEditPoints="1"/>
          </p:cNvSpPr>
          <p:nvPr/>
        </p:nvSpPr>
        <p:spPr bwMode="auto">
          <a:xfrm>
            <a:off x="7502198" y="2030743"/>
            <a:ext cx="3007" cy="25062"/>
          </a:xfrm>
          <a:custGeom>
            <a:avLst/>
            <a:gdLst>
              <a:gd name="T0" fmla="*/ 2 w 2"/>
              <a:gd name="T1" fmla="*/ 1 h 16"/>
              <a:gd name="T2" fmla="*/ 1 w 2"/>
              <a:gd name="T3" fmla="*/ 2 h 16"/>
              <a:gd name="T4" fmla="*/ 0 w 2"/>
              <a:gd name="T5" fmla="*/ 1 h 16"/>
              <a:gd name="T6" fmla="*/ 1 w 2"/>
              <a:gd name="T7" fmla="*/ 0 h 16"/>
              <a:gd name="T8" fmla="*/ 2 w 2"/>
              <a:gd name="T9" fmla="*/ 1 h 16"/>
              <a:gd name="T10" fmla="*/ 0 w 2"/>
              <a:gd name="T11" fmla="*/ 16 h 16"/>
              <a:gd name="T12" fmla="*/ 0 w 2"/>
              <a:gd name="T13" fmla="*/ 4 h 16"/>
              <a:gd name="T14" fmla="*/ 2 w 2"/>
              <a:gd name="T15" fmla="*/ 4 h 16"/>
              <a:gd name="T16" fmla="*/ 2 w 2"/>
              <a:gd name="T17" fmla="*/ 16 h 16"/>
              <a:gd name="T18" fmla="*/ 0 w 2"/>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6">
                <a:moveTo>
                  <a:pt x="2" y="1"/>
                </a:moveTo>
                <a:cubicBezTo>
                  <a:pt x="2" y="2"/>
                  <a:pt x="2" y="2"/>
                  <a:pt x="1" y="2"/>
                </a:cubicBezTo>
                <a:cubicBezTo>
                  <a:pt x="0" y="2"/>
                  <a:pt x="0" y="2"/>
                  <a:pt x="0" y="1"/>
                </a:cubicBezTo>
                <a:cubicBezTo>
                  <a:pt x="0" y="0"/>
                  <a:pt x="0" y="0"/>
                  <a:pt x="1" y="0"/>
                </a:cubicBezTo>
                <a:cubicBezTo>
                  <a:pt x="2" y="0"/>
                  <a:pt x="2" y="0"/>
                  <a:pt x="2" y="1"/>
                </a:cubicBezTo>
                <a:close/>
                <a:moveTo>
                  <a:pt x="0" y="16"/>
                </a:moveTo>
                <a:cubicBezTo>
                  <a:pt x="0" y="4"/>
                  <a:pt x="0" y="4"/>
                  <a:pt x="0" y="4"/>
                </a:cubicBezTo>
                <a:cubicBezTo>
                  <a:pt x="2" y="4"/>
                  <a:pt x="2" y="4"/>
                  <a:pt x="2" y="4"/>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75" name="Freeform 3226"/>
          <p:cNvSpPr/>
          <p:nvPr/>
        </p:nvSpPr>
        <p:spPr bwMode="auto">
          <a:xfrm>
            <a:off x="7510218" y="2036758"/>
            <a:ext cx="11027" cy="19047"/>
          </a:xfrm>
          <a:custGeom>
            <a:avLst/>
            <a:gdLst>
              <a:gd name="T0" fmla="*/ 0 w 7"/>
              <a:gd name="T1" fmla="*/ 10 h 12"/>
              <a:gd name="T2" fmla="*/ 3 w 7"/>
              <a:gd name="T3" fmla="*/ 11 h 12"/>
              <a:gd name="T4" fmla="*/ 5 w 7"/>
              <a:gd name="T5" fmla="*/ 9 h 12"/>
              <a:gd name="T6" fmla="*/ 3 w 7"/>
              <a:gd name="T7" fmla="*/ 7 h 12"/>
              <a:gd name="T8" fmla="*/ 0 w 7"/>
              <a:gd name="T9" fmla="*/ 3 h 12"/>
              <a:gd name="T10" fmla="*/ 4 w 7"/>
              <a:gd name="T11" fmla="*/ 0 h 12"/>
              <a:gd name="T12" fmla="*/ 7 w 7"/>
              <a:gd name="T13" fmla="*/ 1 h 12"/>
              <a:gd name="T14" fmla="*/ 6 w 7"/>
              <a:gd name="T15" fmla="*/ 2 h 12"/>
              <a:gd name="T16" fmla="*/ 4 w 7"/>
              <a:gd name="T17" fmla="*/ 2 h 12"/>
              <a:gd name="T18" fmla="*/ 2 w 7"/>
              <a:gd name="T19" fmla="*/ 3 h 12"/>
              <a:gd name="T20" fmla="*/ 4 w 7"/>
              <a:gd name="T21" fmla="*/ 5 h 12"/>
              <a:gd name="T22" fmla="*/ 7 w 7"/>
              <a:gd name="T23" fmla="*/ 9 h 12"/>
              <a:gd name="T24" fmla="*/ 3 w 7"/>
              <a:gd name="T25" fmla="*/ 12 h 12"/>
              <a:gd name="T26" fmla="*/ 0 w 7"/>
              <a:gd name="T27" fmla="*/ 11 h 12"/>
              <a:gd name="T28" fmla="*/ 0 w 7"/>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2">
                <a:moveTo>
                  <a:pt x="0" y="10"/>
                </a:moveTo>
                <a:cubicBezTo>
                  <a:pt x="1" y="10"/>
                  <a:pt x="2" y="11"/>
                  <a:pt x="3" y="11"/>
                </a:cubicBezTo>
                <a:cubicBezTo>
                  <a:pt x="4" y="11"/>
                  <a:pt x="5" y="10"/>
                  <a:pt x="5" y="9"/>
                </a:cubicBezTo>
                <a:cubicBezTo>
                  <a:pt x="5" y="8"/>
                  <a:pt x="5" y="7"/>
                  <a:pt x="3" y="7"/>
                </a:cubicBezTo>
                <a:cubicBezTo>
                  <a:pt x="1" y="6"/>
                  <a:pt x="0" y="5"/>
                  <a:pt x="0" y="3"/>
                </a:cubicBezTo>
                <a:cubicBezTo>
                  <a:pt x="0" y="2"/>
                  <a:pt x="1" y="0"/>
                  <a:pt x="4" y="0"/>
                </a:cubicBezTo>
                <a:cubicBezTo>
                  <a:pt x="5" y="0"/>
                  <a:pt x="6" y="0"/>
                  <a:pt x="7" y="1"/>
                </a:cubicBezTo>
                <a:cubicBezTo>
                  <a:pt x="6" y="2"/>
                  <a:pt x="6" y="2"/>
                  <a:pt x="6" y="2"/>
                </a:cubicBezTo>
                <a:cubicBezTo>
                  <a:pt x="6" y="2"/>
                  <a:pt x="5" y="2"/>
                  <a:pt x="4" y="2"/>
                </a:cubicBezTo>
                <a:cubicBezTo>
                  <a:pt x="3" y="2"/>
                  <a:pt x="2" y="2"/>
                  <a:pt x="2" y="3"/>
                </a:cubicBezTo>
                <a:cubicBezTo>
                  <a:pt x="2" y="4"/>
                  <a:pt x="3" y="5"/>
                  <a:pt x="4" y="5"/>
                </a:cubicBezTo>
                <a:cubicBezTo>
                  <a:pt x="6" y="6"/>
                  <a:pt x="7" y="7"/>
                  <a:pt x="7" y="9"/>
                </a:cubicBezTo>
                <a:cubicBezTo>
                  <a:pt x="7" y="11"/>
                  <a:pt x="6" y="12"/>
                  <a:pt x="3" y="12"/>
                </a:cubicBezTo>
                <a:cubicBezTo>
                  <a:pt x="2" y="12"/>
                  <a:pt x="0" y="12"/>
                  <a:pt x="0" y="11"/>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76" name="Oval 3227"/>
          <p:cNvSpPr>
            <a:spLocks noChangeArrowheads="1"/>
          </p:cNvSpPr>
          <p:nvPr/>
        </p:nvSpPr>
        <p:spPr bwMode="auto">
          <a:xfrm>
            <a:off x="7524253" y="2050793"/>
            <a:ext cx="5012" cy="5012"/>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77" name="Freeform 3228"/>
          <p:cNvSpPr/>
          <p:nvPr/>
        </p:nvSpPr>
        <p:spPr bwMode="auto">
          <a:xfrm>
            <a:off x="7541295" y="2030743"/>
            <a:ext cx="19047" cy="25062"/>
          </a:xfrm>
          <a:custGeom>
            <a:avLst/>
            <a:gdLst>
              <a:gd name="T0" fmla="*/ 2 w 12"/>
              <a:gd name="T1" fmla="*/ 0 h 16"/>
              <a:gd name="T2" fmla="*/ 2 w 12"/>
              <a:gd name="T3" fmla="*/ 9 h 16"/>
              <a:gd name="T4" fmla="*/ 6 w 12"/>
              <a:gd name="T5" fmla="*/ 14 h 16"/>
              <a:gd name="T6" fmla="*/ 10 w 12"/>
              <a:gd name="T7" fmla="*/ 9 h 16"/>
              <a:gd name="T8" fmla="*/ 10 w 12"/>
              <a:gd name="T9" fmla="*/ 0 h 16"/>
              <a:gd name="T10" fmla="*/ 12 w 12"/>
              <a:gd name="T11" fmla="*/ 0 h 16"/>
              <a:gd name="T12" fmla="*/ 12 w 12"/>
              <a:gd name="T13" fmla="*/ 9 h 16"/>
              <a:gd name="T14" fmla="*/ 6 w 12"/>
              <a:gd name="T15" fmla="*/ 16 h 16"/>
              <a:gd name="T16" fmla="*/ 0 w 12"/>
              <a:gd name="T17" fmla="*/ 9 h 16"/>
              <a:gd name="T18" fmla="*/ 0 w 12"/>
              <a:gd name="T19" fmla="*/ 0 h 16"/>
              <a:gd name="T20" fmla="*/ 2 w 12"/>
              <a:gd name="T2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 h="16">
                <a:moveTo>
                  <a:pt x="2" y="0"/>
                </a:moveTo>
                <a:cubicBezTo>
                  <a:pt x="2" y="9"/>
                  <a:pt x="2" y="9"/>
                  <a:pt x="2" y="9"/>
                </a:cubicBezTo>
                <a:cubicBezTo>
                  <a:pt x="2" y="13"/>
                  <a:pt x="3" y="14"/>
                  <a:pt x="6" y="14"/>
                </a:cubicBezTo>
                <a:cubicBezTo>
                  <a:pt x="8" y="14"/>
                  <a:pt x="10" y="13"/>
                  <a:pt x="10" y="9"/>
                </a:cubicBezTo>
                <a:cubicBezTo>
                  <a:pt x="10" y="0"/>
                  <a:pt x="10" y="0"/>
                  <a:pt x="10" y="0"/>
                </a:cubicBezTo>
                <a:cubicBezTo>
                  <a:pt x="12" y="0"/>
                  <a:pt x="12" y="0"/>
                  <a:pt x="12" y="0"/>
                </a:cubicBezTo>
                <a:cubicBezTo>
                  <a:pt x="12" y="9"/>
                  <a:pt x="12" y="9"/>
                  <a:pt x="12" y="9"/>
                </a:cubicBezTo>
                <a:cubicBezTo>
                  <a:pt x="12" y="14"/>
                  <a:pt x="9" y="16"/>
                  <a:pt x="6" y="16"/>
                </a:cubicBezTo>
                <a:cubicBezTo>
                  <a:pt x="2" y="16"/>
                  <a:pt x="0" y="14"/>
                  <a:pt x="0" y="9"/>
                </a:cubicBezTo>
                <a:cubicBezTo>
                  <a:pt x="0" y="0"/>
                  <a:pt x="0" y="0"/>
                  <a:pt x="0" y="0"/>
                </a:cubicBez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78" name="Freeform 3229"/>
          <p:cNvSpPr/>
          <p:nvPr/>
        </p:nvSpPr>
        <p:spPr bwMode="auto">
          <a:xfrm>
            <a:off x="7563349" y="2032748"/>
            <a:ext cx="11027" cy="23057"/>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5 w 7"/>
              <a:gd name="T13" fmla="*/ 13 h 15"/>
              <a:gd name="T14" fmla="*/ 7 w 7"/>
              <a:gd name="T15" fmla="*/ 13 h 15"/>
              <a:gd name="T16" fmla="*/ 7 w 7"/>
              <a:gd name="T17" fmla="*/ 15 h 15"/>
              <a:gd name="T18" fmla="*/ 5 w 7"/>
              <a:gd name="T19" fmla="*/ 15 h 15"/>
              <a:gd name="T20" fmla="*/ 3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4" y="13"/>
                  <a:pt x="5" y="13"/>
                </a:cubicBezTo>
                <a:cubicBezTo>
                  <a:pt x="6" y="13"/>
                  <a:pt x="6" y="13"/>
                  <a:pt x="7" y="13"/>
                </a:cubicBezTo>
                <a:cubicBezTo>
                  <a:pt x="7" y="15"/>
                  <a:pt x="7" y="15"/>
                  <a:pt x="7" y="15"/>
                </a:cubicBezTo>
                <a:cubicBezTo>
                  <a:pt x="6" y="15"/>
                  <a:pt x="6" y="15"/>
                  <a:pt x="5" y="15"/>
                </a:cubicBezTo>
                <a:cubicBezTo>
                  <a:pt x="4" y="15"/>
                  <a:pt x="3" y="15"/>
                  <a:pt x="3"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79" name="Freeform 3230"/>
          <p:cNvSpPr>
            <a:spLocks noEditPoints="1"/>
          </p:cNvSpPr>
          <p:nvPr/>
        </p:nvSpPr>
        <p:spPr bwMode="auto">
          <a:xfrm>
            <a:off x="7582397" y="2030743"/>
            <a:ext cx="8020" cy="33082"/>
          </a:xfrm>
          <a:custGeom>
            <a:avLst/>
            <a:gdLst>
              <a:gd name="T0" fmla="*/ 0 w 5"/>
              <a:gd name="T1" fmla="*/ 19 h 21"/>
              <a:gd name="T2" fmla="*/ 2 w 5"/>
              <a:gd name="T3" fmla="*/ 18 h 21"/>
              <a:gd name="T4" fmla="*/ 3 w 5"/>
              <a:gd name="T5" fmla="*/ 14 h 21"/>
              <a:gd name="T6" fmla="*/ 3 w 5"/>
              <a:gd name="T7" fmla="*/ 4 h 21"/>
              <a:gd name="T8" fmla="*/ 5 w 5"/>
              <a:gd name="T9" fmla="*/ 4 h 21"/>
              <a:gd name="T10" fmla="*/ 5 w 5"/>
              <a:gd name="T11" fmla="*/ 15 h 21"/>
              <a:gd name="T12" fmla="*/ 3 w 5"/>
              <a:gd name="T13" fmla="*/ 20 h 21"/>
              <a:gd name="T14" fmla="*/ 0 w 5"/>
              <a:gd name="T15" fmla="*/ 21 h 21"/>
              <a:gd name="T16" fmla="*/ 0 w 5"/>
              <a:gd name="T17" fmla="*/ 19 h 21"/>
              <a:gd name="T18" fmla="*/ 5 w 5"/>
              <a:gd name="T19" fmla="*/ 1 h 21"/>
              <a:gd name="T20" fmla="*/ 4 w 5"/>
              <a:gd name="T21" fmla="*/ 2 h 21"/>
              <a:gd name="T22" fmla="*/ 2 w 5"/>
              <a:gd name="T23" fmla="*/ 1 h 21"/>
              <a:gd name="T24" fmla="*/ 4 w 5"/>
              <a:gd name="T25" fmla="*/ 0 h 21"/>
              <a:gd name="T26" fmla="*/ 5 w 5"/>
              <a:gd name="T27"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21">
                <a:moveTo>
                  <a:pt x="0" y="19"/>
                </a:moveTo>
                <a:cubicBezTo>
                  <a:pt x="0" y="19"/>
                  <a:pt x="1" y="19"/>
                  <a:pt x="2" y="18"/>
                </a:cubicBezTo>
                <a:cubicBezTo>
                  <a:pt x="2" y="18"/>
                  <a:pt x="3" y="17"/>
                  <a:pt x="3" y="14"/>
                </a:cubicBezTo>
                <a:cubicBezTo>
                  <a:pt x="3" y="4"/>
                  <a:pt x="3" y="4"/>
                  <a:pt x="3" y="4"/>
                </a:cubicBezTo>
                <a:cubicBezTo>
                  <a:pt x="5" y="4"/>
                  <a:pt x="5" y="4"/>
                  <a:pt x="5" y="4"/>
                </a:cubicBezTo>
                <a:cubicBezTo>
                  <a:pt x="5" y="15"/>
                  <a:pt x="5" y="15"/>
                  <a:pt x="5" y="15"/>
                </a:cubicBezTo>
                <a:cubicBezTo>
                  <a:pt x="5" y="17"/>
                  <a:pt x="4" y="19"/>
                  <a:pt x="3" y="20"/>
                </a:cubicBezTo>
                <a:cubicBezTo>
                  <a:pt x="2" y="20"/>
                  <a:pt x="1" y="21"/>
                  <a:pt x="0" y="21"/>
                </a:cubicBezTo>
                <a:lnTo>
                  <a:pt x="0" y="19"/>
                </a:lnTo>
                <a:close/>
                <a:moveTo>
                  <a:pt x="5" y="1"/>
                </a:moveTo>
                <a:cubicBezTo>
                  <a:pt x="5" y="2"/>
                  <a:pt x="4" y="2"/>
                  <a:pt x="4" y="2"/>
                </a:cubicBezTo>
                <a:cubicBezTo>
                  <a:pt x="3" y="2"/>
                  <a:pt x="2" y="2"/>
                  <a:pt x="2" y="1"/>
                </a:cubicBezTo>
                <a:cubicBezTo>
                  <a:pt x="2" y="0"/>
                  <a:pt x="3" y="0"/>
                  <a:pt x="4" y="0"/>
                </a:cubicBezTo>
                <a:cubicBezTo>
                  <a:pt x="4" y="0"/>
                  <a:pt x="5" y="0"/>
                  <a:pt x="5"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80" name="Freeform 3231"/>
          <p:cNvSpPr/>
          <p:nvPr/>
        </p:nvSpPr>
        <p:spPr bwMode="auto">
          <a:xfrm>
            <a:off x="7595429" y="2036758"/>
            <a:ext cx="15037" cy="19047"/>
          </a:xfrm>
          <a:custGeom>
            <a:avLst/>
            <a:gdLst>
              <a:gd name="T0" fmla="*/ 10 w 10"/>
              <a:gd name="T1" fmla="*/ 9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7 h 12"/>
              <a:gd name="T20" fmla="*/ 5 w 10"/>
              <a:gd name="T21" fmla="*/ 10 h 12"/>
              <a:gd name="T22" fmla="*/ 8 w 10"/>
              <a:gd name="T23" fmla="*/ 8 h 12"/>
              <a:gd name="T24" fmla="*/ 8 w 10"/>
              <a:gd name="T25" fmla="*/ 7 h 12"/>
              <a:gd name="T26" fmla="*/ 8 w 10"/>
              <a:gd name="T27" fmla="*/ 0 h 12"/>
              <a:gd name="T28" fmla="*/ 10 w 10"/>
              <a:gd name="T29" fmla="*/ 0 h 12"/>
              <a:gd name="T30" fmla="*/ 10 w 10"/>
              <a:gd name="T31"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9"/>
                </a:moveTo>
                <a:cubicBezTo>
                  <a:pt x="10" y="10"/>
                  <a:pt x="10" y="11"/>
                  <a:pt x="10" y="12"/>
                </a:cubicBezTo>
                <a:cubicBezTo>
                  <a:pt x="8" y="12"/>
                  <a:pt x="8" y="12"/>
                  <a:pt x="8" y="12"/>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7"/>
                  <a:pt x="2" y="7"/>
                  <a:pt x="2" y="7"/>
                </a:cubicBezTo>
                <a:cubicBezTo>
                  <a:pt x="2" y="9"/>
                  <a:pt x="3" y="10"/>
                  <a:pt x="5" y="10"/>
                </a:cubicBezTo>
                <a:cubicBezTo>
                  <a:pt x="6" y="10"/>
                  <a:pt x="7" y="9"/>
                  <a:pt x="8" y="8"/>
                </a:cubicBezTo>
                <a:cubicBezTo>
                  <a:pt x="8" y="8"/>
                  <a:pt x="8" y="8"/>
                  <a:pt x="8" y="7"/>
                </a:cubicBezTo>
                <a:cubicBezTo>
                  <a:pt x="8" y="0"/>
                  <a:pt x="8" y="0"/>
                  <a:pt x="8" y="0"/>
                </a:cubicBezTo>
                <a:cubicBezTo>
                  <a:pt x="10" y="0"/>
                  <a:pt x="10" y="0"/>
                  <a:pt x="10" y="0"/>
                </a:cubicBezTo>
                <a:lnTo>
                  <a:pt x="10"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81" name="Freeform 3232"/>
          <p:cNvSpPr/>
          <p:nvPr/>
        </p:nvSpPr>
        <p:spPr bwMode="auto">
          <a:xfrm>
            <a:off x="7615478" y="2036758"/>
            <a:ext cx="11027" cy="19047"/>
          </a:xfrm>
          <a:custGeom>
            <a:avLst/>
            <a:gdLst>
              <a:gd name="T0" fmla="*/ 0 w 7"/>
              <a:gd name="T1" fmla="*/ 10 h 12"/>
              <a:gd name="T2" fmla="*/ 3 w 7"/>
              <a:gd name="T3" fmla="*/ 11 h 12"/>
              <a:gd name="T4" fmla="*/ 5 w 7"/>
              <a:gd name="T5" fmla="*/ 9 h 12"/>
              <a:gd name="T6" fmla="*/ 3 w 7"/>
              <a:gd name="T7" fmla="*/ 7 h 12"/>
              <a:gd name="T8" fmla="*/ 0 w 7"/>
              <a:gd name="T9" fmla="*/ 3 h 12"/>
              <a:gd name="T10" fmla="*/ 4 w 7"/>
              <a:gd name="T11" fmla="*/ 0 h 12"/>
              <a:gd name="T12" fmla="*/ 7 w 7"/>
              <a:gd name="T13" fmla="*/ 1 h 12"/>
              <a:gd name="T14" fmla="*/ 6 w 7"/>
              <a:gd name="T15" fmla="*/ 2 h 12"/>
              <a:gd name="T16" fmla="*/ 4 w 7"/>
              <a:gd name="T17" fmla="*/ 2 h 12"/>
              <a:gd name="T18" fmla="*/ 2 w 7"/>
              <a:gd name="T19" fmla="*/ 3 h 12"/>
              <a:gd name="T20" fmla="*/ 4 w 7"/>
              <a:gd name="T21" fmla="*/ 5 h 12"/>
              <a:gd name="T22" fmla="*/ 7 w 7"/>
              <a:gd name="T23" fmla="*/ 9 h 12"/>
              <a:gd name="T24" fmla="*/ 3 w 7"/>
              <a:gd name="T25" fmla="*/ 12 h 12"/>
              <a:gd name="T26" fmla="*/ 0 w 7"/>
              <a:gd name="T27" fmla="*/ 11 h 12"/>
              <a:gd name="T28" fmla="*/ 0 w 7"/>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2">
                <a:moveTo>
                  <a:pt x="0" y="10"/>
                </a:moveTo>
                <a:cubicBezTo>
                  <a:pt x="1" y="10"/>
                  <a:pt x="2" y="11"/>
                  <a:pt x="3" y="11"/>
                </a:cubicBezTo>
                <a:cubicBezTo>
                  <a:pt x="4" y="11"/>
                  <a:pt x="5" y="10"/>
                  <a:pt x="5" y="9"/>
                </a:cubicBezTo>
                <a:cubicBezTo>
                  <a:pt x="5" y="8"/>
                  <a:pt x="5" y="7"/>
                  <a:pt x="3" y="7"/>
                </a:cubicBezTo>
                <a:cubicBezTo>
                  <a:pt x="1" y="6"/>
                  <a:pt x="0" y="5"/>
                  <a:pt x="0" y="3"/>
                </a:cubicBezTo>
                <a:cubicBezTo>
                  <a:pt x="0" y="2"/>
                  <a:pt x="1" y="0"/>
                  <a:pt x="4" y="0"/>
                </a:cubicBezTo>
                <a:cubicBezTo>
                  <a:pt x="5" y="0"/>
                  <a:pt x="6" y="0"/>
                  <a:pt x="7" y="1"/>
                </a:cubicBezTo>
                <a:cubicBezTo>
                  <a:pt x="6" y="2"/>
                  <a:pt x="6" y="2"/>
                  <a:pt x="6" y="2"/>
                </a:cubicBezTo>
                <a:cubicBezTo>
                  <a:pt x="6" y="2"/>
                  <a:pt x="5" y="2"/>
                  <a:pt x="4" y="2"/>
                </a:cubicBezTo>
                <a:cubicBezTo>
                  <a:pt x="3" y="2"/>
                  <a:pt x="2" y="2"/>
                  <a:pt x="2" y="3"/>
                </a:cubicBezTo>
                <a:cubicBezTo>
                  <a:pt x="2" y="4"/>
                  <a:pt x="3" y="5"/>
                  <a:pt x="4" y="5"/>
                </a:cubicBezTo>
                <a:cubicBezTo>
                  <a:pt x="6" y="6"/>
                  <a:pt x="7" y="7"/>
                  <a:pt x="7" y="9"/>
                </a:cubicBezTo>
                <a:cubicBezTo>
                  <a:pt x="7" y="11"/>
                  <a:pt x="6" y="12"/>
                  <a:pt x="3" y="12"/>
                </a:cubicBezTo>
                <a:cubicBezTo>
                  <a:pt x="2" y="12"/>
                  <a:pt x="0" y="12"/>
                  <a:pt x="0" y="11"/>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82" name="Freeform 3234"/>
          <p:cNvSpPr/>
          <p:nvPr/>
        </p:nvSpPr>
        <p:spPr bwMode="auto">
          <a:xfrm>
            <a:off x="7629513" y="2032748"/>
            <a:ext cx="9022" cy="23057"/>
          </a:xfrm>
          <a:custGeom>
            <a:avLst/>
            <a:gdLst>
              <a:gd name="T0" fmla="*/ 3 w 6"/>
              <a:gd name="T1" fmla="*/ 0 h 15"/>
              <a:gd name="T2" fmla="*/ 3 w 6"/>
              <a:gd name="T3" fmla="*/ 3 h 15"/>
              <a:gd name="T4" fmla="*/ 6 w 6"/>
              <a:gd name="T5" fmla="*/ 3 h 15"/>
              <a:gd name="T6" fmla="*/ 6 w 6"/>
              <a:gd name="T7" fmla="*/ 5 h 15"/>
              <a:gd name="T8" fmla="*/ 3 w 6"/>
              <a:gd name="T9" fmla="*/ 5 h 15"/>
              <a:gd name="T10" fmla="*/ 3 w 6"/>
              <a:gd name="T11" fmla="*/ 11 h 15"/>
              <a:gd name="T12" fmla="*/ 5 w 6"/>
              <a:gd name="T13" fmla="*/ 13 h 15"/>
              <a:gd name="T14" fmla="*/ 6 w 6"/>
              <a:gd name="T15" fmla="*/ 13 h 15"/>
              <a:gd name="T16" fmla="*/ 6 w 6"/>
              <a:gd name="T17" fmla="*/ 15 h 15"/>
              <a:gd name="T18" fmla="*/ 4 w 6"/>
              <a:gd name="T19" fmla="*/ 15 h 15"/>
              <a:gd name="T20" fmla="*/ 2 w 6"/>
              <a:gd name="T21" fmla="*/ 14 h 15"/>
              <a:gd name="T22" fmla="*/ 1 w 6"/>
              <a:gd name="T23" fmla="*/ 11 h 15"/>
              <a:gd name="T24" fmla="*/ 1 w 6"/>
              <a:gd name="T25" fmla="*/ 5 h 15"/>
              <a:gd name="T26" fmla="*/ 0 w 6"/>
              <a:gd name="T27" fmla="*/ 5 h 15"/>
              <a:gd name="T28" fmla="*/ 0 w 6"/>
              <a:gd name="T29" fmla="*/ 3 h 15"/>
              <a:gd name="T30" fmla="*/ 1 w 6"/>
              <a:gd name="T31" fmla="*/ 3 h 15"/>
              <a:gd name="T32" fmla="*/ 1 w 6"/>
              <a:gd name="T33" fmla="*/ 0 h 15"/>
              <a:gd name="T34" fmla="*/ 3 w 6"/>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 h="15">
                <a:moveTo>
                  <a:pt x="3" y="0"/>
                </a:moveTo>
                <a:cubicBezTo>
                  <a:pt x="3" y="3"/>
                  <a:pt x="3" y="3"/>
                  <a:pt x="3" y="3"/>
                </a:cubicBezTo>
                <a:cubicBezTo>
                  <a:pt x="6" y="3"/>
                  <a:pt x="6" y="3"/>
                  <a:pt x="6" y="3"/>
                </a:cubicBezTo>
                <a:cubicBezTo>
                  <a:pt x="6" y="5"/>
                  <a:pt x="6" y="5"/>
                  <a:pt x="6" y="5"/>
                </a:cubicBezTo>
                <a:cubicBezTo>
                  <a:pt x="3" y="5"/>
                  <a:pt x="3" y="5"/>
                  <a:pt x="3" y="5"/>
                </a:cubicBezTo>
                <a:cubicBezTo>
                  <a:pt x="3" y="11"/>
                  <a:pt x="3" y="11"/>
                  <a:pt x="3" y="11"/>
                </a:cubicBezTo>
                <a:cubicBezTo>
                  <a:pt x="3" y="13"/>
                  <a:pt x="4" y="13"/>
                  <a:pt x="5" y="13"/>
                </a:cubicBezTo>
                <a:cubicBezTo>
                  <a:pt x="6" y="13"/>
                  <a:pt x="6" y="13"/>
                  <a:pt x="6" y="13"/>
                </a:cubicBezTo>
                <a:cubicBezTo>
                  <a:pt x="6" y="15"/>
                  <a:pt x="6" y="15"/>
                  <a:pt x="6" y="15"/>
                </a:cubicBezTo>
                <a:cubicBezTo>
                  <a:pt x="6" y="15"/>
                  <a:pt x="5" y="15"/>
                  <a:pt x="4" y="15"/>
                </a:cubicBezTo>
                <a:cubicBezTo>
                  <a:pt x="3" y="15"/>
                  <a:pt x="3" y="15"/>
                  <a:pt x="2" y="14"/>
                </a:cubicBezTo>
                <a:cubicBezTo>
                  <a:pt x="2" y="14"/>
                  <a:pt x="1" y="13"/>
                  <a:pt x="1" y="11"/>
                </a:cubicBezTo>
                <a:cubicBezTo>
                  <a:pt x="1" y="5"/>
                  <a:pt x="1" y="5"/>
                  <a:pt x="1" y="5"/>
                </a:cubicBezTo>
                <a:cubicBezTo>
                  <a:pt x="0" y="5"/>
                  <a:pt x="0" y="5"/>
                  <a:pt x="0" y="5"/>
                </a:cubicBezTo>
                <a:cubicBezTo>
                  <a:pt x="0" y="3"/>
                  <a:pt x="0" y="3"/>
                  <a:pt x="0" y="3"/>
                </a:cubicBezTo>
                <a:cubicBezTo>
                  <a:pt x="1" y="3"/>
                  <a:pt x="1" y="3"/>
                  <a:pt x="1" y="3"/>
                </a:cubicBezTo>
                <a:cubicBezTo>
                  <a:pt x="1" y="0"/>
                  <a:pt x="1" y="0"/>
                  <a:pt x="1" y="0"/>
                </a:cubicBezTo>
                <a:lnTo>
                  <a:pt x="3"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83" name="Freeform 3235"/>
          <p:cNvSpPr>
            <a:spLocks noEditPoints="1"/>
          </p:cNvSpPr>
          <p:nvPr/>
        </p:nvSpPr>
        <p:spPr bwMode="auto">
          <a:xfrm>
            <a:off x="7642545" y="2036758"/>
            <a:ext cx="17042" cy="19047"/>
          </a:xfrm>
          <a:custGeom>
            <a:avLst/>
            <a:gdLst>
              <a:gd name="T0" fmla="*/ 11 w 11"/>
              <a:gd name="T1" fmla="*/ 6 h 12"/>
              <a:gd name="T2" fmla="*/ 5 w 11"/>
              <a:gd name="T3" fmla="*/ 12 h 12"/>
              <a:gd name="T4" fmla="*/ 0 w 11"/>
              <a:gd name="T5" fmla="*/ 6 h 12"/>
              <a:gd name="T6" fmla="*/ 6 w 11"/>
              <a:gd name="T7" fmla="*/ 0 h 12"/>
              <a:gd name="T8" fmla="*/ 11 w 11"/>
              <a:gd name="T9" fmla="*/ 6 h 12"/>
              <a:gd name="T10" fmla="*/ 2 w 11"/>
              <a:gd name="T11" fmla="*/ 6 h 12"/>
              <a:gd name="T12" fmla="*/ 6 w 11"/>
              <a:gd name="T13" fmla="*/ 11 h 12"/>
              <a:gd name="T14" fmla="*/ 9 w 11"/>
              <a:gd name="T15" fmla="*/ 6 h 12"/>
              <a:gd name="T16" fmla="*/ 6 w 11"/>
              <a:gd name="T17" fmla="*/ 2 h 12"/>
              <a:gd name="T18" fmla="*/ 2 w 11"/>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2">
                <a:moveTo>
                  <a:pt x="11" y="6"/>
                </a:moveTo>
                <a:cubicBezTo>
                  <a:pt x="11" y="10"/>
                  <a:pt x="8" y="12"/>
                  <a:pt x="5" y="12"/>
                </a:cubicBezTo>
                <a:cubicBezTo>
                  <a:pt x="2" y="12"/>
                  <a:pt x="0" y="10"/>
                  <a:pt x="0" y="6"/>
                </a:cubicBezTo>
                <a:cubicBezTo>
                  <a:pt x="0" y="2"/>
                  <a:pt x="2" y="0"/>
                  <a:pt x="6" y="0"/>
                </a:cubicBezTo>
                <a:cubicBezTo>
                  <a:pt x="9" y="0"/>
                  <a:pt x="11" y="2"/>
                  <a:pt x="11" y="6"/>
                </a:cubicBezTo>
                <a:close/>
                <a:moveTo>
                  <a:pt x="2" y="6"/>
                </a:moveTo>
                <a:cubicBezTo>
                  <a:pt x="2" y="9"/>
                  <a:pt x="3" y="11"/>
                  <a:pt x="6" y="11"/>
                </a:cubicBezTo>
                <a:cubicBezTo>
                  <a:pt x="8" y="11"/>
                  <a:pt x="9" y="9"/>
                  <a:pt x="9" y="6"/>
                </a:cubicBezTo>
                <a:cubicBezTo>
                  <a:pt x="9" y="4"/>
                  <a:pt x="8" y="2"/>
                  <a:pt x="6"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84" name="Oval 3236"/>
          <p:cNvSpPr>
            <a:spLocks noChangeArrowheads="1"/>
          </p:cNvSpPr>
          <p:nvPr/>
        </p:nvSpPr>
        <p:spPr bwMode="auto">
          <a:xfrm>
            <a:off x="7662595" y="2050793"/>
            <a:ext cx="5012" cy="5012"/>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85" name="Freeform 3237"/>
          <p:cNvSpPr/>
          <p:nvPr/>
        </p:nvSpPr>
        <p:spPr bwMode="auto">
          <a:xfrm>
            <a:off x="7678635" y="2028738"/>
            <a:ext cx="14035" cy="27067"/>
          </a:xfrm>
          <a:custGeom>
            <a:avLst/>
            <a:gdLst>
              <a:gd name="T0" fmla="*/ 0 w 9"/>
              <a:gd name="T1" fmla="*/ 14 h 17"/>
              <a:gd name="T2" fmla="*/ 4 w 9"/>
              <a:gd name="T3" fmla="*/ 15 h 17"/>
              <a:gd name="T4" fmla="*/ 7 w 9"/>
              <a:gd name="T5" fmla="*/ 13 h 17"/>
              <a:gd name="T6" fmla="*/ 4 w 9"/>
              <a:gd name="T7" fmla="*/ 9 h 17"/>
              <a:gd name="T8" fmla="*/ 0 w 9"/>
              <a:gd name="T9" fmla="*/ 5 h 17"/>
              <a:gd name="T10" fmla="*/ 5 w 9"/>
              <a:gd name="T11" fmla="*/ 0 h 17"/>
              <a:gd name="T12" fmla="*/ 9 w 9"/>
              <a:gd name="T13" fmla="*/ 1 h 17"/>
              <a:gd name="T14" fmla="*/ 8 w 9"/>
              <a:gd name="T15" fmla="*/ 3 h 17"/>
              <a:gd name="T16" fmla="*/ 5 w 9"/>
              <a:gd name="T17" fmla="*/ 2 h 17"/>
              <a:gd name="T18" fmla="*/ 2 w 9"/>
              <a:gd name="T19" fmla="*/ 5 h 17"/>
              <a:gd name="T20" fmla="*/ 5 w 9"/>
              <a:gd name="T21" fmla="*/ 8 h 17"/>
              <a:gd name="T22" fmla="*/ 9 w 9"/>
              <a:gd name="T23" fmla="*/ 12 h 17"/>
              <a:gd name="T24" fmla="*/ 4 w 9"/>
              <a:gd name="T25" fmla="*/ 17 h 17"/>
              <a:gd name="T26" fmla="*/ 0 w 9"/>
              <a:gd name="T27" fmla="*/ 16 h 17"/>
              <a:gd name="T28" fmla="*/ 0 w 9"/>
              <a:gd name="T29" fmla="*/ 14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17">
                <a:moveTo>
                  <a:pt x="0" y="14"/>
                </a:moveTo>
                <a:cubicBezTo>
                  <a:pt x="1" y="15"/>
                  <a:pt x="2" y="15"/>
                  <a:pt x="4" y="15"/>
                </a:cubicBezTo>
                <a:cubicBezTo>
                  <a:pt x="6" y="15"/>
                  <a:pt x="7" y="14"/>
                  <a:pt x="7" y="13"/>
                </a:cubicBezTo>
                <a:cubicBezTo>
                  <a:pt x="7" y="11"/>
                  <a:pt x="6" y="10"/>
                  <a:pt x="4" y="9"/>
                </a:cubicBezTo>
                <a:cubicBezTo>
                  <a:pt x="2" y="8"/>
                  <a:pt x="0" y="7"/>
                  <a:pt x="0" y="5"/>
                </a:cubicBezTo>
                <a:cubicBezTo>
                  <a:pt x="0" y="2"/>
                  <a:pt x="2" y="0"/>
                  <a:pt x="5" y="0"/>
                </a:cubicBezTo>
                <a:cubicBezTo>
                  <a:pt x="7" y="0"/>
                  <a:pt x="8" y="1"/>
                  <a:pt x="9" y="1"/>
                </a:cubicBezTo>
                <a:cubicBezTo>
                  <a:pt x="8" y="3"/>
                  <a:pt x="8" y="3"/>
                  <a:pt x="8" y="3"/>
                </a:cubicBezTo>
                <a:cubicBezTo>
                  <a:pt x="8" y="3"/>
                  <a:pt x="7" y="2"/>
                  <a:pt x="5" y="2"/>
                </a:cubicBezTo>
                <a:cubicBezTo>
                  <a:pt x="3" y="2"/>
                  <a:pt x="2" y="3"/>
                  <a:pt x="2" y="5"/>
                </a:cubicBezTo>
                <a:cubicBezTo>
                  <a:pt x="2" y="6"/>
                  <a:pt x="3" y="7"/>
                  <a:pt x="5" y="8"/>
                </a:cubicBezTo>
                <a:cubicBezTo>
                  <a:pt x="8" y="9"/>
                  <a:pt x="9" y="10"/>
                  <a:pt x="9" y="12"/>
                </a:cubicBezTo>
                <a:cubicBezTo>
                  <a:pt x="9" y="15"/>
                  <a:pt x="8" y="17"/>
                  <a:pt x="4" y="17"/>
                </a:cubicBezTo>
                <a:cubicBezTo>
                  <a:pt x="2" y="17"/>
                  <a:pt x="0" y="17"/>
                  <a:pt x="0" y="16"/>
                </a:cubicBezTo>
                <a:lnTo>
                  <a:pt x="0" y="1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86" name="Freeform 3238"/>
          <p:cNvSpPr/>
          <p:nvPr/>
        </p:nvSpPr>
        <p:spPr bwMode="auto">
          <a:xfrm>
            <a:off x="7696679" y="2036758"/>
            <a:ext cx="16040" cy="19047"/>
          </a:xfrm>
          <a:custGeom>
            <a:avLst/>
            <a:gdLst>
              <a:gd name="T0" fmla="*/ 10 w 10"/>
              <a:gd name="T1" fmla="*/ 9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7 h 12"/>
              <a:gd name="T20" fmla="*/ 5 w 10"/>
              <a:gd name="T21" fmla="*/ 10 h 12"/>
              <a:gd name="T22" fmla="*/ 8 w 10"/>
              <a:gd name="T23" fmla="*/ 8 h 12"/>
              <a:gd name="T24" fmla="*/ 8 w 10"/>
              <a:gd name="T25" fmla="*/ 7 h 12"/>
              <a:gd name="T26" fmla="*/ 8 w 10"/>
              <a:gd name="T27" fmla="*/ 0 h 12"/>
              <a:gd name="T28" fmla="*/ 10 w 10"/>
              <a:gd name="T29" fmla="*/ 0 h 12"/>
              <a:gd name="T30" fmla="*/ 10 w 10"/>
              <a:gd name="T31"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9"/>
                </a:moveTo>
                <a:cubicBezTo>
                  <a:pt x="10" y="10"/>
                  <a:pt x="10" y="11"/>
                  <a:pt x="10" y="12"/>
                </a:cubicBezTo>
                <a:cubicBezTo>
                  <a:pt x="8" y="12"/>
                  <a:pt x="8" y="12"/>
                  <a:pt x="8" y="12"/>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7"/>
                  <a:pt x="2" y="7"/>
                  <a:pt x="2" y="7"/>
                </a:cubicBezTo>
                <a:cubicBezTo>
                  <a:pt x="2" y="9"/>
                  <a:pt x="3" y="10"/>
                  <a:pt x="5" y="10"/>
                </a:cubicBezTo>
                <a:cubicBezTo>
                  <a:pt x="6" y="10"/>
                  <a:pt x="7" y="9"/>
                  <a:pt x="8" y="8"/>
                </a:cubicBezTo>
                <a:cubicBezTo>
                  <a:pt x="8" y="8"/>
                  <a:pt x="8" y="8"/>
                  <a:pt x="8" y="7"/>
                </a:cubicBezTo>
                <a:cubicBezTo>
                  <a:pt x="8" y="0"/>
                  <a:pt x="8" y="0"/>
                  <a:pt x="8" y="0"/>
                </a:cubicBezTo>
                <a:cubicBezTo>
                  <a:pt x="10" y="0"/>
                  <a:pt x="10" y="0"/>
                  <a:pt x="10" y="0"/>
                </a:cubicBezTo>
                <a:lnTo>
                  <a:pt x="10"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87" name="Freeform 3239"/>
          <p:cNvSpPr/>
          <p:nvPr/>
        </p:nvSpPr>
        <p:spPr bwMode="auto">
          <a:xfrm>
            <a:off x="7717731" y="2036758"/>
            <a:ext cx="11027" cy="19047"/>
          </a:xfrm>
          <a:custGeom>
            <a:avLst/>
            <a:gdLst>
              <a:gd name="T0" fmla="*/ 0 w 7"/>
              <a:gd name="T1" fmla="*/ 10 h 12"/>
              <a:gd name="T2" fmla="*/ 3 w 7"/>
              <a:gd name="T3" fmla="*/ 11 h 12"/>
              <a:gd name="T4" fmla="*/ 5 w 7"/>
              <a:gd name="T5" fmla="*/ 9 h 12"/>
              <a:gd name="T6" fmla="*/ 3 w 7"/>
              <a:gd name="T7" fmla="*/ 7 h 12"/>
              <a:gd name="T8" fmla="*/ 0 w 7"/>
              <a:gd name="T9" fmla="*/ 3 h 12"/>
              <a:gd name="T10" fmla="*/ 4 w 7"/>
              <a:gd name="T11" fmla="*/ 0 h 12"/>
              <a:gd name="T12" fmla="*/ 7 w 7"/>
              <a:gd name="T13" fmla="*/ 1 h 12"/>
              <a:gd name="T14" fmla="*/ 6 w 7"/>
              <a:gd name="T15" fmla="*/ 2 h 12"/>
              <a:gd name="T16" fmla="*/ 4 w 7"/>
              <a:gd name="T17" fmla="*/ 2 h 12"/>
              <a:gd name="T18" fmla="*/ 2 w 7"/>
              <a:gd name="T19" fmla="*/ 3 h 12"/>
              <a:gd name="T20" fmla="*/ 4 w 7"/>
              <a:gd name="T21" fmla="*/ 5 h 12"/>
              <a:gd name="T22" fmla="*/ 7 w 7"/>
              <a:gd name="T23" fmla="*/ 9 h 12"/>
              <a:gd name="T24" fmla="*/ 3 w 7"/>
              <a:gd name="T25" fmla="*/ 12 h 12"/>
              <a:gd name="T26" fmla="*/ 0 w 7"/>
              <a:gd name="T27" fmla="*/ 11 h 12"/>
              <a:gd name="T28" fmla="*/ 0 w 7"/>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2">
                <a:moveTo>
                  <a:pt x="0" y="10"/>
                </a:moveTo>
                <a:cubicBezTo>
                  <a:pt x="1" y="10"/>
                  <a:pt x="2" y="11"/>
                  <a:pt x="3" y="11"/>
                </a:cubicBezTo>
                <a:cubicBezTo>
                  <a:pt x="4" y="11"/>
                  <a:pt x="5" y="10"/>
                  <a:pt x="5" y="9"/>
                </a:cubicBezTo>
                <a:cubicBezTo>
                  <a:pt x="5" y="8"/>
                  <a:pt x="5" y="7"/>
                  <a:pt x="3" y="7"/>
                </a:cubicBezTo>
                <a:cubicBezTo>
                  <a:pt x="1" y="6"/>
                  <a:pt x="0" y="5"/>
                  <a:pt x="0" y="3"/>
                </a:cubicBezTo>
                <a:cubicBezTo>
                  <a:pt x="0" y="2"/>
                  <a:pt x="1" y="0"/>
                  <a:pt x="4" y="0"/>
                </a:cubicBezTo>
                <a:cubicBezTo>
                  <a:pt x="5" y="0"/>
                  <a:pt x="6" y="0"/>
                  <a:pt x="7" y="1"/>
                </a:cubicBezTo>
                <a:cubicBezTo>
                  <a:pt x="6" y="2"/>
                  <a:pt x="6" y="2"/>
                  <a:pt x="6" y="2"/>
                </a:cubicBezTo>
                <a:cubicBezTo>
                  <a:pt x="6" y="2"/>
                  <a:pt x="5" y="2"/>
                  <a:pt x="4" y="2"/>
                </a:cubicBezTo>
                <a:cubicBezTo>
                  <a:pt x="3" y="2"/>
                  <a:pt x="2" y="2"/>
                  <a:pt x="2" y="3"/>
                </a:cubicBezTo>
                <a:cubicBezTo>
                  <a:pt x="2" y="4"/>
                  <a:pt x="3" y="5"/>
                  <a:pt x="4" y="5"/>
                </a:cubicBezTo>
                <a:cubicBezTo>
                  <a:pt x="6" y="6"/>
                  <a:pt x="7" y="7"/>
                  <a:pt x="7" y="9"/>
                </a:cubicBezTo>
                <a:cubicBezTo>
                  <a:pt x="7" y="11"/>
                  <a:pt x="6" y="12"/>
                  <a:pt x="3" y="12"/>
                </a:cubicBezTo>
                <a:cubicBezTo>
                  <a:pt x="2" y="12"/>
                  <a:pt x="0" y="12"/>
                  <a:pt x="0" y="11"/>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88" name="Freeform 3240"/>
          <p:cNvSpPr>
            <a:spLocks noEditPoints="1"/>
          </p:cNvSpPr>
          <p:nvPr/>
        </p:nvSpPr>
        <p:spPr bwMode="auto">
          <a:xfrm>
            <a:off x="7733771" y="2036758"/>
            <a:ext cx="17042" cy="27067"/>
          </a:xfrm>
          <a:custGeom>
            <a:avLst/>
            <a:gdLst>
              <a:gd name="T0" fmla="*/ 0 w 11"/>
              <a:gd name="T1" fmla="*/ 4 h 17"/>
              <a:gd name="T2" fmla="*/ 0 w 11"/>
              <a:gd name="T3" fmla="*/ 0 h 17"/>
              <a:gd name="T4" fmla="*/ 2 w 11"/>
              <a:gd name="T5" fmla="*/ 0 h 17"/>
              <a:gd name="T6" fmla="*/ 2 w 11"/>
              <a:gd name="T7" fmla="*/ 2 h 17"/>
              <a:gd name="T8" fmla="*/ 2 w 11"/>
              <a:gd name="T9" fmla="*/ 2 h 17"/>
              <a:gd name="T10" fmla="*/ 6 w 11"/>
              <a:gd name="T11" fmla="*/ 0 h 17"/>
              <a:gd name="T12" fmla="*/ 11 w 11"/>
              <a:gd name="T13" fmla="*/ 6 h 17"/>
              <a:gd name="T14" fmla="*/ 6 w 11"/>
              <a:gd name="T15" fmla="*/ 12 h 17"/>
              <a:gd name="T16" fmla="*/ 2 w 11"/>
              <a:gd name="T17" fmla="*/ 10 h 17"/>
              <a:gd name="T18" fmla="*/ 2 w 11"/>
              <a:gd name="T19" fmla="*/ 10 h 17"/>
              <a:gd name="T20" fmla="*/ 2 w 11"/>
              <a:gd name="T21" fmla="*/ 17 h 17"/>
              <a:gd name="T22" fmla="*/ 0 w 11"/>
              <a:gd name="T23" fmla="*/ 17 h 17"/>
              <a:gd name="T24" fmla="*/ 0 w 11"/>
              <a:gd name="T25" fmla="*/ 4 h 17"/>
              <a:gd name="T26" fmla="*/ 2 w 11"/>
              <a:gd name="T27" fmla="*/ 7 h 17"/>
              <a:gd name="T28" fmla="*/ 2 w 11"/>
              <a:gd name="T29" fmla="*/ 8 h 17"/>
              <a:gd name="T30" fmla="*/ 5 w 11"/>
              <a:gd name="T31" fmla="*/ 10 h 17"/>
              <a:gd name="T32" fmla="*/ 9 w 11"/>
              <a:gd name="T33" fmla="*/ 6 h 17"/>
              <a:gd name="T34" fmla="*/ 5 w 11"/>
              <a:gd name="T35" fmla="*/ 2 h 17"/>
              <a:gd name="T36" fmla="*/ 2 w 11"/>
              <a:gd name="T37" fmla="*/ 4 h 17"/>
              <a:gd name="T38" fmla="*/ 2 w 11"/>
              <a:gd name="T39" fmla="*/ 5 h 17"/>
              <a:gd name="T40" fmla="*/ 2 w 11"/>
              <a:gd name="T41" fmla="*/ 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0" y="4"/>
                </a:moveTo>
                <a:cubicBezTo>
                  <a:pt x="0" y="3"/>
                  <a:pt x="0" y="1"/>
                  <a:pt x="0" y="0"/>
                </a:cubicBezTo>
                <a:cubicBezTo>
                  <a:pt x="2" y="0"/>
                  <a:pt x="2" y="0"/>
                  <a:pt x="2" y="0"/>
                </a:cubicBezTo>
                <a:cubicBezTo>
                  <a:pt x="2" y="2"/>
                  <a:pt x="2" y="2"/>
                  <a:pt x="2" y="2"/>
                </a:cubicBezTo>
                <a:cubicBezTo>
                  <a:pt x="2" y="2"/>
                  <a:pt x="2" y="2"/>
                  <a:pt x="2" y="2"/>
                </a:cubicBezTo>
                <a:cubicBezTo>
                  <a:pt x="3" y="1"/>
                  <a:pt x="4" y="0"/>
                  <a:pt x="6" y="0"/>
                </a:cubicBezTo>
                <a:cubicBezTo>
                  <a:pt x="9" y="0"/>
                  <a:pt x="11" y="2"/>
                  <a:pt x="11" y="6"/>
                </a:cubicBezTo>
                <a:cubicBezTo>
                  <a:pt x="11" y="10"/>
                  <a:pt x="8" y="12"/>
                  <a:pt x="6" y="12"/>
                </a:cubicBezTo>
                <a:cubicBezTo>
                  <a:pt x="4" y="12"/>
                  <a:pt x="3" y="11"/>
                  <a:pt x="2" y="10"/>
                </a:cubicBezTo>
                <a:cubicBezTo>
                  <a:pt x="2" y="10"/>
                  <a:pt x="2" y="10"/>
                  <a:pt x="2" y="10"/>
                </a:cubicBezTo>
                <a:cubicBezTo>
                  <a:pt x="2" y="17"/>
                  <a:pt x="2" y="17"/>
                  <a:pt x="2" y="17"/>
                </a:cubicBezTo>
                <a:cubicBezTo>
                  <a:pt x="0" y="17"/>
                  <a:pt x="0" y="17"/>
                  <a:pt x="0" y="17"/>
                </a:cubicBezTo>
                <a:lnTo>
                  <a:pt x="0" y="4"/>
                </a:lnTo>
                <a:close/>
                <a:moveTo>
                  <a:pt x="2" y="7"/>
                </a:moveTo>
                <a:cubicBezTo>
                  <a:pt x="2" y="7"/>
                  <a:pt x="2" y="8"/>
                  <a:pt x="2" y="8"/>
                </a:cubicBezTo>
                <a:cubicBezTo>
                  <a:pt x="2" y="9"/>
                  <a:pt x="4" y="10"/>
                  <a:pt x="5" y="10"/>
                </a:cubicBezTo>
                <a:cubicBezTo>
                  <a:pt x="8" y="10"/>
                  <a:pt x="9" y="9"/>
                  <a:pt x="9" y="6"/>
                </a:cubicBezTo>
                <a:cubicBezTo>
                  <a:pt x="9" y="4"/>
                  <a:pt x="8" y="2"/>
                  <a:pt x="5" y="2"/>
                </a:cubicBezTo>
                <a:cubicBezTo>
                  <a:pt x="4" y="2"/>
                  <a:pt x="3" y="3"/>
                  <a:pt x="2" y="4"/>
                </a:cubicBezTo>
                <a:cubicBezTo>
                  <a:pt x="2" y="5"/>
                  <a:pt x="2" y="5"/>
                  <a:pt x="2" y="5"/>
                </a:cubicBezTo>
                <a:lnTo>
                  <a:pt x="2" y="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89" name="Freeform 3241"/>
          <p:cNvSpPr>
            <a:spLocks noEditPoints="1"/>
          </p:cNvSpPr>
          <p:nvPr/>
        </p:nvSpPr>
        <p:spPr bwMode="auto">
          <a:xfrm>
            <a:off x="7753820" y="2036758"/>
            <a:ext cx="16040" cy="19047"/>
          </a:xfrm>
          <a:custGeom>
            <a:avLst/>
            <a:gdLst>
              <a:gd name="T0" fmla="*/ 2 w 10"/>
              <a:gd name="T1" fmla="*/ 6 h 12"/>
              <a:gd name="T2" fmla="*/ 6 w 10"/>
              <a:gd name="T3" fmla="*/ 10 h 12"/>
              <a:gd name="T4" fmla="*/ 9 w 10"/>
              <a:gd name="T5" fmla="*/ 10 h 12"/>
              <a:gd name="T6" fmla="*/ 9 w 10"/>
              <a:gd name="T7" fmla="*/ 11 h 12"/>
              <a:gd name="T8" fmla="*/ 5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7" y="10"/>
                  <a:pt x="8" y="10"/>
                  <a:pt x="9" y="10"/>
                </a:cubicBezTo>
                <a:cubicBezTo>
                  <a:pt x="9" y="11"/>
                  <a:pt x="9" y="11"/>
                  <a:pt x="9" y="11"/>
                </a:cubicBezTo>
                <a:cubicBezTo>
                  <a:pt x="9" y="12"/>
                  <a:pt x="7" y="12"/>
                  <a:pt x="5" y="12"/>
                </a:cubicBezTo>
                <a:cubicBezTo>
                  <a:pt x="2" y="12"/>
                  <a:pt x="0" y="10"/>
                  <a:pt x="0" y="6"/>
                </a:cubicBezTo>
                <a:cubicBezTo>
                  <a:pt x="0" y="3"/>
                  <a:pt x="2" y="0"/>
                  <a:pt x="5" y="0"/>
                </a:cubicBezTo>
                <a:cubicBezTo>
                  <a:pt x="9" y="0"/>
                  <a:pt x="10" y="3"/>
                  <a:pt x="10" y="5"/>
                </a:cubicBezTo>
                <a:cubicBezTo>
                  <a:pt x="10" y="6"/>
                  <a:pt x="10" y="6"/>
                  <a:pt x="10" y="6"/>
                </a:cubicBezTo>
                <a:lnTo>
                  <a:pt x="2" y="6"/>
                </a:lnTo>
                <a:close/>
                <a:moveTo>
                  <a:pt x="8" y="5"/>
                </a:moveTo>
                <a:cubicBezTo>
                  <a:pt x="8" y="4"/>
                  <a:pt x="7" y="2"/>
                  <a:pt x="5" y="2"/>
                </a:cubicBezTo>
                <a:cubicBezTo>
                  <a:pt x="3" y="2"/>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90" name="Freeform 3242"/>
          <p:cNvSpPr/>
          <p:nvPr/>
        </p:nvSpPr>
        <p:spPr bwMode="auto">
          <a:xfrm>
            <a:off x="7773870" y="2036758"/>
            <a:ext cx="14035" cy="19047"/>
          </a:xfrm>
          <a:custGeom>
            <a:avLst/>
            <a:gdLst>
              <a:gd name="T0" fmla="*/ 0 w 9"/>
              <a:gd name="T1" fmla="*/ 3 h 12"/>
              <a:gd name="T2" fmla="*/ 0 w 9"/>
              <a:gd name="T3" fmla="*/ 0 h 12"/>
              <a:gd name="T4" fmla="*/ 1 w 9"/>
              <a:gd name="T5" fmla="*/ 0 h 12"/>
              <a:gd name="T6" fmla="*/ 1 w 9"/>
              <a:gd name="T7" fmla="*/ 2 h 12"/>
              <a:gd name="T8" fmla="*/ 2 w 9"/>
              <a:gd name="T9" fmla="*/ 2 h 12"/>
              <a:gd name="T10" fmla="*/ 5 w 9"/>
              <a:gd name="T11" fmla="*/ 0 h 12"/>
              <a:gd name="T12" fmla="*/ 9 w 9"/>
              <a:gd name="T13" fmla="*/ 5 h 12"/>
              <a:gd name="T14" fmla="*/ 9 w 9"/>
              <a:gd name="T15" fmla="*/ 12 h 12"/>
              <a:gd name="T16" fmla="*/ 7 w 9"/>
              <a:gd name="T17" fmla="*/ 12 h 12"/>
              <a:gd name="T18" fmla="*/ 7 w 9"/>
              <a:gd name="T19" fmla="*/ 5 h 12"/>
              <a:gd name="T20" fmla="*/ 5 w 9"/>
              <a:gd name="T21" fmla="*/ 2 h 12"/>
              <a:gd name="T22" fmla="*/ 2 w 9"/>
              <a:gd name="T23" fmla="*/ 4 h 12"/>
              <a:gd name="T24" fmla="*/ 2 w 9"/>
              <a:gd name="T25" fmla="*/ 5 h 12"/>
              <a:gd name="T26" fmla="*/ 2 w 9"/>
              <a:gd name="T27" fmla="*/ 12 h 12"/>
              <a:gd name="T28" fmla="*/ 0 w 9"/>
              <a:gd name="T29" fmla="*/ 12 h 12"/>
              <a:gd name="T30" fmla="*/ 0 w 9"/>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 h="12">
                <a:moveTo>
                  <a:pt x="0" y="3"/>
                </a:moveTo>
                <a:cubicBezTo>
                  <a:pt x="0" y="2"/>
                  <a:pt x="0" y="1"/>
                  <a:pt x="0" y="0"/>
                </a:cubicBezTo>
                <a:cubicBezTo>
                  <a:pt x="1" y="0"/>
                  <a:pt x="1" y="0"/>
                  <a:pt x="1" y="0"/>
                </a:cubicBezTo>
                <a:cubicBezTo>
                  <a:pt x="1" y="2"/>
                  <a:pt x="1" y="2"/>
                  <a:pt x="1" y="2"/>
                </a:cubicBezTo>
                <a:cubicBezTo>
                  <a:pt x="2" y="2"/>
                  <a:pt x="2" y="2"/>
                  <a:pt x="2" y="2"/>
                </a:cubicBezTo>
                <a:cubicBezTo>
                  <a:pt x="2" y="1"/>
                  <a:pt x="3" y="0"/>
                  <a:pt x="5" y="0"/>
                </a:cubicBezTo>
                <a:cubicBezTo>
                  <a:pt x="7" y="0"/>
                  <a:pt x="9" y="1"/>
                  <a:pt x="9" y="5"/>
                </a:cubicBezTo>
                <a:cubicBezTo>
                  <a:pt x="9" y="12"/>
                  <a:pt x="9" y="12"/>
                  <a:pt x="9" y="12"/>
                </a:cubicBezTo>
                <a:cubicBezTo>
                  <a:pt x="7" y="12"/>
                  <a:pt x="7" y="12"/>
                  <a:pt x="7" y="12"/>
                </a:cubicBezTo>
                <a:cubicBezTo>
                  <a:pt x="7" y="5"/>
                  <a:pt x="7" y="5"/>
                  <a:pt x="7" y="5"/>
                </a:cubicBezTo>
                <a:cubicBezTo>
                  <a:pt x="7" y="3"/>
                  <a:pt x="7" y="2"/>
                  <a:pt x="5" y="2"/>
                </a:cubicBezTo>
                <a:cubicBezTo>
                  <a:pt x="3" y="2"/>
                  <a:pt x="2" y="3"/>
                  <a:pt x="2" y="4"/>
                </a:cubicBezTo>
                <a:cubicBezTo>
                  <a:pt x="2" y="4"/>
                  <a:pt x="2" y="5"/>
                  <a:pt x="2" y="5"/>
                </a:cubicBezTo>
                <a:cubicBezTo>
                  <a:pt x="2" y="12"/>
                  <a:pt x="2" y="12"/>
                  <a:pt x="2"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91" name="Freeform 3243"/>
          <p:cNvSpPr>
            <a:spLocks noEditPoints="1"/>
          </p:cNvSpPr>
          <p:nvPr/>
        </p:nvSpPr>
        <p:spPr bwMode="auto">
          <a:xfrm>
            <a:off x="7792917" y="2028738"/>
            <a:ext cx="17042" cy="27067"/>
          </a:xfrm>
          <a:custGeom>
            <a:avLst/>
            <a:gdLst>
              <a:gd name="T0" fmla="*/ 11 w 11"/>
              <a:gd name="T1" fmla="*/ 0 h 17"/>
              <a:gd name="T2" fmla="*/ 11 w 11"/>
              <a:gd name="T3" fmla="*/ 14 h 17"/>
              <a:gd name="T4" fmla="*/ 11 w 11"/>
              <a:gd name="T5" fmla="*/ 17 h 17"/>
              <a:gd name="T6" fmla="*/ 9 w 11"/>
              <a:gd name="T7" fmla="*/ 17 h 17"/>
              <a:gd name="T8" fmla="*/ 9 w 11"/>
              <a:gd name="T9" fmla="*/ 15 h 17"/>
              <a:gd name="T10" fmla="*/ 9 w 11"/>
              <a:gd name="T11" fmla="*/ 15 h 17"/>
              <a:gd name="T12" fmla="*/ 5 w 11"/>
              <a:gd name="T13" fmla="*/ 17 h 17"/>
              <a:gd name="T14" fmla="*/ 0 w 11"/>
              <a:gd name="T15" fmla="*/ 11 h 17"/>
              <a:gd name="T16" fmla="*/ 5 w 11"/>
              <a:gd name="T17" fmla="*/ 5 h 17"/>
              <a:gd name="T18" fmla="*/ 9 w 11"/>
              <a:gd name="T19" fmla="*/ 7 h 17"/>
              <a:gd name="T20" fmla="*/ 9 w 11"/>
              <a:gd name="T21" fmla="*/ 7 h 17"/>
              <a:gd name="T22" fmla="*/ 9 w 11"/>
              <a:gd name="T23" fmla="*/ 0 h 17"/>
              <a:gd name="T24" fmla="*/ 11 w 11"/>
              <a:gd name="T25" fmla="*/ 0 h 17"/>
              <a:gd name="T26" fmla="*/ 9 w 11"/>
              <a:gd name="T27" fmla="*/ 10 h 17"/>
              <a:gd name="T28" fmla="*/ 9 w 11"/>
              <a:gd name="T29" fmla="*/ 9 h 17"/>
              <a:gd name="T30" fmla="*/ 6 w 11"/>
              <a:gd name="T31" fmla="*/ 7 h 17"/>
              <a:gd name="T32" fmla="*/ 2 w 11"/>
              <a:gd name="T33" fmla="*/ 11 h 17"/>
              <a:gd name="T34" fmla="*/ 6 w 11"/>
              <a:gd name="T35" fmla="*/ 15 h 17"/>
              <a:gd name="T36" fmla="*/ 9 w 11"/>
              <a:gd name="T37" fmla="*/ 13 h 17"/>
              <a:gd name="T38" fmla="*/ 9 w 11"/>
              <a:gd name="T39" fmla="*/ 12 h 17"/>
              <a:gd name="T40" fmla="*/ 9 w 11"/>
              <a:gd name="T41" fmla="*/ 1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11" y="0"/>
                </a:moveTo>
                <a:cubicBezTo>
                  <a:pt x="11" y="14"/>
                  <a:pt x="11" y="14"/>
                  <a:pt x="11" y="14"/>
                </a:cubicBezTo>
                <a:cubicBezTo>
                  <a:pt x="11" y="15"/>
                  <a:pt x="11" y="16"/>
                  <a:pt x="11" y="17"/>
                </a:cubicBezTo>
                <a:cubicBezTo>
                  <a:pt x="9" y="17"/>
                  <a:pt x="9" y="17"/>
                  <a:pt x="9" y="17"/>
                </a:cubicBezTo>
                <a:cubicBezTo>
                  <a:pt x="9" y="15"/>
                  <a:pt x="9" y="15"/>
                  <a:pt x="9" y="15"/>
                </a:cubicBezTo>
                <a:cubicBezTo>
                  <a:pt x="9" y="15"/>
                  <a:pt x="9" y="15"/>
                  <a:pt x="9" y="15"/>
                </a:cubicBezTo>
                <a:cubicBezTo>
                  <a:pt x="8" y="16"/>
                  <a:pt x="7" y="17"/>
                  <a:pt x="5" y="17"/>
                </a:cubicBezTo>
                <a:cubicBezTo>
                  <a:pt x="2" y="17"/>
                  <a:pt x="0" y="15"/>
                  <a:pt x="0" y="11"/>
                </a:cubicBezTo>
                <a:cubicBezTo>
                  <a:pt x="0" y="7"/>
                  <a:pt x="2" y="5"/>
                  <a:pt x="5" y="5"/>
                </a:cubicBezTo>
                <a:cubicBezTo>
                  <a:pt x="7" y="5"/>
                  <a:pt x="8" y="6"/>
                  <a:pt x="9" y="7"/>
                </a:cubicBezTo>
                <a:cubicBezTo>
                  <a:pt x="9" y="7"/>
                  <a:pt x="9" y="7"/>
                  <a:pt x="9" y="7"/>
                </a:cubicBezTo>
                <a:cubicBezTo>
                  <a:pt x="9" y="0"/>
                  <a:pt x="9" y="0"/>
                  <a:pt x="9" y="0"/>
                </a:cubicBezTo>
                <a:lnTo>
                  <a:pt x="11" y="0"/>
                </a:lnTo>
                <a:close/>
                <a:moveTo>
                  <a:pt x="9" y="10"/>
                </a:moveTo>
                <a:cubicBezTo>
                  <a:pt x="9" y="10"/>
                  <a:pt x="9" y="9"/>
                  <a:pt x="9" y="9"/>
                </a:cubicBezTo>
                <a:cubicBezTo>
                  <a:pt x="8" y="8"/>
                  <a:pt x="7" y="7"/>
                  <a:pt x="6" y="7"/>
                </a:cubicBezTo>
                <a:cubicBezTo>
                  <a:pt x="4" y="7"/>
                  <a:pt x="2" y="9"/>
                  <a:pt x="2" y="11"/>
                </a:cubicBezTo>
                <a:cubicBezTo>
                  <a:pt x="2" y="13"/>
                  <a:pt x="3" y="15"/>
                  <a:pt x="6" y="15"/>
                </a:cubicBezTo>
                <a:cubicBezTo>
                  <a:pt x="7" y="15"/>
                  <a:pt x="8" y="14"/>
                  <a:pt x="9" y="13"/>
                </a:cubicBezTo>
                <a:cubicBezTo>
                  <a:pt x="9" y="13"/>
                  <a:pt x="9" y="12"/>
                  <a:pt x="9" y="12"/>
                </a:cubicBezTo>
                <a:lnTo>
                  <a:pt x="9"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92" name="Freeform 3244"/>
          <p:cNvSpPr>
            <a:spLocks noEditPoints="1"/>
          </p:cNvSpPr>
          <p:nvPr/>
        </p:nvSpPr>
        <p:spPr bwMode="auto">
          <a:xfrm>
            <a:off x="7814971" y="2030743"/>
            <a:ext cx="5012" cy="25062"/>
          </a:xfrm>
          <a:custGeom>
            <a:avLst/>
            <a:gdLst>
              <a:gd name="T0" fmla="*/ 3 w 3"/>
              <a:gd name="T1" fmla="*/ 1 h 16"/>
              <a:gd name="T2" fmla="*/ 1 w 3"/>
              <a:gd name="T3" fmla="*/ 2 h 16"/>
              <a:gd name="T4" fmla="*/ 0 w 3"/>
              <a:gd name="T5" fmla="*/ 1 h 16"/>
              <a:gd name="T6" fmla="*/ 2 w 3"/>
              <a:gd name="T7" fmla="*/ 0 h 16"/>
              <a:gd name="T8" fmla="*/ 3 w 3"/>
              <a:gd name="T9" fmla="*/ 1 h 16"/>
              <a:gd name="T10" fmla="*/ 0 w 3"/>
              <a:gd name="T11" fmla="*/ 16 h 16"/>
              <a:gd name="T12" fmla="*/ 0 w 3"/>
              <a:gd name="T13" fmla="*/ 4 h 16"/>
              <a:gd name="T14" fmla="*/ 3 w 3"/>
              <a:gd name="T15" fmla="*/ 4 h 16"/>
              <a:gd name="T16" fmla="*/ 3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2"/>
                  <a:pt x="1" y="2"/>
                </a:cubicBezTo>
                <a:cubicBezTo>
                  <a:pt x="1" y="2"/>
                  <a:pt x="0" y="2"/>
                  <a:pt x="0" y="1"/>
                </a:cubicBezTo>
                <a:cubicBezTo>
                  <a:pt x="0" y="0"/>
                  <a:pt x="1" y="0"/>
                  <a:pt x="2" y="0"/>
                </a:cubicBezTo>
                <a:cubicBezTo>
                  <a:pt x="2" y="0"/>
                  <a:pt x="3" y="0"/>
                  <a:pt x="3" y="1"/>
                </a:cubicBezTo>
                <a:close/>
                <a:moveTo>
                  <a:pt x="0" y="16"/>
                </a:moveTo>
                <a:cubicBezTo>
                  <a:pt x="0" y="4"/>
                  <a:pt x="0" y="4"/>
                  <a:pt x="0" y="4"/>
                </a:cubicBezTo>
                <a:cubicBezTo>
                  <a:pt x="3" y="4"/>
                  <a:pt x="3" y="4"/>
                  <a:pt x="3" y="4"/>
                </a:cubicBezTo>
                <a:cubicBezTo>
                  <a:pt x="3" y="16"/>
                  <a:pt x="3" y="16"/>
                  <a:pt x="3"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93" name="Freeform 3245"/>
          <p:cNvSpPr/>
          <p:nvPr/>
        </p:nvSpPr>
        <p:spPr bwMode="auto">
          <a:xfrm>
            <a:off x="7822991" y="2036758"/>
            <a:ext cx="12030" cy="19047"/>
          </a:xfrm>
          <a:custGeom>
            <a:avLst/>
            <a:gdLst>
              <a:gd name="T0" fmla="*/ 1 w 8"/>
              <a:gd name="T1" fmla="*/ 10 h 12"/>
              <a:gd name="T2" fmla="*/ 4 w 8"/>
              <a:gd name="T3" fmla="*/ 11 h 12"/>
              <a:gd name="T4" fmla="*/ 6 w 8"/>
              <a:gd name="T5" fmla="*/ 9 h 12"/>
              <a:gd name="T6" fmla="*/ 4 w 8"/>
              <a:gd name="T7" fmla="*/ 7 h 12"/>
              <a:gd name="T8" fmla="*/ 1 w 8"/>
              <a:gd name="T9" fmla="*/ 3 h 12"/>
              <a:gd name="T10" fmla="*/ 5 w 8"/>
              <a:gd name="T11" fmla="*/ 0 h 12"/>
              <a:gd name="T12" fmla="*/ 7 w 8"/>
              <a:gd name="T13" fmla="*/ 1 h 12"/>
              <a:gd name="T14" fmla="*/ 7 w 8"/>
              <a:gd name="T15" fmla="*/ 2 h 12"/>
              <a:gd name="T16" fmla="*/ 5 w 8"/>
              <a:gd name="T17" fmla="*/ 2 h 12"/>
              <a:gd name="T18" fmla="*/ 3 w 8"/>
              <a:gd name="T19" fmla="*/ 3 h 12"/>
              <a:gd name="T20" fmla="*/ 5 w 8"/>
              <a:gd name="T21" fmla="*/ 5 h 12"/>
              <a:gd name="T22" fmla="*/ 8 w 8"/>
              <a:gd name="T23" fmla="*/ 9 h 12"/>
              <a:gd name="T24" fmla="*/ 4 w 8"/>
              <a:gd name="T25" fmla="*/ 12 h 12"/>
              <a:gd name="T26" fmla="*/ 0 w 8"/>
              <a:gd name="T27" fmla="*/ 11 h 12"/>
              <a:gd name="T28" fmla="*/ 1 w 8"/>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1" y="10"/>
                </a:moveTo>
                <a:cubicBezTo>
                  <a:pt x="1" y="10"/>
                  <a:pt x="3" y="11"/>
                  <a:pt x="4" y="11"/>
                </a:cubicBezTo>
                <a:cubicBezTo>
                  <a:pt x="5" y="11"/>
                  <a:pt x="6" y="10"/>
                  <a:pt x="6" y="9"/>
                </a:cubicBezTo>
                <a:cubicBezTo>
                  <a:pt x="6" y="8"/>
                  <a:pt x="5" y="7"/>
                  <a:pt x="4" y="7"/>
                </a:cubicBezTo>
                <a:cubicBezTo>
                  <a:pt x="2" y="6"/>
                  <a:pt x="1" y="5"/>
                  <a:pt x="1" y="3"/>
                </a:cubicBezTo>
                <a:cubicBezTo>
                  <a:pt x="1" y="2"/>
                  <a:pt x="2" y="0"/>
                  <a:pt x="5" y="0"/>
                </a:cubicBezTo>
                <a:cubicBezTo>
                  <a:pt x="6" y="0"/>
                  <a:pt x="7" y="0"/>
                  <a:pt x="7" y="1"/>
                </a:cubicBezTo>
                <a:cubicBezTo>
                  <a:pt x="7" y="2"/>
                  <a:pt x="7" y="2"/>
                  <a:pt x="7" y="2"/>
                </a:cubicBezTo>
                <a:cubicBezTo>
                  <a:pt x="6" y="2"/>
                  <a:pt x="6" y="2"/>
                  <a:pt x="5" y="2"/>
                </a:cubicBezTo>
                <a:cubicBezTo>
                  <a:pt x="3" y="2"/>
                  <a:pt x="3" y="2"/>
                  <a:pt x="3" y="3"/>
                </a:cubicBezTo>
                <a:cubicBezTo>
                  <a:pt x="3" y="4"/>
                  <a:pt x="3" y="5"/>
                  <a:pt x="5" y="5"/>
                </a:cubicBezTo>
                <a:cubicBezTo>
                  <a:pt x="7" y="6"/>
                  <a:pt x="8" y="7"/>
                  <a:pt x="8" y="9"/>
                </a:cubicBezTo>
                <a:cubicBezTo>
                  <a:pt x="8" y="11"/>
                  <a:pt x="6" y="12"/>
                  <a:pt x="4" y="12"/>
                </a:cubicBezTo>
                <a:cubicBezTo>
                  <a:pt x="2" y="12"/>
                  <a:pt x="1" y="12"/>
                  <a:pt x="0" y="11"/>
                </a:cubicBezTo>
                <a:lnTo>
                  <a:pt x="1"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94" name="Freeform 3246"/>
          <p:cNvSpPr/>
          <p:nvPr/>
        </p:nvSpPr>
        <p:spPr bwMode="auto">
          <a:xfrm>
            <a:off x="7839031" y="2036758"/>
            <a:ext cx="11027" cy="19047"/>
          </a:xfrm>
          <a:custGeom>
            <a:avLst/>
            <a:gdLst>
              <a:gd name="T0" fmla="*/ 0 w 7"/>
              <a:gd name="T1" fmla="*/ 10 h 12"/>
              <a:gd name="T2" fmla="*/ 3 w 7"/>
              <a:gd name="T3" fmla="*/ 11 h 12"/>
              <a:gd name="T4" fmla="*/ 5 w 7"/>
              <a:gd name="T5" fmla="*/ 9 h 12"/>
              <a:gd name="T6" fmla="*/ 3 w 7"/>
              <a:gd name="T7" fmla="*/ 7 h 12"/>
              <a:gd name="T8" fmla="*/ 0 w 7"/>
              <a:gd name="T9" fmla="*/ 3 h 12"/>
              <a:gd name="T10" fmla="*/ 4 w 7"/>
              <a:gd name="T11" fmla="*/ 0 h 12"/>
              <a:gd name="T12" fmla="*/ 7 w 7"/>
              <a:gd name="T13" fmla="*/ 1 h 12"/>
              <a:gd name="T14" fmla="*/ 6 w 7"/>
              <a:gd name="T15" fmla="*/ 2 h 12"/>
              <a:gd name="T16" fmla="*/ 4 w 7"/>
              <a:gd name="T17" fmla="*/ 2 h 12"/>
              <a:gd name="T18" fmla="*/ 2 w 7"/>
              <a:gd name="T19" fmla="*/ 3 h 12"/>
              <a:gd name="T20" fmla="*/ 4 w 7"/>
              <a:gd name="T21" fmla="*/ 5 h 12"/>
              <a:gd name="T22" fmla="*/ 7 w 7"/>
              <a:gd name="T23" fmla="*/ 9 h 12"/>
              <a:gd name="T24" fmla="*/ 3 w 7"/>
              <a:gd name="T25" fmla="*/ 12 h 12"/>
              <a:gd name="T26" fmla="*/ 0 w 7"/>
              <a:gd name="T27" fmla="*/ 11 h 12"/>
              <a:gd name="T28" fmla="*/ 0 w 7"/>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2">
                <a:moveTo>
                  <a:pt x="0" y="10"/>
                </a:moveTo>
                <a:cubicBezTo>
                  <a:pt x="1" y="10"/>
                  <a:pt x="2" y="11"/>
                  <a:pt x="3" y="11"/>
                </a:cubicBezTo>
                <a:cubicBezTo>
                  <a:pt x="5" y="11"/>
                  <a:pt x="5" y="10"/>
                  <a:pt x="5" y="9"/>
                </a:cubicBezTo>
                <a:cubicBezTo>
                  <a:pt x="5" y="8"/>
                  <a:pt x="5" y="7"/>
                  <a:pt x="3" y="7"/>
                </a:cubicBezTo>
                <a:cubicBezTo>
                  <a:pt x="1" y="6"/>
                  <a:pt x="0" y="5"/>
                  <a:pt x="0" y="3"/>
                </a:cubicBezTo>
                <a:cubicBezTo>
                  <a:pt x="0" y="2"/>
                  <a:pt x="2" y="0"/>
                  <a:pt x="4" y="0"/>
                </a:cubicBezTo>
                <a:cubicBezTo>
                  <a:pt x="5" y="0"/>
                  <a:pt x="6" y="0"/>
                  <a:pt x="7" y="1"/>
                </a:cubicBezTo>
                <a:cubicBezTo>
                  <a:pt x="6" y="2"/>
                  <a:pt x="6" y="2"/>
                  <a:pt x="6" y="2"/>
                </a:cubicBezTo>
                <a:cubicBezTo>
                  <a:pt x="6" y="2"/>
                  <a:pt x="5" y="2"/>
                  <a:pt x="4" y="2"/>
                </a:cubicBezTo>
                <a:cubicBezTo>
                  <a:pt x="3" y="2"/>
                  <a:pt x="2" y="2"/>
                  <a:pt x="2" y="3"/>
                </a:cubicBezTo>
                <a:cubicBezTo>
                  <a:pt x="2" y="4"/>
                  <a:pt x="3" y="5"/>
                  <a:pt x="4" y="5"/>
                </a:cubicBezTo>
                <a:cubicBezTo>
                  <a:pt x="6" y="6"/>
                  <a:pt x="7" y="7"/>
                  <a:pt x="7" y="9"/>
                </a:cubicBezTo>
                <a:cubicBezTo>
                  <a:pt x="7" y="11"/>
                  <a:pt x="6" y="12"/>
                  <a:pt x="3" y="12"/>
                </a:cubicBezTo>
                <a:cubicBezTo>
                  <a:pt x="2" y="12"/>
                  <a:pt x="1" y="12"/>
                  <a:pt x="0" y="11"/>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95" name="Freeform 3247"/>
          <p:cNvSpPr>
            <a:spLocks noEditPoints="1"/>
          </p:cNvSpPr>
          <p:nvPr/>
        </p:nvSpPr>
        <p:spPr bwMode="auto">
          <a:xfrm>
            <a:off x="7853066" y="2036758"/>
            <a:ext cx="15037" cy="19047"/>
          </a:xfrm>
          <a:custGeom>
            <a:avLst/>
            <a:gdLst>
              <a:gd name="T0" fmla="*/ 2 w 10"/>
              <a:gd name="T1" fmla="*/ 6 h 12"/>
              <a:gd name="T2" fmla="*/ 6 w 10"/>
              <a:gd name="T3" fmla="*/ 10 h 12"/>
              <a:gd name="T4" fmla="*/ 9 w 10"/>
              <a:gd name="T5" fmla="*/ 10 h 12"/>
              <a:gd name="T6" fmla="*/ 10 w 10"/>
              <a:gd name="T7" fmla="*/ 11 h 12"/>
              <a:gd name="T8" fmla="*/ 6 w 10"/>
              <a:gd name="T9" fmla="*/ 12 h 12"/>
              <a:gd name="T10" fmla="*/ 0 w 10"/>
              <a:gd name="T11" fmla="*/ 6 h 12"/>
              <a:gd name="T12" fmla="*/ 6 w 10"/>
              <a:gd name="T13" fmla="*/ 0 h 12"/>
              <a:gd name="T14" fmla="*/ 10 w 10"/>
              <a:gd name="T15" fmla="*/ 5 h 12"/>
              <a:gd name="T16" fmla="*/ 10 w 10"/>
              <a:gd name="T17" fmla="*/ 6 h 12"/>
              <a:gd name="T18" fmla="*/ 2 w 10"/>
              <a:gd name="T19" fmla="*/ 6 h 12"/>
              <a:gd name="T20" fmla="*/ 8 w 10"/>
              <a:gd name="T21" fmla="*/ 5 h 12"/>
              <a:gd name="T22" fmla="*/ 6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8" y="10"/>
                  <a:pt x="9" y="10"/>
                  <a:pt x="9" y="10"/>
                </a:cubicBezTo>
                <a:cubicBezTo>
                  <a:pt x="10" y="11"/>
                  <a:pt x="10" y="11"/>
                  <a:pt x="10" y="11"/>
                </a:cubicBezTo>
                <a:cubicBezTo>
                  <a:pt x="9" y="12"/>
                  <a:pt x="8" y="12"/>
                  <a:pt x="6" y="12"/>
                </a:cubicBezTo>
                <a:cubicBezTo>
                  <a:pt x="2" y="12"/>
                  <a:pt x="0" y="10"/>
                  <a:pt x="0" y="6"/>
                </a:cubicBezTo>
                <a:cubicBezTo>
                  <a:pt x="0" y="3"/>
                  <a:pt x="2" y="0"/>
                  <a:pt x="6" y="0"/>
                </a:cubicBezTo>
                <a:cubicBezTo>
                  <a:pt x="9" y="0"/>
                  <a:pt x="10" y="3"/>
                  <a:pt x="10" y="5"/>
                </a:cubicBezTo>
                <a:cubicBezTo>
                  <a:pt x="10" y="6"/>
                  <a:pt x="10" y="6"/>
                  <a:pt x="10" y="6"/>
                </a:cubicBezTo>
                <a:lnTo>
                  <a:pt x="2" y="6"/>
                </a:lnTo>
                <a:close/>
                <a:moveTo>
                  <a:pt x="8" y="5"/>
                </a:moveTo>
                <a:cubicBezTo>
                  <a:pt x="8" y="4"/>
                  <a:pt x="8" y="2"/>
                  <a:pt x="6" y="2"/>
                </a:cubicBezTo>
                <a:cubicBezTo>
                  <a:pt x="3" y="2"/>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96" name="Freeform 3248"/>
          <p:cNvSpPr>
            <a:spLocks noEditPoints="1"/>
          </p:cNvSpPr>
          <p:nvPr/>
        </p:nvSpPr>
        <p:spPr bwMode="auto">
          <a:xfrm>
            <a:off x="7881135" y="2036758"/>
            <a:ext cx="17042" cy="27067"/>
          </a:xfrm>
          <a:custGeom>
            <a:avLst/>
            <a:gdLst>
              <a:gd name="T0" fmla="*/ 0 w 11"/>
              <a:gd name="T1" fmla="*/ 4 h 17"/>
              <a:gd name="T2" fmla="*/ 0 w 11"/>
              <a:gd name="T3" fmla="*/ 0 h 17"/>
              <a:gd name="T4" fmla="*/ 2 w 11"/>
              <a:gd name="T5" fmla="*/ 0 h 17"/>
              <a:gd name="T6" fmla="*/ 2 w 11"/>
              <a:gd name="T7" fmla="*/ 2 h 17"/>
              <a:gd name="T8" fmla="*/ 2 w 11"/>
              <a:gd name="T9" fmla="*/ 2 h 17"/>
              <a:gd name="T10" fmla="*/ 6 w 11"/>
              <a:gd name="T11" fmla="*/ 0 h 17"/>
              <a:gd name="T12" fmla="*/ 11 w 11"/>
              <a:gd name="T13" fmla="*/ 6 h 17"/>
              <a:gd name="T14" fmla="*/ 6 w 11"/>
              <a:gd name="T15" fmla="*/ 12 h 17"/>
              <a:gd name="T16" fmla="*/ 2 w 11"/>
              <a:gd name="T17" fmla="*/ 10 h 17"/>
              <a:gd name="T18" fmla="*/ 2 w 11"/>
              <a:gd name="T19" fmla="*/ 10 h 17"/>
              <a:gd name="T20" fmla="*/ 2 w 11"/>
              <a:gd name="T21" fmla="*/ 17 h 17"/>
              <a:gd name="T22" fmla="*/ 0 w 11"/>
              <a:gd name="T23" fmla="*/ 17 h 17"/>
              <a:gd name="T24" fmla="*/ 0 w 11"/>
              <a:gd name="T25" fmla="*/ 4 h 17"/>
              <a:gd name="T26" fmla="*/ 2 w 11"/>
              <a:gd name="T27" fmla="*/ 7 h 17"/>
              <a:gd name="T28" fmla="*/ 2 w 11"/>
              <a:gd name="T29" fmla="*/ 8 h 17"/>
              <a:gd name="T30" fmla="*/ 6 w 11"/>
              <a:gd name="T31" fmla="*/ 10 h 17"/>
              <a:gd name="T32" fmla="*/ 9 w 11"/>
              <a:gd name="T33" fmla="*/ 6 h 17"/>
              <a:gd name="T34" fmla="*/ 6 w 11"/>
              <a:gd name="T35" fmla="*/ 2 h 17"/>
              <a:gd name="T36" fmla="*/ 2 w 11"/>
              <a:gd name="T37" fmla="*/ 4 h 17"/>
              <a:gd name="T38" fmla="*/ 2 w 11"/>
              <a:gd name="T39" fmla="*/ 5 h 17"/>
              <a:gd name="T40" fmla="*/ 2 w 11"/>
              <a:gd name="T41" fmla="*/ 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0" y="4"/>
                </a:moveTo>
                <a:cubicBezTo>
                  <a:pt x="0" y="3"/>
                  <a:pt x="0" y="1"/>
                  <a:pt x="0" y="0"/>
                </a:cubicBezTo>
                <a:cubicBezTo>
                  <a:pt x="2" y="0"/>
                  <a:pt x="2" y="0"/>
                  <a:pt x="2" y="0"/>
                </a:cubicBezTo>
                <a:cubicBezTo>
                  <a:pt x="2" y="2"/>
                  <a:pt x="2" y="2"/>
                  <a:pt x="2" y="2"/>
                </a:cubicBezTo>
                <a:cubicBezTo>
                  <a:pt x="2" y="2"/>
                  <a:pt x="2" y="2"/>
                  <a:pt x="2" y="2"/>
                </a:cubicBezTo>
                <a:cubicBezTo>
                  <a:pt x="3" y="1"/>
                  <a:pt x="4" y="0"/>
                  <a:pt x="6" y="0"/>
                </a:cubicBezTo>
                <a:cubicBezTo>
                  <a:pt x="9" y="0"/>
                  <a:pt x="11" y="2"/>
                  <a:pt x="11" y="6"/>
                </a:cubicBezTo>
                <a:cubicBezTo>
                  <a:pt x="11" y="10"/>
                  <a:pt x="9" y="12"/>
                  <a:pt x="6" y="12"/>
                </a:cubicBezTo>
                <a:cubicBezTo>
                  <a:pt x="4" y="12"/>
                  <a:pt x="3" y="11"/>
                  <a:pt x="2" y="10"/>
                </a:cubicBezTo>
                <a:cubicBezTo>
                  <a:pt x="2" y="10"/>
                  <a:pt x="2" y="10"/>
                  <a:pt x="2" y="10"/>
                </a:cubicBezTo>
                <a:cubicBezTo>
                  <a:pt x="2" y="17"/>
                  <a:pt x="2" y="17"/>
                  <a:pt x="2" y="17"/>
                </a:cubicBezTo>
                <a:cubicBezTo>
                  <a:pt x="0" y="17"/>
                  <a:pt x="0" y="17"/>
                  <a:pt x="0" y="17"/>
                </a:cubicBezTo>
                <a:lnTo>
                  <a:pt x="0" y="4"/>
                </a:lnTo>
                <a:close/>
                <a:moveTo>
                  <a:pt x="2" y="7"/>
                </a:moveTo>
                <a:cubicBezTo>
                  <a:pt x="2" y="7"/>
                  <a:pt x="2" y="8"/>
                  <a:pt x="2" y="8"/>
                </a:cubicBezTo>
                <a:cubicBezTo>
                  <a:pt x="3" y="9"/>
                  <a:pt x="4" y="10"/>
                  <a:pt x="6" y="10"/>
                </a:cubicBezTo>
                <a:cubicBezTo>
                  <a:pt x="8" y="10"/>
                  <a:pt x="9" y="9"/>
                  <a:pt x="9" y="6"/>
                </a:cubicBezTo>
                <a:cubicBezTo>
                  <a:pt x="9" y="4"/>
                  <a:pt x="8" y="2"/>
                  <a:pt x="6" y="2"/>
                </a:cubicBezTo>
                <a:cubicBezTo>
                  <a:pt x="4" y="2"/>
                  <a:pt x="3" y="3"/>
                  <a:pt x="2" y="4"/>
                </a:cubicBezTo>
                <a:cubicBezTo>
                  <a:pt x="2" y="5"/>
                  <a:pt x="2" y="5"/>
                  <a:pt x="2" y="5"/>
                </a:cubicBezTo>
                <a:lnTo>
                  <a:pt x="2" y="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97" name="Freeform 3249"/>
          <p:cNvSpPr>
            <a:spLocks noEditPoints="1"/>
          </p:cNvSpPr>
          <p:nvPr/>
        </p:nvSpPr>
        <p:spPr bwMode="auto">
          <a:xfrm>
            <a:off x="7901184" y="2036758"/>
            <a:ext cx="18045" cy="19047"/>
          </a:xfrm>
          <a:custGeom>
            <a:avLst/>
            <a:gdLst>
              <a:gd name="T0" fmla="*/ 11 w 11"/>
              <a:gd name="T1" fmla="*/ 6 h 12"/>
              <a:gd name="T2" fmla="*/ 6 w 11"/>
              <a:gd name="T3" fmla="*/ 12 h 12"/>
              <a:gd name="T4" fmla="*/ 0 w 11"/>
              <a:gd name="T5" fmla="*/ 6 h 12"/>
              <a:gd name="T6" fmla="*/ 6 w 11"/>
              <a:gd name="T7" fmla="*/ 0 h 12"/>
              <a:gd name="T8" fmla="*/ 11 w 11"/>
              <a:gd name="T9" fmla="*/ 6 h 12"/>
              <a:gd name="T10" fmla="*/ 2 w 11"/>
              <a:gd name="T11" fmla="*/ 6 h 12"/>
              <a:gd name="T12" fmla="*/ 6 w 11"/>
              <a:gd name="T13" fmla="*/ 11 h 12"/>
              <a:gd name="T14" fmla="*/ 9 w 11"/>
              <a:gd name="T15" fmla="*/ 6 h 12"/>
              <a:gd name="T16" fmla="*/ 6 w 11"/>
              <a:gd name="T17" fmla="*/ 2 h 12"/>
              <a:gd name="T18" fmla="*/ 2 w 11"/>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2">
                <a:moveTo>
                  <a:pt x="11" y="6"/>
                </a:moveTo>
                <a:cubicBezTo>
                  <a:pt x="11" y="10"/>
                  <a:pt x="8" y="12"/>
                  <a:pt x="6" y="12"/>
                </a:cubicBezTo>
                <a:cubicBezTo>
                  <a:pt x="2" y="12"/>
                  <a:pt x="0" y="10"/>
                  <a:pt x="0" y="6"/>
                </a:cubicBezTo>
                <a:cubicBezTo>
                  <a:pt x="0" y="2"/>
                  <a:pt x="3" y="0"/>
                  <a:pt x="6" y="0"/>
                </a:cubicBezTo>
                <a:cubicBezTo>
                  <a:pt x="9" y="0"/>
                  <a:pt x="11" y="2"/>
                  <a:pt x="11" y="6"/>
                </a:cubicBezTo>
                <a:close/>
                <a:moveTo>
                  <a:pt x="2" y="6"/>
                </a:moveTo>
                <a:cubicBezTo>
                  <a:pt x="2" y="9"/>
                  <a:pt x="4" y="11"/>
                  <a:pt x="6" y="11"/>
                </a:cubicBezTo>
                <a:cubicBezTo>
                  <a:pt x="8" y="11"/>
                  <a:pt x="9" y="9"/>
                  <a:pt x="9" y="6"/>
                </a:cubicBezTo>
                <a:cubicBezTo>
                  <a:pt x="9" y="4"/>
                  <a:pt x="8" y="2"/>
                  <a:pt x="6"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98" name="Freeform 3250"/>
          <p:cNvSpPr/>
          <p:nvPr/>
        </p:nvSpPr>
        <p:spPr bwMode="auto">
          <a:xfrm>
            <a:off x="7922236" y="2032748"/>
            <a:ext cx="11027" cy="23057"/>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5 w 7"/>
              <a:gd name="T13" fmla="*/ 13 h 15"/>
              <a:gd name="T14" fmla="*/ 6 w 7"/>
              <a:gd name="T15" fmla="*/ 13 h 15"/>
              <a:gd name="T16" fmla="*/ 6 w 7"/>
              <a:gd name="T17" fmla="*/ 15 h 15"/>
              <a:gd name="T18" fmla="*/ 5 w 7"/>
              <a:gd name="T19" fmla="*/ 15 h 15"/>
              <a:gd name="T20" fmla="*/ 2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4" y="13"/>
                  <a:pt x="5" y="13"/>
                </a:cubicBezTo>
                <a:cubicBezTo>
                  <a:pt x="6" y="13"/>
                  <a:pt x="6" y="13"/>
                  <a:pt x="6" y="13"/>
                </a:cubicBezTo>
                <a:cubicBezTo>
                  <a:pt x="6" y="15"/>
                  <a:pt x="6" y="15"/>
                  <a:pt x="6" y="15"/>
                </a:cubicBezTo>
                <a:cubicBezTo>
                  <a:pt x="6" y="15"/>
                  <a:pt x="5" y="15"/>
                  <a:pt x="5" y="15"/>
                </a:cubicBezTo>
                <a:cubicBezTo>
                  <a:pt x="4" y="15"/>
                  <a:pt x="3" y="15"/>
                  <a:pt x="2"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99" name="Freeform 3251"/>
          <p:cNvSpPr>
            <a:spLocks noEditPoints="1"/>
          </p:cNvSpPr>
          <p:nvPr/>
        </p:nvSpPr>
        <p:spPr bwMode="auto">
          <a:xfrm>
            <a:off x="7934266" y="2036758"/>
            <a:ext cx="16040" cy="19047"/>
          </a:xfrm>
          <a:custGeom>
            <a:avLst/>
            <a:gdLst>
              <a:gd name="T0" fmla="*/ 2 w 10"/>
              <a:gd name="T1" fmla="*/ 6 h 12"/>
              <a:gd name="T2" fmla="*/ 6 w 10"/>
              <a:gd name="T3" fmla="*/ 10 h 12"/>
              <a:gd name="T4" fmla="*/ 9 w 10"/>
              <a:gd name="T5" fmla="*/ 10 h 12"/>
              <a:gd name="T6" fmla="*/ 10 w 10"/>
              <a:gd name="T7" fmla="*/ 11 h 12"/>
              <a:gd name="T8" fmla="*/ 6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7" y="10"/>
                  <a:pt x="8" y="10"/>
                  <a:pt x="9" y="10"/>
                </a:cubicBezTo>
                <a:cubicBezTo>
                  <a:pt x="10" y="11"/>
                  <a:pt x="10" y="11"/>
                  <a:pt x="10" y="11"/>
                </a:cubicBezTo>
                <a:cubicBezTo>
                  <a:pt x="9" y="12"/>
                  <a:pt x="8" y="12"/>
                  <a:pt x="6" y="12"/>
                </a:cubicBezTo>
                <a:cubicBezTo>
                  <a:pt x="2" y="12"/>
                  <a:pt x="0" y="10"/>
                  <a:pt x="0" y="6"/>
                </a:cubicBezTo>
                <a:cubicBezTo>
                  <a:pt x="0" y="3"/>
                  <a:pt x="2" y="0"/>
                  <a:pt x="5" y="0"/>
                </a:cubicBezTo>
                <a:cubicBezTo>
                  <a:pt x="9" y="0"/>
                  <a:pt x="10" y="3"/>
                  <a:pt x="10" y="5"/>
                </a:cubicBezTo>
                <a:cubicBezTo>
                  <a:pt x="10" y="6"/>
                  <a:pt x="10" y="6"/>
                  <a:pt x="10" y="6"/>
                </a:cubicBezTo>
                <a:lnTo>
                  <a:pt x="2" y="6"/>
                </a:lnTo>
                <a:close/>
                <a:moveTo>
                  <a:pt x="8" y="5"/>
                </a:moveTo>
                <a:cubicBezTo>
                  <a:pt x="8" y="4"/>
                  <a:pt x="8" y="2"/>
                  <a:pt x="5" y="2"/>
                </a:cubicBezTo>
                <a:cubicBezTo>
                  <a:pt x="3" y="2"/>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00" name="Freeform 3252"/>
          <p:cNvSpPr/>
          <p:nvPr/>
        </p:nvSpPr>
        <p:spPr bwMode="auto">
          <a:xfrm>
            <a:off x="7955318" y="2036758"/>
            <a:ext cx="15037" cy="19047"/>
          </a:xfrm>
          <a:custGeom>
            <a:avLst/>
            <a:gdLst>
              <a:gd name="T0" fmla="*/ 0 w 10"/>
              <a:gd name="T1" fmla="*/ 3 h 12"/>
              <a:gd name="T2" fmla="*/ 0 w 10"/>
              <a:gd name="T3" fmla="*/ 0 h 12"/>
              <a:gd name="T4" fmla="*/ 2 w 10"/>
              <a:gd name="T5" fmla="*/ 0 h 12"/>
              <a:gd name="T6" fmla="*/ 2 w 10"/>
              <a:gd name="T7" fmla="*/ 2 h 12"/>
              <a:gd name="T8" fmla="*/ 2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5 w 10"/>
              <a:gd name="T21" fmla="*/ 2 h 12"/>
              <a:gd name="T22" fmla="*/ 2 w 10"/>
              <a:gd name="T23" fmla="*/ 4 h 12"/>
              <a:gd name="T24" fmla="*/ 2 w 10"/>
              <a:gd name="T25" fmla="*/ 5 h 12"/>
              <a:gd name="T26" fmla="*/ 2 w 10"/>
              <a:gd name="T27" fmla="*/ 12 h 12"/>
              <a:gd name="T28" fmla="*/ 0 w 10"/>
              <a:gd name="T29" fmla="*/ 12 h 12"/>
              <a:gd name="T30" fmla="*/ 0 w 10"/>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3"/>
                </a:moveTo>
                <a:cubicBezTo>
                  <a:pt x="0" y="2"/>
                  <a:pt x="0" y="1"/>
                  <a:pt x="0" y="0"/>
                </a:cubicBezTo>
                <a:cubicBezTo>
                  <a:pt x="2" y="0"/>
                  <a:pt x="2" y="0"/>
                  <a:pt x="2" y="0"/>
                </a:cubicBezTo>
                <a:cubicBezTo>
                  <a:pt x="2" y="2"/>
                  <a:pt x="2" y="2"/>
                  <a:pt x="2" y="2"/>
                </a:cubicBezTo>
                <a:cubicBezTo>
                  <a:pt x="2" y="2"/>
                  <a:pt x="2" y="2"/>
                  <a:pt x="2" y="2"/>
                </a:cubicBezTo>
                <a:cubicBezTo>
                  <a:pt x="2" y="1"/>
                  <a:pt x="4" y="0"/>
                  <a:pt x="6" y="0"/>
                </a:cubicBezTo>
                <a:cubicBezTo>
                  <a:pt x="7" y="0"/>
                  <a:pt x="10" y="1"/>
                  <a:pt x="10" y="5"/>
                </a:cubicBezTo>
                <a:cubicBezTo>
                  <a:pt x="10" y="12"/>
                  <a:pt x="10" y="12"/>
                  <a:pt x="10" y="12"/>
                </a:cubicBezTo>
                <a:cubicBezTo>
                  <a:pt x="8" y="12"/>
                  <a:pt x="8" y="12"/>
                  <a:pt x="8" y="12"/>
                </a:cubicBezTo>
                <a:cubicBezTo>
                  <a:pt x="8" y="5"/>
                  <a:pt x="8" y="5"/>
                  <a:pt x="8" y="5"/>
                </a:cubicBezTo>
                <a:cubicBezTo>
                  <a:pt x="8" y="3"/>
                  <a:pt x="7" y="2"/>
                  <a:pt x="5" y="2"/>
                </a:cubicBezTo>
                <a:cubicBezTo>
                  <a:pt x="4" y="2"/>
                  <a:pt x="2" y="3"/>
                  <a:pt x="2" y="4"/>
                </a:cubicBezTo>
                <a:cubicBezTo>
                  <a:pt x="2" y="4"/>
                  <a:pt x="2" y="5"/>
                  <a:pt x="2" y="5"/>
                </a:cubicBezTo>
                <a:cubicBezTo>
                  <a:pt x="2" y="12"/>
                  <a:pt x="2" y="12"/>
                  <a:pt x="2"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01" name="Freeform 3253"/>
          <p:cNvSpPr/>
          <p:nvPr/>
        </p:nvSpPr>
        <p:spPr bwMode="auto">
          <a:xfrm>
            <a:off x="7973363" y="2032748"/>
            <a:ext cx="11027" cy="23057"/>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5 w 7"/>
              <a:gd name="T13" fmla="*/ 13 h 15"/>
              <a:gd name="T14" fmla="*/ 6 w 7"/>
              <a:gd name="T15" fmla="*/ 13 h 15"/>
              <a:gd name="T16" fmla="*/ 7 w 7"/>
              <a:gd name="T17" fmla="*/ 15 h 15"/>
              <a:gd name="T18" fmla="*/ 5 w 7"/>
              <a:gd name="T19" fmla="*/ 15 h 15"/>
              <a:gd name="T20" fmla="*/ 2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4" y="13"/>
                  <a:pt x="5" y="13"/>
                </a:cubicBezTo>
                <a:cubicBezTo>
                  <a:pt x="6" y="13"/>
                  <a:pt x="6" y="13"/>
                  <a:pt x="6" y="13"/>
                </a:cubicBezTo>
                <a:cubicBezTo>
                  <a:pt x="7" y="15"/>
                  <a:pt x="7" y="15"/>
                  <a:pt x="7" y="15"/>
                </a:cubicBezTo>
                <a:cubicBezTo>
                  <a:pt x="6" y="15"/>
                  <a:pt x="5" y="15"/>
                  <a:pt x="5" y="15"/>
                </a:cubicBezTo>
                <a:cubicBezTo>
                  <a:pt x="4" y="15"/>
                  <a:pt x="3" y="15"/>
                  <a:pt x="2"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02" name="Freeform 3254"/>
          <p:cNvSpPr>
            <a:spLocks noEditPoints="1"/>
          </p:cNvSpPr>
          <p:nvPr/>
        </p:nvSpPr>
        <p:spPr bwMode="auto">
          <a:xfrm>
            <a:off x="7988400" y="2030743"/>
            <a:ext cx="3007" cy="25062"/>
          </a:xfrm>
          <a:custGeom>
            <a:avLst/>
            <a:gdLst>
              <a:gd name="T0" fmla="*/ 2 w 2"/>
              <a:gd name="T1" fmla="*/ 1 h 16"/>
              <a:gd name="T2" fmla="*/ 1 w 2"/>
              <a:gd name="T3" fmla="*/ 2 h 16"/>
              <a:gd name="T4" fmla="*/ 0 w 2"/>
              <a:gd name="T5" fmla="*/ 1 h 16"/>
              <a:gd name="T6" fmla="*/ 1 w 2"/>
              <a:gd name="T7" fmla="*/ 0 h 16"/>
              <a:gd name="T8" fmla="*/ 2 w 2"/>
              <a:gd name="T9" fmla="*/ 1 h 16"/>
              <a:gd name="T10" fmla="*/ 0 w 2"/>
              <a:gd name="T11" fmla="*/ 16 h 16"/>
              <a:gd name="T12" fmla="*/ 0 w 2"/>
              <a:gd name="T13" fmla="*/ 4 h 16"/>
              <a:gd name="T14" fmla="*/ 2 w 2"/>
              <a:gd name="T15" fmla="*/ 4 h 16"/>
              <a:gd name="T16" fmla="*/ 2 w 2"/>
              <a:gd name="T17" fmla="*/ 16 h 16"/>
              <a:gd name="T18" fmla="*/ 0 w 2"/>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6">
                <a:moveTo>
                  <a:pt x="2" y="1"/>
                </a:moveTo>
                <a:cubicBezTo>
                  <a:pt x="2" y="2"/>
                  <a:pt x="2" y="2"/>
                  <a:pt x="1" y="2"/>
                </a:cubicBezTo>
                <a:cubicBezTo>
                  <a:pt x="0" y="2"/>
                  <a:pt x="0" y="2"/>
                  <a:pt x="0" y="1"/>
                </a:cubicBezTo>
                <a:cubicBezTo>
                  <a:pt x="0" y="0"/>
                  <a:pt x="0" y="0"/>
                  <a:pt x="1" y="0"/>
                </a:cubicBezTo>
                <a:cubicBezTo>
                  <a:pt x="2" y="0"/>
                  <a:pt x="2" y="0"/>
                  <a:pt x="2" y="1"/>
                </a:cubicBezTo>
                <a:close/>
                <a:moveTo>
                  <a:pt x="0" y="16"/>
                </a:moveTo>
                <a:cubicBezTo>
                  <a:pt x="0" y="4"/>
                  <a:pt x="0" y="4"/>
                  <a:pt x="0" y="4"/>
                </a:cubicBezTo>
                <a:cubicBezTo>
                  <a:pt x="2" y="4"/>
                  <a:pt x="2" y="4"/>
                  <a:pt x="2" y="4"/>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03" name="Oval 3255"/>
          <p:cNvSpPr>
            <a:spLocks noChangeArrowheads="1"/>
          </p:cNvSpPr>
          <p:nvPr/>
        </p:nvSpPr>
        <p:spPr bwMode="auto">
          <a:xfrm>
            <a:off x="7995417" y="2050793"/>
            <a:ext cx="5012" cy="5012"/>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04" name="Freeform 3256"/>
          <p:cNvSpPr>
            <a:spLocks noEditPoints="1"/>
          </p:cNvSpPr>
          <p:nvPr/>
        </p:nvSpPr>
        <p:spPr bwMode="auto">
          <a:xfrm>
            <a:off x="7750813" y="2178107"/>
            <a:ext cx="116287" cy="167414"/>
          </a:xfrm>
          <a:custGeom>
            <a:avLst/>
            <a:gdLst>
              <a:gd name="T0" fmla="*/ 0 w 74"/>
              <a:gd name="T1" fmla="*/ 50 h 106"/>
              <a:gd name="T2" fmla="*/ 10 w 74"/>
              <a:gd name="T3" fmla="*/ 14 h 106"/>
              <a:gd name="T4" fmla="*/ 38 w 74"/>
              <a:gd name="T5" fmla="*/ 0 h 106"/>
              <a:gd name="T6" fmla="*/ 74 w 74"/>
              <a:gd name="T7" fmla="*/ 52 h 106"/>
              <a:gd name="T8" fmla="*/ 64 w 74"/>
              <a:gd name="T9" fmla="*/ 91 h 106"/>
              <a:gd name="T10" fmla="*/ 37 w 74"/>
              <a:gd name="T11" fmla="*/ 106 h 106"/>
              <a:gd name="T12" fmla="*/ 9 w 74"/>
              <a:gd name="T13" fmla="*/ 92 h 106"/>
              <a:gd name="T14" fmla="*/ 0 w 74"/>
              <a:gd name="T15" fmla="*/ 50 h 106"/>
              <a:gd name="T16" fmla="*/ 19 w 74"/>
              <a:gd name="T17" fmla="*/ 51 h 106"/>
              <a:gd name="T18" fmla="*/ 23 w 74"/>
              <a:gd name="T19" fmla="*/ 81 h 106"/>
              <a:gd name="T20" fmla="*/ 36 w 74"/>
              <a:gd name="T21" fmla="*/ 91 h 106"/>
              <a:gd name="T22" fmla="*/ 50 w 74"/>
              <a:gd name="T23" fmla="*/ 82 h 106"/>
              <a:gd name="T24" fmla="*/ 55 w 74"/>
              <a:gd name="T25" fmla="*/ 51 h 106"/>
              <a:gd name="T26" fmla="*/ 51 w 74"/>
              <a:gd name="T27" fmla="*/ 22 h 106"/>
              <a:gd name="T28" fmla="*/ 37 w 74"/>
              <a:gd name="T29" fmla="*/ 14 h 106"/>
              <a:gd name="T30" fmla="*/ 19 w 74"/>
              <a:gd name="T31" fmla="*/ 51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4" h="106">
                <a:moveTo>
                  <a:pt x="0" y="50"/>
                </a:moveTo>
                <a:cubicBezTo>
                  <a:pt x="0" y="36"/>
                  <a:pt x="3" y="24"/>
                  <a:pt x="10" y="14"/>
                </a:cubicBezTo>
                <a:cubicBezTo>
                  <a:pt x="17" y="5"/>
                  <a:pt x="26" y="0"/>
                  <a:pt x="38" y="0"/>
                </a:cubicBezTo>
                <a:cubicBezTo>
                  <a:pt x="62" y="0"/>
                  <a:pt x="74" y="17"/>
                  <a:pt x="74" y="52"/>
                </a:cubicBezTo>
                <a:cubicBezTo>
                  <a:pt x="74" y="69"/>
                  <a:pt x="70" y="82"/>
                  <a:pt x="64" y="91"/>
                </a:cubicBezTo>
                <a:cubicBezTo>
                  <a:pt x="57" y="101"/>
                  <a:pt x="48" y="106"/>
                  <a:pt x="37" y="106"/>
                </a:cubicBezTo>
                <a:cubicBezTo>
                  <a:pt x="24" y="106"/>
                  <a:pt x="15" y="101"/>
                  <a:pt x="9" y="92"/>
                </a:cubicBezTo>
                <a:cubicBezTo>
                  <a:pt x="3" y="83"/>
                  <a:pt x="0" y="69"/>
                  <a:pt x="0" y="50"/>
                </a:cubicBezTo>
                <a:close/>
                <a:moveTo>
                  <a:pt x="19" y="51"/>
                </a:moveTo>
                <a:cubicBezTo>
                  <a:pt x="19" y="65"/>
                  <a:pt x="20" y="75"/>
                  <a:pt x="23" y="81"/>
                </a:cubicBezTo>
                <a:cubicBezTo>
                  <a:pt x="26" y="88"/>
                  <a:pt x="30" y="91"/>
                  <a:pt x="36" y="91"/>
                </a:cubicBezTo>
                <a:cubicBezTo>
                  <a:pt x="43" y="91"/>
                  <a:pt x="48" y="88"/>
                  <a:pt x="50" y="82"/>
                </a:cubicBezTo>
                <a:cubicBezTo>
                  <a:pt x="53" y="77"/>
                  <a:pt x="55" y="66"/>
                  <a:pt x="55" y="51"/>
                </a:cubicBezTo>
                <a:cubicBezTo>
                  <a:pt x="55" y="37"/>
                  <a:pt x="53" y="28"/>
                  <a:pt x="51" y="22"/>
                </a:cubicBezTo>
                <a:cubicBezTo>
                  <a:pt x="48" y="17"/>
                  <a:pt x="43" y="14"/>
                  <a:pt x="37" y="14"/>
                </a:cubicBezTo>
                <a:cubicBezTo>
                  <a:pt x="25" y="14"/>
                  <a:pt x="19" y="27"/>
                  <a:pt x="19" y="51"/>
                </a:cubicBezTo>
                <a:close/>
              </a:path>
            </a:pathLst>
          </a:custGeom>
          <a:solidFill>
            <a:srgbClr val="A9BE3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05" name="Freeform 3257"/>
          <p:cNvSpPr/>
          <p:nvPr/>
        </p:nvSpPr>
        <p:spPr bwMode="auto">
          <a:xfrm>
            <a:off x="7909204" y="2180112"/>
            <a:ext cx="61151" cy="163404"/>
          </a:xfrm>
          <a:custGeom>
            <a:avLst/>
            <a:gdLst>
              <a:gd name="T0" fmla="*/ 21 w 39"/>
              <a:gd name="T1" fmla="*/ 104 h 104"/>
              <a:gd name="T2" fmla="*/ 21 w 39"/>
              <a:gd name="T3" fmla="*/ 29 h 104"/>
              <a:gd name="T4" fmla="*/ 0 w 39"/>
              <a:gd name="T5" fmla="*/ 42 h 104"/>
              <a:gd name="T6" fmla="*/ 0 w 39"/>
              <a:gd name="T7" fmla="*/ 24 h 104"/>
              <a:gd name="T8" fmla="*/ 32 w 39"/>
              <a:gd name="T9" fmla="*/ 0 h 104"/>
              <a:gd name="T10" fmla="*/ 39 w 39"/>
              <a:gd name="T11" fmla="*/ 0 h 104"/>
              <a:gd name="T12" fmla="*/ 39 w 39"/>
              <a:gd name="T13" fmla="*/ 104 h 104"/>
              <a:gd name="T14" fmla="*/ 21 w 39"/>
              <a:gd name="T15" fmla="*/ 104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104">
                <a:moveTo>
                  <a:pt x="21" y="104"/>
                </a:moveTo>
                <a:cubicBezTo>
                  <a:pt x="21" y="29"/>
                  <a:pt x="21" y="29"/>
                  <a:pt x="21" y="29"/>
                </a:cubicBezTo>
                <a:cubicBezTo>
                  <a:pt x="0" y="42"/>
                  <a:pt x="0" y="42"/>
                  <a:pt x="0" y="42"/>
                </a:cubicBezTo>
                <a:cubicBezTo>
                  <a:pt x="0" y="24"/>
                  <a:pt x="0" y="24"/>
                  <a:pt x="0" y="24"/>
                </a:cubicBezTo>
                <a:cubicBezTo>
                  <a:pt x="13" y="18"/>
                  <a:pt x="24" y="10"/>
                  <a:pt x="32" y="0"/>
                </a:cubicBezTo>
                <a:cubicBezTo>
                  <a:pt x="39" y="0"/>
                  <a:pt x="39" y="0"/>
                  <a:pt x="39" y="0"/>
                </a:cubicBezTo>
                <a:cubicBezTo>
                  <a:pt x="39" y="104"/>
                  <a:pt x="39" y="104"/>
                  <a:pt x="39" y="104"/>
                </a:cubicBezTo>
                <a:lnTo>
                  <a:pt x="21" y="104"/>
                </a:lnTo>
                <a:close/>
              </a:path>
            </a:pathLst>
          </a:custGeom>
          <a:solidFill>
            <a:srgbClr val="A9BE3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06" name="Freeform 3258"/>
          <p:cNvSpPr>
            <a:spLocks noEditPoints="1"/>
          </p:cNvSpPr>
          <p:nvPr/>
        </p:nvSpPr>
        <p:spPr bwMode="auto">
          <a:xfrm>
            <a:off x="7442050" y="1664839"/>
            <a:ext cx="36089" cy="40099"/>
          </a:xfrm>
          <a:custGeom>
            <a:avLst/>
            <a:gdLst>
              <a:gd name="T0" fmla="*/ 29 w 36"/>
              <a:gd name="T1" fmla="*/ 40 h 40"/>
              <a:gd name="T2" fmla="*/ 26 w 36"/>
              <a:gd name="T3" fmla="*/ 31 h 40"/>
              <a:gd name="T4" fmla="*/ 11 w 36"/>
              <a:gd name="T5" fmla="*/ 31 h 40"/>
              <a:gd name="T6" fmla="*/ 8 w 36"/>
              <a:gd name="T7" fmla="*/ 40 h 40"/>
              <a:gd name="T8" fmla="*/ 0 w 36"/>
              <a:gd name="T9" fmla="*/ 40 h 40"/>
              <a:gd name="T10" fmla="*/ 16 w 36"/>
              <a:gd name="T11" fmla="*/ 0 h 40"/>
              <a:gd name="T12" fmla="*/ 19 w 36"/>
              <a:gd name="T13" fmla="*/ 0 h 40"/>
              <a:gd name="T14" fmla="*/ 36 w 36"/>
              <a:gd name="T15" fmla="*/ 40 h 40"/>
              <a:gd name="T16" fmla="*/ 29 w 36"/>
              <a:gd name="T17" fmla="*/ 40 h 40"/>
              <a:gd name="T18" fmla="*/ 18 w 36"/>
              <a:gd name="T19" fmla="*/ 10 h 40"/>
              <a:gd name="T20" fmla="*/ 13 w 36"/>
              <a:gd name="T21" fmla="*/ 26 h 40"/>
              <a:gd name="T22" fmla="*/ 24 w 36"/>
              <a:gd name="T23" fmla="*/ 26 h 40"/>
              <a:gd name="T24" fmla="*/ 18 w 36"/>
              <a:gd name="T25" fmla="*/ 1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40">
                <a:moveTo>
                  <a:pt x="29" y="40"/>
                </a:moveTo>
                <a:lnTo>
                  <a:pt x="26" y="31"/>
                </a:lnTo>
                <a:lnTo>
                  <a:pt x="11" y="31"/>
                </a:lnTo>
                <a:lnTo>
                  <a:pt x="8" y="40"/>
                </a:lnTo>
                <a:lnTo>
                  <a:pt x="0" y="40"/>
                </a:lnTo>
                <a:lnTo>
                  <a:pt x="16" y="0"/>
                </a:lnTo>
                <a:lnTo>
                  <a:pt x="19" y="0"/>
                </a:lnTo>
                <a:lnTo>
                  <a:pt x="36" y="40"/>
                </a:lnTo>
                <a:lnTo>
                  <a:pt x="29" y="40"/>
                </a:lnTo>
                <a:close/>
                <a:moveTo>
                  <a:pt x="18" y="10"/>
                </a:moveTo>
                <a:lnTo>
                  <a:pt x="13" y="26"/>
                </a:lnTo>
                <a:lnTo>
                  <a:pt x="24" y="26"/>
                </a:lnTo>
                <a:lnTo>
                  <a:pt x="18"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07" name="Freeform 3259"/>
          <p:cNvSpPr/>
          <p:nvPr/>
        </p:nvSpPr>
        <p:spPr bwMode="auto">
          <a:xfrm>
            <a:off x="7477137" y="1664839"/>
            <a:ext cx="49121" cy="40099"/>
          </a:xfrm>
          <a:custGeom>
            <a:avLst/>
            <a:gdLst>
              <a:gd name="T0" fmla="*/ 36 w 49"/>
              <a:gd name="T1" fmla="*/ 40 h 40"/>
              <a:gd name="T2" fmla="*/ 33 w 49"/>
              <a:gd name="T3" fmla="*/ 40 h 40"/>
              <a:gd name="T4" fmla="*/ 23 w 49"/>
              <a:gd name="T5" fmla="*/ 15 h 40"/>
              <a:gd name="T6" fmla="*/ 16 w 49"/>
              <a:gd name="T7" fmla="*/ 40 h 40"/>
              <a:gd name="T8" fmla="*/ 12 w 49"/>
              <a:gd name="T9" fmla="*/ 40 h 40"/>
              <a:gd name="T10" fmla="*/ 0 w 49"/>
              <a:gd name="T11" fmla="*/ 0 h 40"/>
              <a:gd name="T12" fmla="*/ 6 w 49"/>
              <a:gd name="T13" fmla="*/ 0 h 40"/>
              <a:gd name="T14" fmla="*/ 14 w 49"/>
              <a:gd name="T15" fmla="*/ 23 h 40"/>
              <a:gd name="T16" fmla="*/ 22 w 49"/>
              <a:gd name="T17" fmla="*/ 0 h 40"/>
              <a:gd name="T18" fmla="*/ 25 w 49"/>
              <a:gd name="T19" fmla="*/ 0 h 40"/>
              <a:gd name="T20" fmla="*/ 34 w 49"/>
              <a:gd name="T21" fmla="*/ 23 h 40"/>
              <a:gd name="T22" fmla="*/ 42 w 49"/>
              <a:gd name="T23" fmla="*/ 0 h 40"/>
              <a:gd name="T24" fmla="*/ 49 w 49"/>
              <a:gd name="T25" fmla="*/ 0 h 40"/>
              <a:gd name="T26" fmla="*/ 36 w 49"/>
              <a:gd name="T2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 h="40">
                <a:moveTo>
                  <a:pt x="36" y="40"/>
                </a:moveTo>
                <a:lnTo>
                  <a:pt x="33" y="40"/>
                </a:lnTo>
                <a:lnTo>
                  <a:pt x="23" y="15"/>
                </a:lnTo>
                <a:lnTo>
                  <a:pt x="16" y="40"/>
                </a:lnTo>
                <a:lnTo>
                  <a:pt x="12" y="40"/>
                </a:lnTo>
                <a:lnTo>
                  <a:pt x="0" y="0"/>
                </a:lnTo>
                <a:lnTo>
                  <a:pt x="6" y="0"/>
                </a:lnTo>
                <a:lnTo>
                  <a:pt x="14" y="23"/>
                </a:lnTo>
                <a:lnTo>
                  <a:pt x="22" y="0"/>
                </a:lnTo>
                <a:lnTo>
                  <a:pt x="25" y="0"/>
                </a:lnTo>
                <a:lnTo>
                  <a:pt x="34" y="23"/>
                </a:lnTo>
                <a:lnTo>
                  <a:pt x="42" y="0"/>
                </a:lnTo>
                <a:lnTo>
                  <a:pt x="49" y="0"/>
                </a:lnTo>
                <a:lnTo>
                  <a:pt x="36" y="4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08" name="Freeform 3260"/>
          <p:cNvSpPr/>
          <p:nvPr/>
        </p:nvSpPr>
        <p:spPr bwMode="auto">
          <a:xfrm>
            <a:off x="7532273" y="1664839"/>
            <a:ext cx="25062" cy="40099"/>
          </a:xfrm>
          <a:custGeom>
            <a:avLst/>
            <a:gdLst>
              <a:gd name="T0" fmla="*/ 6 w 25"/>
              <a:gd name="T1" fmla="*/ 6 h 40"/>
              <a:gd name="T2" fmla="*/ 6 w 25"/>
              <a:gd name="T3" fmla="*/ 15 h 40"/>
              <a:gd name="T4" fmla="*/ 20 w 25"/>
              <a:gd name="T5" fmla="*/ 15 h 40"/>
              <a:gd name="T6" fmla="*/ 20 w 25"/>
              <a:gd name="T7" fmla="*/ 21 h 40"/>
              <a:gd name="T8" fmla="*/ 6 w 25"/>
              <a:gd name="T9" fmla="*/ 21 h 40"/>
              <a:gd name="T10" fmla="*/ 6 w 25"/>
              <a:gd name="T11" fmla="*/ 34 h 40"/>
              <a:gd name="T12" fmla="*/ 25 w 25"/>
              <a:gd name="T13" fmla="*/ 34 h 40"/>
              <a:gd name="T14" fmla="*/ 25 w 25"/>
              <a:gd name="T15" fmla="*/ 40 h 40"/>
              <a:gd name="T16" fmla="*/ 0 w 25"/>
              <a:gd name="T17" fmla="*/ 40 h 40"/>
              <a:gd name="T18" fmla="*/ 0 w 25"/>
              <a:gd name="T19" fmla="*/ 0 h 40"/>
              <a:gd name="T20" fmla="*/ 25 w 25"/>
              <a:gd name="T21" fmla="*/ 0 h 40"/>
              <a:gd name="T22" fmla="*/ 25 w 25"/>
              <a:gd name="T23" fmla="*/ 6 h 40"/>
              <a:gd name="T24" fmla="*/ 6 w 25"/>
              <a:gd name="T25"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40">
                <a:moveTo>
                  <a:pt x="6" y="6"/>
                </a:moveTo>
                <a:lnTo>
                  <a:pt x="6" y="15"/>
                </a:lnTo>
                <a:lnTo>
                  <a:pt x="20" y="15"/>
                </a:lnTo>
                <a:lnTo>
                  <a:pt x="20" y="21"/>
                </a:lnTo>
                <a:lnTo>
                  <a:pt x="6" y="21"/>
                </a:lnTo>
                <a:lnTo>
                  <a:pt x="6" y="34"/>
                </a:lnTo>
                <a:lnTo>
                  <a:pt x="25" y="34"/>
                </a:lnTo>
                <a:lnTo>
                  <a:pt x="25" y="40"/>
                </a:lnTo>
                <a:lnTo>
                  <a:pt x="0" y="40"/>
                </a:lnTo>
                <a:lnTo>
                  <a:pt x="0" y="0"/>
                </a:lnTo>
                <a:lnTo>
                  <a:pt x="25" y="0"/>
                </a:lnTo>
                <a:lnTo>
                  <a:pt x="25" y="6"/>
                </a:lnTo>
                <a:lnTo>
                  <a:pt x="6"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09" name="Freeform 3261"/>
          <p:cNvSpPr/>
          <p:nvPr/>
        </p:nvSpPr>
        <p:spPr bwMode="auto">
          <a:xfrm>
            <a:off x="7563350" y="1662834"/>
            <a:ext cx="24059" cy="42104"/>
          </a:xfrm>
          <a:custGeom>
            <a:avLst/>
            <a:gdLst>
              <a:gd name="T0" fmla="*/ 0 w 15"/>
              <a:gd name="T1" fmla="*/ 25 h 27"/>
              <a:gd name="T2" fmla="*/ 1 w 15"/>
              <a:gd name="T3" fmla="*/ 21 h 27"/>
              <a:gd name="T4" fmla="*/ 7 w 15"/>
              <a:gd name="T5" fmla="*/ 23 h 27"/>
              <a:gd name="T6" fmla="*/ 11 w 15"/>
              <a:gd name="T7" fmla="*/ 20 h 27"/>
              <a:gd name="T8" fmla="*/ 10 w 15"/>
              <a:gd name="T9" fmla="*/ 18 h 27"/>
              <a:gd name="T10" fmla="*/ 6 w 15"/>
              <a:gd name="T11" fmla="*/ 15 h 27"/>
              <a:gd name="T12" fmla="*/ 2 w 15"/>
              <a:gd name="T13" fmla="*/ 13 h 27"/>
              <a:gd name="T14" fmla="*/ 0 w 15"/>
              <a:gd name="T15" fmla="*/ 10 h 27"/>
              <a:gd name="T16" fmla="*/ 0 w 15"/>
              <a:gd name="T17" fmla="*/ 7 h 27"/>
              <a:gd name="T18" fmla="*/ 2 w 15"/>
              <a:gd name="T19" fmla="*/ 2 h 27"/>
              <a:gd name="T20" fmla="*/ 7 w 15"/>
              <a:gd name="T21" fmla="*/ 0 h 27"/>
              <a:gd name="T22" fmla="*/ 14 w 15"/>
              <a:gd name="T23" fmla="*/ 2 h 27"/>
              <a:gd name="T24" fmla="*/ 13 w 15"/>
              <a:gd name="T25" fmla="*/ 6 h 27"/>
              <a:gd name="T26" fmla="*/ 8 w 15"/>
              <a:gd name="T27" fmla="*/ 4 h 27"/>
              <a:gd name="T28" fmla="*/ 5 w 15"/>
              <a:gd name="T29" fmla="*/ 5 h 27"/>
              <a:gd name="T30" fmla="*/ 4 w 15"/>
              <a:gd name="T31" fmla="*/ 7 h 27"/>
              <a:gd name="T32" fmla="*/ 9 w 15"/>
              <a:gd name="T33" fmla="*/ 12 h 27"/>
              <a:gd name="T34" fmla="*/ 13 w 15"/>
              <a:gd name="T35" fmla="*/ 14 h 27"/>
              <a:gd name="T36" fmla="*/ 15 w 15"/>
              <a:gd name="T37" fmla="*/ 17 h 27"/>
              <a:gd name="T38" fmla="*/ 15 w 15"/>
              <a:gd name="T39" fmla="*/ 20 h 27"/>
              <a:gd name="T40" fmla="*/ 13 w 15"/>
              <a:gd name="T41" fmla="*/ 25 h 27"/>
              <a:gd name="T42" fmla="*/ 6 w 15"/>
              <a:gd name="T43" fmla="*/ 27 h 27"/>
              <a:gd name="T44" fmla="*/ 0 w 15"/>
              <a:gd name="T45" fmla="*/ 2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27">
                <a:moveTo>
                  <a:pt x="0" y="25"/>
                </a:moveTo>
                <a:cubicBezTo>
                  <a:pt x="1" y="21"/>
                  <a:pt x="1" y="21"/>
                  <a:pt x="1" y="21"/>
                </a:cubicBezTo>
                <a:cubicBezTo>
                  <a:pt x="3" y="22"/>
                  <a:pt x="5" y="23"/>
                  <a:pt x="7" y="23"/>
                </a:cubicBezTo>
                <a:cubicBezTo>
                  <a:pt x="9" y="23"/>
                  <a:pt x="11" y="22"/>
                  <a:pt x="11" y="20"/>
                </a:cubicBezTo>
                <a:cubicBezTo>
                  <a:pt x="11" y="19"/>
                  <a:pt x="10" y="18"/>
                  <a:pt x="10" y="18"/>
                </a:cubicBezTo>
                <a:cubicBezTo>
                  <a:pt x="9" y="17"/>
                  <a:pt x="8" y="16"/>
                  <a:pt x="6" y="15"/>
                </a:cubicBezTo>
                <a:cubicBezTo>
                  <a:pt x="4" y="14"/>
                  <a:pt x="2" y="13"/>
                  <a:pt x="2" y="13"/>
                </a:cubicBezTo>
                <a:cubicBezTo>
                  <a:pt x="1" y="12"/>
                  <a:pt x="1" y="11"/>
                  <a:pt x="0" y="10"/>
                </a:cubicBezTo>
                <a:cubicBezTo>
                  <a:pt x="0" y="9"/>
                  <a:pt x="0" y="8"/>
                  <a:pt x="0" y="7"/>
                </a:cubicBezTo>
                <a:cubicBezTo>
                  <a:pt x="0" y="5"/>
                  <a:pt x="0" y="4"/>
                  <a:pt x="2" y="2"/>
                </a:cubicBezTo>
                <a:cubicBezTo>
                  <a:pt x="3" y="1"/>
                  <a:pt x="5" y="0"/>
                  <a:pt x="7" y="0"/>
                </a:cubicBezTo>
                <a:cubicBezTo>
                  <a:pt x="10" y="0"/>
                  <a:pt x="13" y="1"/>
                  <a:pt x="14" y="2"/>
                </a:cubicBezTo>
                <a:cubicBezTo>
                  <a:pt x="13" y="6"/>
                  <a:pt x="13" y="6"/>
                  <a:pt x="13" y="6"/>
                </a:cubicBezTo>
                <a:cubicBezTo>
                  <a:pt x="11" y="5"/>
                  <a:pt x="9" y="4"/>
                  <a:pt x="8" y="4"/>
                </a:cubicBezTo>
                <a:cubicBezTo>
                  <a:pt x="6" y="4"/>
                  <a:pt x="6" y="5"/>
                  <a:pt x="5" y="5"/>
                </a:cubicBezTo>
                <a:cubicBezTo>
                  <a:pt x="4" y="6"/>
                  <a:pt x="4" y="6"/>
                  <a:pt x="4" y="7"/>
                </a:cubicBezTo>
                <a:cubicBezTo>
                  <a:pt x="4" y="9"/>
                  <a:pt x="6" y="10"/>
                  <a:pt x="9" y="12"/>
                </a:cubicBezTo>
                <a:cubicBezTo>
                  <a:pt x="11" y="13"/>
                  <a:pt x="12" y="14"/>
                  <a:pt x="13" y="14"/>
                </a:cubicBezTo>
                <a:cubicBezTo>
                  <a:pt x="14" y="15"/>
                  <a:pt x="14" y="16"/>
                  <a:pt x="15" y="17"/>
                </a:cubicBezTo>
                <a:cubicBezTo>
                  <a:pt x="15" y="18"/>
                  <a:pt x="15" y="19"/>
                  <a:pt x="15" y="20"/>
                </a:cubicBezTo>
                <a:cubicBezTo>
                  <a:pt x="15" y="22"/>
                  <a:pt x="14" y="24"/>
                  <a:pt x="13" y="25"/>
                </a:cubicBezTo>
                <a:cubicBezTo>
                  <a:pt x="11" y="26"/>
                  <a:pt x="9" y="27"/>
                  <a:pt x="6" y="27"/>
                </a:cubicBezTo>
                <a:cubicBezTo>
                  <a:pt x="4" y="27"/>
                  <a:pt x="2" y="26"/>
                  <a:pt x="0" y="2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10" name="Freeform 3262"/>
          <p:cNvSpPr>
            <a:spLocks noEditPoints="1"/>
          </p:cNvSpPr>
          <p:nvPr/>
        </p:nvSpPr>
        <p:spPr bwMode="auto">
          <a:xfrm>
            <a:off x="7593424" y="1662834"/>
            <a:ext cx="34084" cy="42104"/>
          </a:xfrm>
          <a:custGeom>
            <a:avLst/>
            <a:gdLst>
              <a:gd name="T0" fmla="*/ 0 w 22"/>
              <a:gd name="T1" fmla="*/ 14 h 27"/>
              <a:gd name="T2" fmla="*/ 3 w 22"/>
              <a:gd name="T3" fmla="*/ 4 h 27"/>
              <a:gd name="T4" fmla="*/ 11 w 22"/>
              <a:gd name="T5" fmla="*/ 0 h 27"/>
              <a:gd name="T6" fmla="*/ 19 w 22"/>
              <a:gd name="T7" fmla="*/ 4 h 27"/>
              <a:gd name="T8" fmla="*/ 22 w 22"/>
              <a:gd name="T9" fmla="*/ 14 h 27"/>
              <a:gd name="T10" fmla="*/ 19 w 22"/>
              <a:gd name="T11" fmla="*/ 23 h 27"/>
              <a:gd name="T12" fmla="*/ 10 w 22"/>
              <a:gd name="T13" fmla="*/ 27 h 27"/>
              <a:gd name="T14" fmla="*/ 2 w 22"/>
              <a:gd name="T15" fmla="*/ 23 h 27"/>
              <a:gd name="T16" fmla="*/ 0 w 22"/>
              <a:gd name="T17" fmla="*/ 14 h 27"/>
              <a:gd name="T18" fmla="*/ 4 w 22"/>
              <a:gd name="T19" fmla="*/ 14 h 27"/>
              <a:gd name="T20" fmla="*/ 6 w 22"/>
              <a:gd name="T21" fmla="*/ 21 h 27"/>
              <a:gd name="T22" fmla="*/ 10 w 22"/>
              <a:gd name="T23" fmla="*/ 23 h 27"/>
              <a:gd name="T24" fmla="*/ 16 w 22"/>
              <a:gd name="T25" fmla="*/ 21 h 27"/>
              <a:gd name="T26" fmla="*/ 17 w 22"/>
              <a:gd name="T27" fmla="*/ 14 h 27"/>
              <a:gd name="T28" fmla="*/ 11 w 22"/>
              <a:gd name="T29" fmla="*/ 4 h 27"/>
              <a:gd name="T30" fmla="*/ 6 w 22"/>
              <a:gd name="T31" fmla="*/ 7 h 27"/>
              <a:gd name="T32" fmla="*/ 4 w 22"/>
              <a:gd name="T33" fmla="*/ 1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 h="27">
                <a:moveTo>
                  <a:pt x="0" y="14"/>
                </a:moveTo>
                <a:cubicBezTo>
                  <a:pt x="0" y="10"/>
                  <a:pt x="1" y="7"/>
                  <a:pt x="3" y="4"/>
                </a:cubicBezTo>
                <a:cubicBezTo>
                  <a:pt x="5" y="2"/>
                  <a:pt x="7" y="0"/>
                  <a:pt x="11" y="0"/>
                </a:cubicBezTo>
                <a:cubicBezTo>
                  <a:pt x="14" y="0"/>
                  <a:pt x="17" y="2"/>
                  <a:pt x="19" y="4"/>
                </a:cubicBezTo>
                <a:cubicBezTo>
                  <a:pt x="21" y="6"/>
                  <a:pt x="22" y="9"/>
                  <a:pt x="22" y="14"/>
                </a:cubicBezTo>
                <a:cubicBezTo>
                  <a:pt x="22" y="18"/>
                  <a:pt x="21" y="21"/>
                  <a:pt x="19" y="23"/>
                </a:cubicBezTo>
                <a:cubicBezTo>
                  <a:pt x="17" y="26"/>
                  <a:pt x="14" y="27"/>
                  <a:pt x="10" y="27"/>
                </a:cubicBezTo>
                <a:cubicBezTo>
                  <a:pt x="7" y="27"/>
                  <a:pt x="4" y="26"/>
                  <a:pt x="2" y="23"/>
                </a:cubicBezTo>
                <a:cubicBezTo>
                  <a:pt x="1" y="21"/>
                  <a:pt x="0" y="18"/>
                  <a:pt x="0" y="14"/>
                </a:cubicBezTo>
                <a:close/>
                <a:moveTo>
                  <a:pt x="4" y="14"/>
                </a:moveTo>
                <a:cubicBezTo>
                  <a:pt x="4" y="17"/>
                  <a:pt x="5" y="19"/>
                  <a:pt x="6" y="21"/>
                </a:cubicBezTo>
                <a:cubicBezTo>
                  <a:pt x="7" y="22"/>
                  <a:pt x="8" y="23"/>
                  <a:pt x="10" y="23"/>
                </a:cubicBezTo>
                <a:cubicBezTo>
                  <a:pt x="13" y="23"/>
                  <a:pt x="14" y="22"/>
                  <a:pt x="16" y="21"/>
                </a:cubicBezTo>
                <a:cubicBezTo>
                  <a:pt x="17" y="19"/>
                  <a:pt x="17" y="17"/>
                  <a:pt x="17" y="14"/>
                </a:cubicBezTo>
                <a:cubicBezTo>
                  <a:pt x="17" y="8"/>
                  <a:pt x="15" y="4"/>
                  <a:pt x="11" y="4"/>
                </a:cubicBezTo>
                <a:cubicBezTo>
                  <a:pt x="9" y="4"/>
                  <a:pt x="7" y="5"/>
                  <a:pt x="6" y="7"/>
                </a:cubicBezTo>
                <a:cubicBezTo>
                  <a:pt x="5" y="9"/>
                  <a:pt x="4" y="11"/>
                  <a:pt x="4" y="1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11" name="Freeform 3263"/>
          <p:cNvSpPr/>
          <p:nvPr/>
        </p:nvSpPr>
        <p:spPr bwMode="auto">
          <a:xfrm>
            <a:off x="7632521" y="1664839"/>
            <a:ext cx="41102" cy="40099"/>
          </a:xfrm>
          <a:custGeom>
            <a:avLst/>
            <a:gdLst>
              <a:gd name="T0" fmla="*/ 41 w 41"/>
              <a:gd name="T1" fmla="*/ 40 h 40"/>
              <a:gd name="T2" fmla="*/ 33 w 41"/>
              <a:gd name="T3" fmla="*/ 40 h 40"/>
              <a:gd name="T4" fmla="*/ 30 w 41"/>
              <a:gd name="T5" fmla="*/ 18 h 40"/>
              <a:gd name="T6" fmla="*/ 22 w 41"/>
              <a:gd name="T7" fmla="*/ 40 h 40"/>
              <a:gd name="T8" fmla="*/ 19 w 41"/>
              <a:gd name="T9" fmla="*/ 40 h 40"/>
              <a:gd name="T10" fmla="*/ 11 w 41"/>
              <a:gd name="T11" fmla="*/ 18 h 40"/>
              <a:gd name="T12" fmla="*/ 6 w 41"/>
              <a:gd name="T13" fmla="*/ 40 h 40"/>
              <a:gd name="T14" fmla="*/ 0 w 41"/>
              <a:gd name="T15" fmla="*/ 40 h 40"/>
              <a:gd name="T16" fmla="*/ 8 w 41"/>
              <a:gd name="T17" fmla="*/ 0 h 40"/>
              <a:gd name="T18" fmla="*/ 11 w 41"/>
              <a:gd name="T19" fmla="*/ 0 h 40"/>
              <a:gd name="T20" fmla="*/ 21 w 41"/>
              <a:gd name="T21" fmla="*/ 26 h 40"/>
              <a:gd name="T22" fmla="*/ 28 w 41"/>
              <a:gd name="T23" fmla="*/ 0 h 40"/>
              <a:gd name="T24" fmla="*/ 33 w 41"/>
              <a:gd name="T25" fmla="*/ 0 h 40"/>
              <a:gd name="T26" fmla="*/ 41 w 41"/>
              <a:gd name="T2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1" h="40">
                <a:moveTo>
                  <a:pt x="41" y="40"/>
                </a:moveTo>
                <a:lnTo>
                  <a:pt x="33" y="40"/>
                </a:lnTo>
                <a:lnTo>
                  <a:pt x="30" y="18"/>
                </a:lnTo>
                <a:lnTo>
                  <a:pt x="22" y="40"/>
                </a:lnTo>
                <a:lnTo>
                  <a:pt x="19" y="40"/>
                </a:lnTo>
                <a:lnTo>
                  <a:pt x="11" y="18"/>
                </a:lnTo>
                <a:lnTo>
                  <a:pt x="6" y="40"/>
                </a:lnTo>
                <a:lnTo>
                  <a:pt x="0" y="40"/>
                </a:lnTo>
                <a:lnTo>
                  <a:pt x="8" y="0"/>
                </a:lnTo>
                <a:lnTo>
                  <a:pt x="11" y="0"/>
                </a:lnTo>
                <a:lnTo>
                  <a:pt x="21" y="26"/>
                </a:lnTo>
                <a:lnTo>
                  <a:pt x="28" y="0"/>
                </a:lnTo>
                <a:lnTo>
                  <a:pt x="33" y="0"/>
                </a:lnTo>
                <a:lnTo>
                  <a:pt x="41" y="4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12" name="Freeform 3264"/>
          <p:cNvSpPr/>
          <p:nvPr/>
        </p:nvSpPr>
        <p:spPr bwMode="auto">
          <a:xfrm>
            <a:off x="7678635" y="1664839"/>
            <a:ext cx="26064" cy="40099"/>
          </a:xfrm>
          <a:custGeom>
            <a:avLst/>
            <a:gdLst>
              <a:gd name="T0" fmla="*/ 7 w 26"/>
              <a:gd name="T1" fmla="*/ 6 h 40"/>
              <a:gd name="T2" fmla="*/ 7 w 26"/>
              <a:gd name="T3" fmla="*/ 15 h 40"/>
              <a:gd name="T4" fmla="*/ 20 w 26"/>
              <a:gd name="T5" fmla="*/ 15 h 40"/>
              <a:gd name="T6" fmla="*/ 20 w 26"/>
              <a:gd name="T7" fmla="*/ 21 h 40"/>
              <a:gd name="T8" fmla="*/ 7 w 26"/>
              <a:gd name="T9" fmla="*/ 21 h 40"/>
              <a:gd name="T10" fmla="*/ 7 w 26"/>
              <a:gd name="T11" fmla="*/ 34 h 40"/>
              <a:gd name="T12" fmla="*/ 26 w 26"/>
              <a:gd name="T13" fmla="*/ 34 h 40"/>
              <a:gd name="T14" fmla="*/ 26 w 26"/>
              <a:gd name="T15" fmla="*/ 40 h 40"/>
              <a:gd name="T16" fmla="*/ 0 w 26"/>
              <a:gd name="T17" fmla="*/ 40 h 40"/>
              <a:gd name="T18" fmla="*/ 0 w 26"/>
              <a:gd name="T19" fmla="*/ 0 h 40"/>
              <a:gd name="T20" fmla="*/ 26 w 26"/>
              <a:gd name="T21" fmla="*/ 0 h 40"/>
              <a:gd name="T22" fmla="*/ 26 w 26"/>
              <a:gd name="T23" fmla="*/ 6 h 40"/>
              <a:gd name="T24" fmla="*/ 7 w 26"/>
              <a:gd name="T25"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 h="40">
                <a:moveTo>
                  <a:pt x="7" y="6"/>
                </a:moveTo>
                <a:lnTo>
                  <a:pt x="7" y="15"/>
                </a:lnTo>
                <a:lnTo>
                  <a:pt x="20" y="15"/>
                </a:lnTo>
                <a:lnTo>
                  <a:pt x="20" y="21"/>
                </a:lnTo>
                <a:lnTo>
                  <a:pt x="7" y="21"/>
                </a:lnTo>
                <a:lnTo>
                  <a:pt x="7" y="34"/>
                </a:lnTo>
                <a:lnTo>
                  <a:pt x="26" y="34"/>
                </a:lnTo>
                <a:lnTo>
                  <a:pt x="26" y="40"/>
                </a:lnTo>
                <a:lnTo>
                  <a:pt x="0" y="40"/>
                </a:lnTo>
                <a:lnTo>
                  <a:pt x="0" y="0"/>
                </a:lnTo>
                <a:lnTo>
                  <a:pt x="26" y="0"/>
                </a:lnTo>
                <a:lnTo>
                  <a:pt x="26" y="6"/>
                </a:ln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13" name="Freeform 3265"/>
          <p:cNvSpPr/>
          <p:nvPr/>
        </p:nvSpPr>
        <p:spPr bwMode="auto">
          <a:xfrm>
            <a:off x="7729761" y="1664839"/>
            <a:ext cx="30074" cy="40099"/>
          </a:xfrm>
          <a:custGeom>
            <a:avLst/>
            <a:gdLst>
              <a:gd name="T0" fmla="*/ 24 w 30"/>
              <a:gd name="T1" fmla="*/ 40 h 40"/>
              <a:gd name="T2" fmla="*/ 24 w 30"/>
              <a:gd name="T3" fmla="*/ 21 h 40"/>
              <a:gd name="T4" fmla="*/ 7 w 30"/>
              <a:gd name="T5" fmla="*/ 21 h 40"/>
              <a:gd name="T6" fmla="*/ 7 w 30"/>
              <a:gd name="T7" fmla="*/ 40 h 40"/>
              <a:gd name="T8" fmla="*/ 0 w 30"/>
              <a:gd name="T9" fmla="*/ 40 h 40"/>
              <a:gd name="T10" fmla="*/ 0 w 30"/>
              <a:gd name="T11" fmla="*/ 0 h 40"/>
              <a:gd name="T12" fmla="*/ 7 w 30"/>
              <a:gd name="T13" fmla="*/ 0 h 40"/>
              <a:gd name="T14" fmla="*/ 7 w 30"/>
              <a:gd name="T15" fmla="*/ 15 h 40"/>
              <a:gd name="T16" fmla="*/ 24 w 30"/>
              <a:gd name="T17" fmla="*/ 15 h 40"/>
              <a:gd name="T18" fmla="*/ 24 w 30"/>
              <a:gd name="T19" fmla="*/ 0 h 40"/>
              <a:gd name="T20" fmla="*/ 30 w 30"/>
              <a:gd name="T21" fmla="*/ 0 h 40"/>
              <a:gd name="T22" fmla="*/ 30 w 30"/>
              <a:gd name="T23" fmla="*/ 40 h 40"/>
              <a:gd name="T24" fmla="*/ 24 w 30"/>
              <a:gd name="T25"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40">
                <a:moveTo>
                  <a:pt x="24" y="40"/>
                </a:moveTo>
                <a:lnTo>
                  <a:pt x="24" y="21"/>
                </a:lnTo>
                <a:lnTo>
                  <a:pt x="7" y="21"/>
                </a:lnTo>
                <a:lnTo>
                  <a:pt x="7" y="40"/>
                </a:lnTo>
                <a:lnTo>
                  <a:pt x="0" y="40"/>
                </a:lnTo>
                <a:lnTo>
                  <a:pt x="0" y="0"/>
                </a:lnTo>
                <a:lnTo>
                  <a:pt x="7" y="0"/>
                </a:lnTo>
                <a:lnTo>
                  <a:pt x="7" y="15"/>
                </a:lnTo>
                <a:lnTo>
                  <a:pt x="24" y="15"/>
                </a:lnTo>
                <a:lnTo>
                  <a:pt x="24" y="0"/>
                </a:lnTo>
                <a:lnTo>
                  <a:pt x="30" y="0"/>
                </a:lnTo>
                <a:lnTo>
                  <a:pt x="30" y="40"/>
                </a:lnTo>
                <a:lnTo>
                  <a:pt x="24" y="4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14" name="Freeform 3266"/>
          <p:cNvSpPr/>
          <p:nvPr/>
        </p:nvSpPr>
        <p:spPr bwMode="auto">
          <a:xfrm>
            <a:off x="7769860" y="1664839"/>
            <a:ext cx="26064" cy="40099"/>
          </a:xfrm>
          <a:custGeom>
            <a:avLst/>
            <a:gdLst>
              <a:gd name="T0" fmla="*/ 7 w 26"/>
              <a:gd name="T1" fmla="*/ 6 h 40"/>
              <a:gd name="T2" fmla="*/ 7 w 26"/>
              <a:gd name="T3" fmla="*/ 15 h 40"/>
              <a:gd name="T4" fmla="*/ 20 w 26"/>
              <a:gd name="T5" fmla="*/ 15 h 40"/>
              <a:gd name="T6" fmla="*/ 20 w 26"/>
              <a:gd name="T7" fmla="*/ 21 h 40"/>
              <a:gd name="T8" fmla="*/ 7 w 26"/>
              <a:gd name="T9" fmla="*/ 21 h 40"/>
              <a:gd name="T10" fmla="*/ 7 w 26"/>
              <a:gd name="T11" fmla="*/ 34 h 40"/>
              <a:gd name="T12" fmla="*/ 25 w 26"/>
              <a:gd name="T13" fmla="*/ 34 h 40"/>
              <a:gd name="T14" fmla="*/ 25 w 26"/>
              <a:gd name="T15" fmla="*/ 40 h 40"/>
              <a:gd name="T16" fmla="*/ 0 w 26"/>
              <a:gd name="T17" fmla="*/ 40 h 40"/>
              <a:gd name="T18" fmla="*/ 0 w 26"/>
              <a:gd name="T19" fmla="*/ 0 h 40"/>
              <a:gd name="T20" fmla="*/ 26 w 26"/>
              <a:gd name="T21" fmla="*/ 0 h 40"/>
              <a:gd name="T22" fmla="*/ 26 w 26"/>
              <a:gd name="T23" fmla="*/ 6 h 40"/>
              <a:gd name="T24" fmla="*/ 7 w 26"/>
              <a:gd name="T25"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 h="40">
                <a:moveTo>
                  <a:pt x="7" y="6"/>
                </a:moveTo>
                <a:lnTo>
                  <a:pt x="7" y="15"/>
                </a:lnTo>
                <a:lnTo>
                  <a:pt x="20" y="15"/>
                </a:lnTo>
                <a:lnTo>
                  <a:pt x="20" y="21"/>
                </a:lnTo>
                <a:lnTo>
                  <a:pt x="7" y="21"/>
                </a:lnTo>
                <a:lnTo>
                  <a:pt x="7" y="34"/>
                </a:lnTo>
                <a:lnTo>
                  <a:pt x="25" y="34"/>
                </a:lnTo>
                <a:lnTo>
                  <a:pt x="25" y="40"/>
                </a:lnTo>
                <a:lnTo>
                  <a:pt x="0" y="40"/>
                </a:lnTo>
                <a:lnTo>
                  <a:pt x="0" y="0"/>
                </a:lnTo>
                <a:lnTo>
                  <a:pt x="26" y="0"/>
                </a:lnTo>
                <a:lnTo>
                  <a:pt x="26" y="6"/>
                </a:ln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15" name="Freeform 3267"/>
          <p:cNvSpPr>
            <a:spLocks noEditPoints="1"/>
          </p:cNvSpPr>
          <p:nvPr/>
        </p:nvSpPr>
        <p:spPr bwMode="auto">
          <a:xfrm>
            <a:off x="7798932" y="1664839"/>
            <a:ext cx="35087" cy="40099"/>
          </a:xfrm>
          <a:custGeom>
            <a:avLst/>
            <a:gdLst>
              <a:gd name="T0" fmla="*/ 27 w 35"/>
              <a:gd name="T1" fmla="*/ 40 h 40"/>
              <a:gd name="T2" fmla="*/ 24 w 35"/>
              <a:gd name="T3" fmla="*/ 31 h 40"/>
              <a:gd name="T4" fmla="*/ 11 w 35"/>
              <a:gd name="T5" fmla="*/ 31 h 40"/>
              <a:gd name="T6" fmla="*/ 8 w 35"/>
              <a:gd name="T7" fmla="*/ 40 h 40"/>
              <a:gd name="T8" fmla="*/ 0 w 35"/>
              <a:gd name="T9" fmla="*/ 40 h 40"/>
              <a:gd name="T10" fmla="*/ 16 w 35"/>
              <a:gd name="T11" fmla="*/ 0 h 40"/>
              <a:gd name="T12" fmla="*/ 19 w 35"/>
              <a:gd name="T13" fmla="*/ 0 h 40"/>
              <a:gd name="T14" fmla="*/ 35 w 35"/>
              <a:gd name="T15" fmla="*/ 40 h 40"/>
              <a:gd name="T16" fmla="*/ 27 w 35"/>
              <a:gd name="T17" fmla="*/ 40 h 40"/>
              <a:gd name="T18" fmla="*/ 18 w 35"/>
              <a:gd name="T19" fmla="*/ 10 h 40"/>
              <a:gd name="T20" fmla="*/ 13 w 35"/>
              <a:gd name="T21" fmla="*/ 26 h 40"/>
              <a:gd name="T22" fmla="*/ 22 w 35"/>
              <a:gd name="T23" fmla="*/ 26 h 40"/>
              <a:gd name="T24" fmla="*/ 18 w 35"/>
              <a:gd name="T25" fmla="*/ 1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 h="40">
                <a:moveTo>
                  <a:pt x="27" y="40"/>
                </a:moveTo>
                <a:lnTo>
                  <a:pt x="24" y="31"/>
                </a:lnTo>
                <a:lnTo>
                  <a:pt x="11" y="31"/>
                </a:lnTo>
                <a:lnTo>
                  <a:pt x="8" y="40"/>
                </a:lnTo>
                <a:lnTo>
                  <a:pt x="0" y="40"/>
                </a:lnTo>
                <a:lnTo>
                  <a:pt x="16" y="0"/>
                </a:lnTo>
                <a:lnTo>
                  <a:pt x="19" y="0"/>
                </a:lnTo>
                <a:lnTo>
                  <a:pt x="35" y="40"/>
                </a:lnTo>
                <a:lnTo>
                  <a:pt x="27" y="40"/>
                </a:lnTo>
                <a:close/>
                <a:moveTo>
                  <a:pt x="18" y="10"/>
                </a:moveTo>
                <a:lnTo>
                  <a:pt x="13" y="26"/>
                </a:lnTo>
                <a:lnTo>
                  <a:pt x="22" y="26"/>
                </a:lnTo>
                <a:lnTo>
                  <a:pt x="18"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16" name="Freeform 3268"/>
          <p:cNvSpPr>
            <a:spLocks noEditPoints="1"/>
          </p:cNvSpPr>
          <p:nvPr/>
        </p:nvSpPr>
        <p:spPr bwMode="auto">
          <a:xfrm>
            <a:off x="7840033" y="1664839"/>
            <a:ext cx="30074" cy="40099"/>
          </a:xfrm>
          <a:custGeom>
            <a:avLst/>
            <a:gdLst>
              <a:gd name="T0" fmla="*/ 5 w 19"/>
              <a:gd name="T1" fmla="*/ 26 h 26"/>
              <a:gd name="T2" fmla="*/ 0 w 19"/>
              <a:gd name="T3" fmla="*/ 26 h 26"/>
              <a:gd name="T4" fmla="*/ 0 w 19"/>
              <a:gd name="T5" fmla="*/ 0 h 26"/>
              <a:gd name="T6" fmla="*/ 7 w 19"/>
              <a:gd name="T7" fmla="*/ 0 h 26"/>
              <a:gd name="T8" fmla="*/ 16 w 19"/>
              <a:gd name="T9" fmla="*/ 3 h 26"/>
              <a:gd name="T10" fmla="*/ 19 w 19"/>
              <a:gd name="T11" fmla="*/ 12 h 26"/>
              <a:gd name="T12" fmla="*/ 5 w 19"/>
              <a:gd name="T13" fmla="*/ 26 h 26"/>
              <a:gd name="T14" fmla="*/ 4 w 19"/>
              <a:gd name="T15" fmla="*/ 4 h 26"/>
              <a:gd name="T16" fmla="*/ 4 w 19"/>
              <a:gd name="T17" fmla="*/ 21 h 26"/>
              <a:gd name="T18" fmla="*/ 7 w 19"/>
              <a:gd name="T19" fmla="*/ 22 h 26"/>
              <a:gd name="T20" fmla="*/ 12 w 19"/>
              <a:gd name="T21" fmla="*/ 19 h 26"/>
              <a:gd name="T22" fmla="*/ 14 w 19"/>
              <a:gd name="T23" fmla="*/ 12 h 26"/>
              <a:gd name="T24" fmla="*/ 6 w 19"/>
              <a:gd name="T25" fmla="*/ 4 h 26"/>
              <a:gd name="T26" fmla="*/ 4 w 19"/>
              <a:gd name="T27" fmla="*/ 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26">
                <a:moveTo>
                  <a:pt x="5" y="26"/>
                </a:moveTo>
                <a:cubicBezTo>
                  <a:pt x="0" y="26"/>
                  <a:pt x="0" y="26"/>
                  <a:pt x="0" y="26"/>
                </a:cubicBezTo>
                <a:cubicBezTo>
                  <a:pt x="0" y="0"/>
                  <a:pt x="0" y="0"/>
                  <a:pt x="0" y="0"/>
                </a:cubicBezTo>
                <a:cubicBezTo>
                  <a:pt x="3" y="0"/>
                  <a:pt x="6" y="0"/>
                  <a:pt x="7" y="0"/>
                </a:cubicBezTo>
                <a:cubicBezTo>
                  <a:pt x="10" y="0"/>
                  <a:pt x="13" y="1"/>
                  <a:pt x="16" y="3"/>
                </a:cubicBezTo>
                <a:cubicBezTo>
                  <a:pt x="18" y="5"/>
                  <a:pt x="19" y="8"/>
                  <a:pt x="19" y="12"/>
                </a:cubicBezTo>
                <a:cubicBezTo>
                  <a:pt x="19" y="21"/>
                  <a:pt x="14" y="26"/>
                  <a:pt x="5" y="26"/>
                </a:cubicBezTo>
                <a:close/>
                <a:moveTo>
                  <a:pt x="4" y="4"/>
                </a:moveTo>
                <a:cubicBezTo>
                  <a:pt x="4" y="21"/>
                  <a:pt x="4" y="21"/>
                  <a:pt x="4" y="21"/>
                </a:cubicBezTo>
                <a:cubicBezTo>
                  <a:pt x="5" y="22"/>
                  <a:pt x="6" y="22"/>
                  <a:pt x="7" y="22"/>
                </a:cubicBezTo>
                <a:cubicBezTo>
                  <a:pt x="9" y="22"/>
                  <a:pt x="11" y="21"/>
                  <a:pt x="12" y="19"/>
                </a:cubicBezTo>
                <a:cubicBezTo>
                  <a:pt x="13" y="17"/>
                  <a:pt x="14" y="15"/>
                  <a:pt x="14" y="12"/>
                </a:cubicBezTo>
                <a:cubicBezTo>
                  <a:pt x="14" y="7"/>
                  <a:pt x="12" y="4"/>
                  <a:pt x="6" y="4"/>
                </a:cubicBezTo>
                <a:cubicBezTo>
                  <a:pt x="6" y="4"/>
                  <a:pt x="5" y="4"/>
                  <a:pt x="4"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17" name="Freeform 3269"/>
          <p:cNvSpPr/>
          <p:nvPr/>
        </p:nvSpPr>
        <p:spPr bwMode="auto">
          <a:xfrm>
            <a:off x="7878127" y="1664839"/>
            <a:ext cx="25062" cy="40099"/>
          </a:xfrm>
          <a:custGeom>
            <a:avLst/>
            <a:gdLst>
              <a:gd name="T0" fmla="*/ 0 w 25"/>
              <a:gd name="T1" fmla="*/ 40 h 40"/>
              <a:gd name="T2" fmla="*/ 0 w 25"/>
              <a:gd name="T3" fmla="*/ 0 h 40"/>
              <a:gd name="T4" fmla="*/ 6 w 25"/>
              <a:gd name="T5" fmla="*/ 0 h 40"/>
              <a:gd name="T6" fmla="*/ 6 w 25"/>
              <a:gd name="T7" fmla="*/ 34 h 40"/>
              <a:gd name="T8" fmla="*/ 25 w 25"/>
              <a:gd name="T9" fmla="*/ 34 h 40"/>
              <a:gd name="T10" fmla="*/ 25 w 25"/>
              <a:gd name="T11" fmla="*/ 40 h 40"/>
              <a:gd name="T12" fmla="*/ 0 w 25"/>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25" h="40">
                <a:moveTo>
                  <a:pt x="0" y="40"/>
                </a:moveTo>
                <a:lnTo>
                  <a:pt x="0" y="0"/>
                </a:lnTo>
                <a:lnTo>
                  <a:pt x="6" y="0"/>
                </a:lnTo>
                <a:lnTo>
                  <a:pt x="6" y="34"/>
                </a:lnTo>
                <a:lnTo>
                  <a:pt x="25" y="34"/>
                </a:lnTo>
                <a:lnTo>
                  <a:pt x="25" y="40"/>
                </a:lnTo>
                <a:lnTo>
                  <a:pt x="0" y="4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18" name="Rectangle 3270"/>
          <p:cNvSpPr>
            <a:spLocks noChangeArrowheads="1"/>
          </p:cNvSpPr>
          <p:nvPr/>
        </p:nvSpPr>
        <p:spPr bwMode="auto">
          <a:xfrm>
            <a:off x="7909204" y="1664839"/>
            <a:ext cx="8020" cy="40099"/>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719" name="Freeform 3271"/>
          <p:cNvSpPr/>
          <p:nvPr/>
        </p:nvSpPr>
        <p:spPr bwMode="auto">
          <a:xfrm>
            <a:off x="7926246" y="1664839"/>
            <a:ext cx="29072" cy="40099"/>
          </a:xfrm>
          <a:custGeom>
            <a:avLst/>
            <a:gdLst>
              <a:gd name="T0" fmla="*/ 27 w 29"/>
              <a:gd name="T1" fmla="*/ 40 h 40"/>
              <a:gd name="T2" fmla="*/ 7 w 29"/>
              <a:gd name="T3" fmla="*/ 15 h 40"/>
              <a:gd name="T4" fmla="*/ 7 w 29"/>
              <a:gd name="T5" fmla="*/ 40 h 40"/>
              <a:gd name="T6" fmla="*/ 0 w 29"/>
              <a:gd name="T7" fmla="*/ 40 h 40"/>
              <a:gd name="T8" fmla="*/ 0 w 29"/>
              <a:gd name="T9" fmla="*/ 0 h 40"/>
              <a:gd name="T10" fmla="*/ 4 w 29"/>
              <a:gd name="T11" fmla="*/ 0 h 40"/>
              <a:gd name="T12" fmla="*/ 22 w 29"/>
              <a:gd name="T13" fmla="*/ 23 h 40"/>
              <a:gd name="T14" fmla="*/ 22 w 29"/>
              <a:gd name="T15" fmla="*/ 0 h 40"/>
              <a:gd name="T16" fmla="*/ 29 w 29"/>
              <a:gd name="T17" fmla="*/ 0 h 40"/>
              <a:gd name="T18" fmla="*/ 29 w 29"/>
              <a:gd name="T19" fmla="*/ 40 h 40"/>
              <a:gd name="T20" fmla="*/ 27 w 29"/>
              <a:gd name="T21"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 h="40">
                <a:moveTo>
                  <a:pt x="27" y="40"/>
                </a:moveTo>
                <a:lnTo>
                  <a:pt x="7" y="15"/>
                </a:lnTo>
                <a:lnTo>
                  <a:pt x="7" y="40"/>
                </a:lnTo>
                <a:lnTo>
                  <a:pt x="0" y="40"/>
                </a:lnTo>
                <a:lnTo>
                  <a:pt x="0" y="0"/>
                </a:lnTo>
                <a:lnTo>
                  <a:pt x="4" y="0"/>
                </a:lnTo>
                <a:lnTo>
                  <a:pt x="22" y="23"/>
                </a:lnTo>
                <a:lnTo>
                  <a:pt x="22" y="0"/>
                </a:lnTo>
                <a:lnTo>
                  <a:pt x="29" y="0"/>
                </a:lnTo>
                <a:lnTo>
                  <a:pt x="29" y="40"/>
                </a:lnTo>
                <a:lnTo>
                  <a:pt x="27" y="4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20" name="Freeform 3272"/>
          <p:cNvSpPr/>
          <p:nvPr/>
        </p:nvSpPr>
        <p:spPr bwMode="auto">
          <a:xfrm>
            <a:off x="7964340" y="1664839"/>
            <a:ext cx="27067" cy="40099"/>
          </a:xfrm>
          <a:custGeom>
            <a:avLst/>
            <a:gdLst>
              <a:gd name="T0" fmla="*/ 8 w 27"/>
              <a:gd name="T1" fmla="*/ 6 h 40"/>
              <a:gd name="T2" fmla="*/ 8 w 27"/>
              <a:gd name="T3" fmla="*/ 15 h 40"/>
              <a:gd name="T4" fmla="*/ 22 w 27"/>
              <a:gd name="T5" fmla="*/ 15 h 40"/>
              <a:gd name="T6" fmla="*/ 22 w 27"/>
              <a:gd name="T7" fmla="*/ 21 h 40"/>
              <a:gd name="T8" fmla="*/ 8 w 27"/>
              <a:gd name="T9" fmla="*/ 21 h 40"/>
              <a:gd name="T10" fmla="*/ 8 w 27"/>
              <a:gd name="T11" fmla="*/ 34 h 40"/>
              <a:gd name="T12" fmla="*/ 27 w 27"/>
              <a:gd name="T13" fmla="*/ 34 h 40"/>
              <a:gd name="T14" fmla="*/ 27 w 27"/>
              <a:gd name="T15" fmla="*/ 40 h 40"/>
              <a:gd name="T16" fmla="*/ 0 w 27"/>
              <a:gd name="T17" fmla="*/ 40 h 40"/>
              <a:gd name="T18" fmla="*/ 0 w 27"/>
              <a:gd name="T19" fmla="*/ 0 h 40"/>
              <a:gd name="T20" fmla="*/ 27 w 27"/>
              <a:gd name="T21" fmla="*/ 0 h 40"/>
              <a:gd name="T22" fmla="*/ 27 w 27"/>
              <a:gd name="T23" fmla="*/ 6 h 40"/>
              <a:gd name="T24" fmla="*/ 8 w 27"/>
              <a:gd name="T25"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40">
                <a:moveTo>
                  <a:pt x="8" y="6"/>
                </a:moveTo>
                <a:lnTo>
                  <a:pt x="8" y="15"/>
                </a:lnTo>
                <a:lnTo>
                  <a:pt x="22" y="15"/>
                </a:lnTo>
                <a:lnTo>
                  <a:pt x="22" y="21"/>
                </a:lnTo>
                <a:lnTo>
                  <a:pt x="8" y="21"/>
                </a:lnTo>
                <a:lnTo>
                  <a:pt x="8" y="34"/>
                </a:lnTo>
                <a:lnTo>
                  <a:pt x="27" y="34"/>
                </a:lnTo>
                <a:lnTo>
                  <a:pt x="27" y="40"/>
                </a:lnTo>
                <a:lnTo>
                  <a:pt x="0" y="40"/>
                </a:lnTo>
                <a:lnTo>
                  <a:pt x="0" y="0"/>
                </a:lnTo>
                <a:lnTo>
                  <a:pt x="27" y="0"/>
                </a:lnTo>
                <a:lnTo>
                  <a:pt x="27" y="6"/>
                </a:lnTo>
                <a:lnTo>
                  <a:pt x="8"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21" name="Freeform 3273"/>
          <p:cNvSpPr/>
          <p:nvPr/>
        </p:nvSpPr>
        <p:spPr bwMode="auto">
          <a:xfrm>
            <a:off x="8014464" y="1662834"/>
            <a:ext cx="33082" cy="42104"/>
          </a:xfrm>
          <a:custGeom>
            <a:avLst/>
            <a:gdLst>
              <a:gd name="T0" fmla="*/ 20 w 21"/>
              <a:gd name="T1" fmla="*/ 3 h 27"/>
              <a:gd name="T2" fmla="*/ 18 w 21"/>
              <a:gd name="T3" fmla="*/ 7 h 27"/>
              <a:gd name="T4" fmla="*/ 16 w 21"/>
              <a:gd name="T5" fmla="*/ 5 h 27"/>
              <a:gd name="T6" fmla="*/ 13 w 21"/>
              <a:gd name="T7" fmla="*/ 5 h 27"/>
              <a:gd name="T8" fmla="*/ 7 w 21"/>
              <a:gd name="T9" fmla="*/ 7 h 27"/>
              <a:gd name="T10" fmla="*/ 5 w 21"/>
              <a:gd name="T11" fmla="*/ 14 h 27"/>
              <a:gd name="T12" fmla="*/ 7 w 21"/>
              <a:gd name="T13" fmla="*/ 21 h 27"/>
              <a:gd name="T14" fmla="*/ 13 w 21"/>
              <a:gd name="T15" fmla="*/ 23 h 27"/>
              <a:gd name="T16" fmla="*/ 17 w 21"/>
              <a:gd name="T17" fmla="*/ 22 h 27"/>
              <a:gd name="T18" fmla="*/ 17 w 21"/>
              <a:gd name="T19" fmla="*/ 17 h 27"/>
              <a:gd name="T20" fmla="*/ 13 w 21"/>
              <a:gd name="T21" fmla="*/ 17 h 27"/>
              <a:gd name="T22" fmla="*/ 13 w 21"/>
              <a:gd name="T23" fmla="*/ 13 h 27"/>
              <a:gd name="T24" fmla="*/ 21 w 21"/>
              <a:gd name="T25" fmla="*/ 13 h 27"/>
              <a:gd name="T26" fmla="*/ 21 w 21"/>
              <a:gd name="T27" fmla="*/ 24 h 27"/>
              <a:gd name="T28" fmla="*/ 17 w 21"/>
              <a:gd name="T29" fmla="*/ 26 h 27"/>
              <a:gd name="T30" fmla="*/ 12 w 21"/>
              <a:gd name="T31" fmla="*/ 27 h 27"/>
              <a:gd name="T32" fmla="*/ 3 w 21"/>
              <a:gd name="T33" fmla="*/ 23 h 27"/>
              <a:gd name="T34" fmla="*/ 0 w 21"/>
              <a:gd name="T35" fmla="*/ 14 h 27"/>
              <a:gd name="T36" fmla="*/ 3 w 21"/>
              <a:gd name="T37" fmla="*/ 4 h 27"/>
              <a:gd name="T38" fmla="*/ 13 w 21"/>
              <a:gd name="T39" fmla="*/ 0 h 27"/>
              <a:gd name="T40" fmla="*/ 20 w 21"/>
              <a:gd name="T41" fmla="*/ 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 h="27">
                <a:moveTo>
                  <a:pt x="20" y="3"/>
                </a:moveTo>
                <a:cubicBezTo>
                  <a:pt x="18" y="7"/>
                  <a:pt x="18" y="7"/>
                  <a:pt x="18" y="7"/>
                </a:cubicBezTo>
                <a:cubicBezTo>
                  <a:pt x="18" y="6"/>
                  <a:pt x="17" y="6"/>
                  <a:pt x="16" y="5"/>
                </a:cubicBezTo>
                <a:cubicBezTo>
                  <a:pt x="15" y="5"/>
                  <a:pt x="14" y="5"/>
                  <a:pt x="13" y="5"/>
                </a:cubicBezTo>
                <a:cubicBezTo>
                  <a:pt x="10" y="5"/>
                  <a:pt x="8" y="5"/>
                  <a:pt x="7" y="7"/>
                </a:cubicBezTo>
                <a:cubicBezTo>
                  <a:pt x="5" y="9"/>
                  <a:pt x="5" y="11"/>
                  <a:pt x="5" y="14"/>
                </a:cubicBezTo>
                <a:cubicBezTo>
                  <a:pt x="5" y="17"/>
                  <a:pt x="5" y="19"/>
                  <a:pt x="7" y="21"/>
                </a:cubicBezTo>
                <a:cubicBezTo>
                  <a:pt x="8" y="22"/>
                  <a:pt x="10" y="23"/>
                  <a:pt x="13" y="23"/>
                </a:cubicBezTo>
                <a:cubicBezTo>
                  <a:pt x="14" y="23"/>
                  <a:pt x="16" y="23"/>
                  <a:pt x="17" y="22"/>
                </a:cubicBezTo>
                <a:cubicBezTo>
                  <a:pt x="17" y="17"/>
                  <a:pt x="17" y="17"/>
                  <a:pt x="17" y="17"/>
                </a:cubicBezTo>
                <a:cubicBezTo>
                  <a:pt x="13" y="17"/>
                  <a:pt x="13" y="17"/>
                  <a:pt x="13" y="17"/>
                </a:cubicBezTo>
                <a:cubicBezTo>
                  <a:pt x="13" y="13"/>
                  <a:pt x="13" y="13"/>
                  <a:pt x="13" y="13"/>
                </a:cubicBezTo>
                <a:cubicBezTo>
                  <a:pt x="21" y="13"/>
                  <a:pt x="21" y="13"/>
                  <a:pt x="21" y="13"/>
                </a:cubicBezTo>
                <a:cubicBezTo>
                  <a:pt x="21" y="24"/>
                  <a:pt x="21" y="24"/>
                  <a:pt x="21" y="24"/>
                </a:cubicBezTo>
                <a:cubicBezTo>
                  <a:pt x="20" y="25"/>
                  <a:pt x="19" y="26"/>
                  <a:pt x="17" y="26"/>
                </a:cubicBezTo>
                <a:cubicBezTo>
                  <a:pt x="15" y="27"/>
                  <a:pt x="14" y="27"/>
                  <a:pt x="12" y="27"/>
                </a:cubicBezTo>
                <a:cubicBezTo>
                  <a:pt x="8" y="27"/>
                  <a:pt x="5" y="26"/>
                  <a:pt x="3" y="23"/>
                </a:cubicBezTo>
                <a:cubicBezTo>
                  <a:pt x="1" y="21"/>
                  <a:pt x="0" y="18"/>
                  <a:pt x="0" y="14"/>
                </a:cubicBezTo>
                <a:cubicBezTo>
                  <a:pt x="0" y="10"/>
                  <a:pt x="1" y="7"/>
                  <a:pt x="3" y="4"/>
                </a:cubicBezTo>
                <a:cubicBezTo>
                  <a:pt x="6" y="2"/>
                  <a:pt x="9" y="0"/>
                  <a:pt x="13" y="0"/>
                </a:cubicBezTo>
                <a:cubicBezTo>
                  <a:pt x="16" y="0"/>
                  <a:pt x="18" y="1"/>
                  <a:pt x="20"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22" name="Freeform 3274"/>
          <p:cNvSpPr>
            <a:spLocks noEditPoints="1"/>
          </p:cNvSpPr>
          <p:nvPr/>
        </p:nvSpPr>
        <p:spPr bwMode="auto">
          <a:xfrm>
            <a:off x="8053561" y="1662834"/>
            <a:ext cx="35087" cy="42104"/>
          </a:xfrm>
          <a:custGeom>
            <a:avLst/>
            <a:gdLst>
              <a:gd name="T0" fmla="*/ 0 w 22"/>
              <a:gd name="T1" fmla="*/ 14 h 27"/>
              <a:gd name="T2" fmla="*/ 3 w 22"/>
              <a:gd name="T3" fmla="*/ 4 h 27"/>
              <a:gd name="T4" fmla="*/ 11 w 22"/>
              <a:gd name="T5" fmla="*/ 0 h 27"/>
              <a:gd name="T6" fmla="*/ 19 w 22"/>
              <a:gd name="T7" fmla="*/ 4 h 27"/>
              <a:gd name="T8" fmla="*/ 22 w 22"/>
              <a:gd name="T9" fmla="*/ 14 h 27"/>
              <a:gd name="T10" fmla="*/ 19 w 22"/>
              <a:gd name="T11" fmla="*/ 23 h 27"/>
              <a:gd name="T12" fmla="*/ 10 w 22"/>
              <a:gd name="T13" fmla="*/ 27 h 27"/>
              <a:gd name="T14" fmla="*/ 2 w 22"/>
              <a:gd name="T15" fmla="*/ 23 h 27"/>
              <a:gd name="T16" fmla="*/ 0 w 22"/>
              <a:gd name="T17" fmla="*/ 14 h 27"/>
              <a:gd name="T18" fmla="*/ 4 w 22"/>
              <a:gd name="T19" fmla="*/ 14 h 27"/>
              <a:gd name="T20" fmla="*/ 6 w 22"/>
              <a:gd name="T21" fmla="*/ 21 h 27"/>
              <a:gd name="T22" fmla="*/ 10 w 22"/>
              <a:gd name="T23" fmla="*/ 23 h 27"/>
              <a:gd name="T24" fmla="*/ 16 w 22"/>
              <a:gd name="T25" fmla="*/ 21 h 27"/>
              <a:gd name="T26" fmla="*/ 17 w 22"/>
              <a:gd name="T27" fmla="*/ 14 h 27"/>
              <a:gd name="T28" fmla="*/ 11 w 22"/>
              <a:gd name="T29" fmla="*/ 4 h 27"/>
              <a:gd name="T30" fmla="*/ 6 w 22"/>
              <a:gd name="T31" fmla="*/ 7 h 27"/>
              <a:gd name="T32" fmla="*/ 4 w 22"/>
              <a:gd name="T33" fmla="*/ 1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 h="27">
                <a:moveTo>
                  <a:pt x="0" y="14"/>
                </a:moveTo>
                <a:cubicBezTo>
                  <a:pt x="0" y="10"/>
                  <a:pt x="1" y="7"/>
                  <a:pt x="3" y="4"/>
                </a:cubicBezTo>
                <a:cubicBezTo>
                  <a:pt x="5" y="2"/>
                  <a:pt x="7" y="0"/>
                  <a:pt x="11" y="0"/>
                </a:cubicBezTo>
                <a:cubicBezTo>
                  <a:pt x="14" y="0"/>
                  <a:pt x="17" y="2"/>
                  <a:pt x="19" y="4"/>
                </a:cubicBezTo>
                <a:cubicBezTo>
                  <a:pt x="21" y="6"/>
                  <a:pt x="22" y="9"/>
                  <a:pt x="22" y="14"/>
                </a:cubicBezTo>
                <a:cubicBezTo>
                  <a:pt x="22" y="18"/>
                  <a:pt x="21" y="21"/>
                  <a:pt x="19" y="23"/>
                </a:cubicBezTo>
                <a:cubicBezTo>
                  <a:pt x="17" y="26"/>
                  <a:pt x="14" y="27"/>
                  <a:pt x="10" y="27"/>
                </a:cubicBezTo>
                <a:cubicBezTo>
                  <a:pt x="7" y="27"/>
                  <a:pt x="4" y="26"/>
                  <a:pt x="2" y="23"/>
                </a:cubicBezTo>
                <a:cubicBezTo>
                  <a:pt x="1" y="21"/>
                  <a:pt x="0" y="18"/>
                  <a:pt x="0" y="14"/>
                </a:cubicBezTo>
                <a:close/>
                <a:moveTo>
                  <a:pt x="4" y="14"/>
                </a:moveTo>
                <a:cubicBezTo>
                  <a:pt x="4" y="17"/>
                  <a:pt x="5" y="19"/>
                  <a:pt x="6" y="21"/>
                </a:cubicBezTo>
                <a:cubicBezTo>
                  <a:pt x="7" y="22"/>
                  <a:pt x="8" y="23"/>
                  <a:pt x="10" y="23"/>
                </a:cubicBezTo>
                <a:cubicBezTo>
                  <a:pt x="13" y="23"/>
                  <a:pt x="14" y="22"/>
                  <a:pt x="16" y="21"/>
                </a:cubicBezTo>
                <a:cubicBezTo>
                  <a:pt x="17" y="19"/>
                  <a:pt x="17" y="17"/>
                  <a:pt x="17" y="14"/>
                </a:cubicBezTo>
                <a:cubicBezTo>
                  <a:pt x="17" y="8"/>
                  <a:pt x="15" y="4"/>
                  <a:pt x="11" y="4"/>
                </a:cubicBezTo>
                <a:cubicBezTo>
                  <a:pt x="9" y="4"/>
                  <a:pt x="7" y="5"/>
                  <a:pt x="6" y="7"/>
                </a:cubicBezTo>
                <a:cubicBezTo>
                  <a:pt x="5" y="9"/>
                  <a:pt x="4" y="11"/>
                  <a:pt x="4" y="1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23" name="Freeform 3275"/>
          <p:cNvSpPr/>
          <p:nvPr/>
        </p:nvSpPr>
        <p:spPr bwMode="auto">
          <a:xfrm>
            <a:off x="8096667" y="1664839"/>
            <a:ext cx="25062" cy="40099"/>
          </a:xfrm>
          <a:custGeom>
            <a:avLst/>
            <a:gdLst>
              <a:gd name="T0" fmla="*/ 6 w 25"/>
              <a:gd name="T1" fmla="*/ 6 h 40"/>
              <a:gd name="T2" fmla="*/ 6 w 25"/>
              <a:gd name="T3" fmla="*/ 15 h 40"/>
              <a:gd name="T4" fmla="*/ 20 w 25"/>
              <a:gd name="T5" fmla="*/ 15 h 40"/>
              <a:gd name="T6" fmla="*/ 20 w 25"/>
              <a:gd name="T7" fmla="*/ 21 h 40"/>
              <a:gd name="T8" fmla="*/ 6 w 25"/>
              <a:gd name="T9" fmla="*/ 21 h 40"/>
              <a:gd name="T10" fmla="*/ 6 w 25"/>
              <a:gd name="T11" fmla="*/ 34 h 40"/>
              <a:gd name="T12" fmla="*/ 25 w 25"/>
              <a:gd name="T13" fmla="*/ 34 h 40"/>
              <a:gd name="T14" fmla="*/ 25 w 25"/>
              <a:gd name="T15" fmla="*/ 40 h 40"/>
              <a:gd name="T16" fmla="*/ 0 w 25"/>
              <a:gd name="T17" fmla="*/ 40 h 40"/>
              <a:gd name="T18" fmla="*/ 0 w 25"/>
              <a:gd name="T19" fmla="*/ 0 h 40"/>
              <a:gd name="T20" fmla="*/ 25 w 25"/>
              <a:gd name="T21" fmla="*/ 0 h 40"/>
              <a:gd name="T22" fmla="*/ 25 w 25"/>
              <a:gd name="T23" fmla="*/ 6 h 40"/>
              <a:gd name="T24" fmla="*/ 6 w 25"/>
              <a:gd name="T25"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40">
                <a:moveTo>
                  <a:pt x="6" y="6"/>
                </a:moveTo>
                <a:lnTo>
                  <a:pt x="6" y="15"/>
                </a:lnTo>
                <a:lnTo>
                  <a:pt x="20" y="15"/>
                </a:lnTo>
                <a:lnTo>
                  <a:pt x="20" y="21"/>
                </a:lnTo>
                <a:lnTo>
                  <a:pt x="6" y="21"/>
                </a:lnTo>
                <a:lnTo>
                  <a:pt x="6" y="34"/>
                </a:lnTo>
                <a:lnTo>
                  <a:pt x="25" y="34"/>
                </a:lnTo>
                <a:lnTo>
                  <a:pt x="25" y="40"/>
                </a:lnTo>
                <a:lnTo>
                  <a:pt x="0" y="40"/>
                </a:lnTo>
                <a:lnTo>
                  <a:pt x="0" y="0"/>
                </a:lnTo>
                <a:lnTo>
                  <a:pt x="25" y="0"/>
                </a:lnTo>
                <a:lnTo>
                  <a:pt x="25" y="6"/>
                </a:lnTo>
                <a:lnTo>
                  <a:pt x="6"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24" name="Freeform 3276"/>
          <p:cNvSpPr/>
          <p:nvPr/>
        </p:nvSpPr>
        <p:spPr bwMode="auto">
          <a:xfrm>
            <a:off x="8127744" y="1662834"/>
            <a:ext cx="24059" cy="42104"/>
          </a:xfrm>
          <a:custGeom>
            <a:avLst/>
            <a:gdLst>
              <a:gd name="T0" fmla="*/ 0 w 15"/>
              <a:gd name="T1" fmla="*/ 25 h 27"/>
              <a:gd name="T2" fmla="*/ 1 w 15"/>
              <a:gd name="T3" fmla="*/ 21 h 27"/>
              <a:gd name="T4" fmla="*/ 7 w 15"/>
              <a:gd name="T5" fmla="*/ 23 h 27"/>
              <a:gd name="T6" fmla="*/ 11 w 15"/>
              <a:gd name="T7" fmla="*/ 20 h 27"/>
              <a:gd name="T8" fmla="*/ 10 w 15"/>
              <a:gd name="T9" fmla="*/ 18 h 27"/>
              <a:gd name="T10" fmla="*/ 6 w 15"/>
              <a:gd name="T11" fmla="*/ 15 h 27"/>
              <a:gd name="T12" fmla="*/ 2 w 15"/>
              <a:gd name="T13" fmla="*/ 13 h 27"/>
              <a:gd name="T14" fmla="*/ 0 w 15"/>
              <a:gd name="T15" fmla="*/ 10 h 27"/>
              <a:gd name="T16" fmla="*/ 0 w 15"/>
              <a:gd name="T17" fmla="*/ 7 h 27"/>
              <a:gd name="T18" fmla="*/ 2 w 15"/>
              <a:gd name="T19" fmla="*/ 2 h 27"/>
              <a:gd name="T20" fmla="*/ 8 w 15"/>
              <a:gd name="T21" fmla="*/ 0 h 27"/>
              <a:gd name="T22" fmla="*/ 14 w 15"/>
              <a:gd name="T23" fmla="*/ 2 h 27"/>
              <a:gd name="T24" fmla="*/ 13 w 15"/>
              <a:gd name="T25" fmla="*/ 6 h 27"/>
              <a:gd name="T26" fmla="*/ 8 w 15"/>
              <a:gd name="T27" fmla="*/ 4 h 27"/>
              <a:gd name="T28" fmla="*/ 5 w 15"/>
              <a:gd name="T29" fmla="*/ 5 h 27"/>
              <a:gd name="T30" fmla="*/ 4 w 15"/>
              <a:gd name="T31" fmla="*/ 7 h 27"/>
              <a:gd name="T32" fmla="*/ 9 w 15"/>
              <a:gd name="T33" fmla="*/ 12 h 27"/>
              <a:gd name="T34" fmla="*/ 13 w 15"/>
              <a:gd name="T35" fmla="*/ 14 h 27"/>
              <a:gd name="T36" fmla="*/ 15 w 15"/>
              <a:gd name="T37" fmla="*/ 17 h 27"/>
              <a:gd name="T38" fmla="*/ 15 w 15"/>
              <a:gd name="T39" fmla="*/ 20 h 27"/>
              <a:gd name="T40" fmla="*/ 13 w 15"/>
              <a:gd name="T41" fmla="*/ 25 h 27"/>
              <a:gd name="T42" fmla="*/ 6 w 15"/>
              <a:gd name="T43" fmla="*/ 27 h 27"/>
              <a:gd name="T44" fmla="*/ 0 w 15"/>
              <a:gd name="T45" fmla="*/ 2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27">
                <a:moveTo>
                  <a:pt x="0" y="25"/>
                </a:moveTo>
                <a:cubicBezTo>
                  <a:pt x="1" y="21"/>
                  <a:pt x="1" y="21"/>
                  <a:pt x="1" y="21"/>
                </a:cubicBezTo>
                <a:cubicBezTo>
                  <a:pt x="3" y="22"/>
                  <a:pt x="5" y="23"/>
                  <a:pt x="7" y="23"/>
                </a:cubicBezTo>
                <a:cubicBezTo>
                  <a:pt x="9" y="23"/>
                  <a:pt x="11" y="22"/>
                  <a:pt x="11" y="20"/>
                </a:cubicBezTo>
                <a:cubicBezTo>
                  <a:pt x="11" y="19"/>
                  <a:pt x="10" y="18"/>
                  <a:pt x="10" y="18"/>
                </a:cubicBezTo>
                <a:cubicBezTo>
                  <a:pt x="9" y="17"/>
                  <a:pt x="8" y="16"/>
                  <a:pt x="6" y="15"/>
                </a:cubicBezTo>
                <a:cubicBezTo>
                  <a:pt x="4" y="14"/>
                  <a:pt x="3" y="13"/>
                  <a:pt x="2" y="13"/>
                </a:cubicBezTo>
                <a:cubicBezTo>
                  <a:pt x="1" y="12"/>
                  <a:pt x="1" y="11"/>
                  <a:pt x="0" y="10"/>
                </a:cubicBezTo>
                <a:cubicBezTo>
                  <a:pt x="0" y="9"/>
                  <a:pt x="0" y="8"/>
                  <a:pt x="0" y="7"/>
                </a:cubicBezTo>
                <a:cubicBezTo>
                  <a:pt x="0" y="5"/>
                  <a:pt x="0" y="4"/>
                  <a:pt x="2" y="2"/>
                </a:cubicBezTo>
                <a:cubicBezTo>
                  <a:pt x="3" y="1"/>
                  <a:pt x="5" y="0"/>
                  <a:pt x="8" y="0"/>
                </a:cubicBezTo>
                <a:cubicBezTo>
                  <a:pt x="11" y="0"/>
                  <a:pt x="13" y="1"/>
                  <a:pt x="14" y="2"/>
                </a:cubicBezTo>
                <a:cubicBezTo>
                  <a:pt x="13" y="6"/>
                  <a:pt x="13" y="6"/>
                  <a:pt x="13" y="6"/>
                </a:cubicBezTo>
                <a:cubicBezTo>
                  <a:pt x="11" y="5"/>
                  <a:pt x="9" y="4"/>
                  <a:pt x="8" y="4"/>
                </a:cubicBezTo>
                <a:cubicBezTo>
                  <a:pt x="7" y="4"/>
                  <a:pt x="6" y="5"/>
                  <a:pt x="5" y="5"/>
                </a:cubicBezTo>
                <a:cubicBezTo>
                  <a:pt x="5" y="6"/>
                  <a:pt x="4" y="6"/>
                  <a:pt x="4" y="7"/>
                </a:cubicBezTo>
                <a:cubicBezTo>
                  <a:pt x="4" y="9"/>
                  <a:pt x="6" y="10"/>
                  <a:pt x="9" y="12"/>
                </a:cubicBezTo>
                <a:cubicBezTo>
                  <a:pt x="11" y="13"/>
                  <a:pt x="12" y="14"/>
                  <a:pt x="13" y="14"/>
                </a:cubicBezTo>
                <a:cubicBezTo>
                  <a:pt x="14" y="15"/>
                  <a:pt x="14" y="16"/>
                  <a:pt x="15" y="17"/>
                </a:cubicBezTo>
                <a:cubicBezTo>
                  <a:pt x="15" y="18"/>
                  <a:pt x="15" y="19"/>
                  <a:pt x="15" y="20"/>
                </a:cubicBezTo>
                <a:cubicBezTo>
                  <a:pt x="15" y="22"/>
                  <a:pt x="14" y="24"/>
                  <a:pt x="13" y="25"/>
                </a:cubicBezTo>
                <a:cubicBezTo>
                  <a:pt x="11" y="26"/>
                  <a:pt x="9" y="27"/>
                  <a:pt x="6" y="27"/>
                </a:cubicBezTo>
                <a:cubicBezTo>
                  <a:pt x="4" y="27"/>
                  <a:pt x="2" y="26"/>
                  <a:pt x="0" y="2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25" name="Freeform 3277"/>
          <p:cNvSpPr/>
          <p:nvPr/>
        </p:nvSpPr>
        <p:spPr bwMode="auto">
          <a:xfrm>
            <a:off x="8176866" y="1664839"/>
            <a:ext cx="31077" cy="40099"/>
          </a:xfrm>
          <a:custGeom>
            <a:avLst/>
            <a:gdLst>
              <a:gd name="T0" fmla="*/ 23 w 31"/>
              <a:gd name="T1" fmla="*/ 40 h 40"/>
              <a:gd name="T2" fmla="*/ 23 w 31"/>
              <a:gd name="T3" fmla="*/ 21 h 40"/>
              <a:gd name="T4" fmla="*/ 8 w 31"/>
              <a:gd name="T5" fmla="*/ 21 h 40"/>
              <a:gd name="T6" fmla="*/ 8 w 31"/>
              <a:gd name="T7" fmla="*/ 40 h 40"/>
              <a:gd name="T8" fmla="*/ 0 w 31"/>
              <a:gd name="T9" fmla="*/ 40 h 40"/>
              <a:gd name="T10" fmla="*/ 0 w 31"/>
              <a:gd name="T11" fmla="*/ 0 h 40"/>
              <a:gd name="T12" fmla="*/ 8 w 31"/>
              <a:gd name="T13" fmla="*/ 0 h 40"/>
              <a:gd name="T14" fmla="*/ 8 w 31"/>
              <a:gd name="T15" fmla="*/ 15 h 40"/>
              <a:gd name="T16" fmla="*/ 23 w 31"/>
              <a:gd name="T17" fmla="*/ 15 h 40"/>
              <a:gd name="T18" fmla="*/ 23 w 31"/>
              <a:gd name="T19" fmla="*/ 0 h 40"/>
              <a:gd name="T20" fmla="*/ 31 w 31"/>
              <a:gd name="T21" fmla="*/ 0 h 40"/>
              <a:gd name="T22" fmla="*/ 31 w 31"/>
              <a:gd name="T23" fmla="*/ 40 h 40"/>
              <a:gd name="T24" fmla="*/ 23 w 31"/>
              <a:gd name="T25"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40">
                <a:moveTo>
                  <a:pt x="23" y="40"/>
                </a:moveTo>
                <a:lnTo>
                  <a:pt x="23" y="21"/>
                </a:lnTo>
                <a:lnTo>
                  <a:pt x="8" y="21"/>
                </a:lnTo>
                <a:lnTo>
                  <a:pt x="8" y="40"/>
                </a:lnTo>
                <a:lnTo>
                  <a:pt x="0" y="40"/>
                </a:lnTo>
                <a:lnTo>
                  <a:pt x="0" y="0"/>
                </a:lnTo>
                <a:lnTo>
                  <a:pt x="8" y="0"/>
                </a:lnTo>
                <a:lnTo>
                  <a:pt x="8" y="15"/>
                </a:lnTo>
                <a:lnTo>
                  <a:pt x="23" y="15"/>
                </a:lnTo>
                <a:lnTo>
                  <a:pt x="23" y="0"/>
                </a:lnTo>
                <a:lnTo>
                  <a:pt x="31" y="0"/>
                </a:lnTo>
                <a:lnTo>
                  <a:pt x="31" y="40"/>
                </a:lnTo>
                <a:lnTo>
                  <a:pt x="23" y="4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26" name="Freeform 3278"/>
          <p:cNvSpPr/>
          <p:nvPr/>
        </p:nvSpPr>
        <p:spPr bwMode="auto">
          <a:xfrm>
            <a:off x="8217967" y="1664839"/>
            <a:ext cx="25062" cy="40099"/>
          </a:xfrm>
          <a:custGeom>
            <a:avLst/>
            <a:gdLst>
              <a:gd name="T0" fmla="*/ 6 w 25"/>
              <a:gd name="T1" fmla="*/ 6 h 40"/>
              <a:gd name="T2" fmla="*/ 6 w 25"/>
              <a:gd name="T3" fmla="*/ 15 h 40"/>
              <a:gd name="T4" fmla="*/ 20 w 25"/>
              <a:gd name="T5" fmla="*/ 15 h 40"/>
              <a:gd name="T6" fmla="*/ 20 w 25"/>
              <a:gd name="T7" fmla="*/ 21 h 40"/>
              <a:gd name="T8" fmla="*/ 6 w 25"/>
              <a:gd name="T9" fmla="*/ 21 h 40"/>
              <a:gd name="T10" fmla="*/ 6 w 25"/>
              <a:gd name="T11" fmla="*/ 34 h 40"/>
              <a:gd name="T12" fmla="*/ 25 w 25"/>
              <a:gd name="T13" fmla="*/ 34 h 40"/>
              <a:gd name="T14" fmla="*/ 25 w 25"/>
              <a:gd name="T15" fmla="*/ 40 h 40"/>
              <a:gd name="T16" fmla="*/ 0 w 25"/>
              <a:gd name="T17" fmla="*/ 40 h 40"/>
              <a:gd name="T18" fmla="*/ 0 w 25"/>
              <a:gd name="T19" fmla="*/ 0 h 40"/>
              <a:gd name="T20" fmla="*/ 25 w 25"/>
              <a:gd name="T21" fmla="*/ 0 h 40"/>
              <a:gd name="T22" fmla="*/ 25 w 25"/>
              <a:gd name="T23" fmla="*/ 6 h 40"/>
              <a:gd name="T24" fmla="*/ 6 w 25"/>
              <a:gd name="T25"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40">
                <a:moveTo>
                  <a:pt x="6" y="6"/>
                </a:moveTo>
                <a:lnTo>
                  <a:pt x="6" y="15"/>
                </a:lnTo>
                <a:lnTo>
                  <a:pt x="20" y="15"/>
                </a:lnTo>
                <a:lnTo>
                  <a:pt x="20" y="21"/>
                </a:lnTo>
                <a:lnTo>
                  <a:pt x="6" y="21"/>
                </a:lnTo>
                <a:lnTo>
                  <a:pt x="6" y="34"/>
                </a:lnTo>
                <a:lnTo>
                  <a:pt x="25" y="34"/>
                </a:lnTo>
                <a:lnTo>
                  <a:pt x="25" y="40"/>
                </a:lnTo>
                <a:lnTo>
                  <a:pt x="0" y="40"/>
                </a:lnTo>
                <a:lnTo>
                  <a:pt x="0" y="0"/>
                </a:lnTo>
                <a:lnTo>
                  <a:pt x="25" y="0"/>
                </a:lnTo>
                <a:lnTo>
                  <a:pt x="25" y="6"/>
                </a:lnTo>
                <a:lnTo>
                  <a:pt x="6"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27" name="Freeform 3279"/>
          <p:cNvSpPr>
            <a:spLocks noEditPoints="1"/>
          </p:cNvSpPr>
          <p:nvPr/>
        </p:nvSpPr>
        <p:spPr bwMode="auto">
          <a:xfrm>
            <a:off x="8250046" y="1664839"/>
            <a:ext cx="32079" cy="40099"/>
          </a:xfrm>
          <a:custGeom>
            <a:avLst/>
            <a:gdLst>
              <a:gd name="T0" fmla="*/ 14 w 20"/>
              <a:gd name="T1" fmla="*/ 26 h 26"/>
              <a:gd name="T2" fmla="*/ 8 w 20"/>
              <a:gd name="T3" fmla="*/ 15 h 26"/>
              <a:gd name="T4" fmla="*/ 5 w 20"/>
              <a:gd name="T5" fmla="*/ 15 h 26"/>
              <a:gd name="T6" fmla="*/ 5 w 20"/>
              <a:gd name="T7" fmla="*/ 26 h 26"/>
              <a:gd name="T8" fmla="*/ 0 w 20"/>
              <a:gd name="T9" fmla="*/ 26 h 26"/>
              <a:gd name="T10" fmla="*/ 0 w 20"/>
              <a:gd name="T11" fmla="*/ 0 h 26"/>
              <a:gd name="T12" fmla="*/ 3 w 20"/>
              <a:gd name="T13" fmla="*/ 0 h 26"/>
              <a:gd name="T14" fmla="*/ 7 w 20"/>
              <a:gd name="T15" fmla="*/ 0 h 26"/>
              <a:gd name="T16" fmla="*/ 17 w 20"/>
              <a:gd name="T17" fmla="*/ 7 h 26"/>
              <a:gd name="T18" fmla="*/ 15 w 20"/>
              <a:gd name="T19" fmla="*/ 11 h 26"/>
              <a:gd name="T20" fmla="*/ 12 w 20"/>
              <a:gd name="T21" fmla="*/ 14 h 26"/>
              <a:gd name="T22" fmla="*/ 20 w 20"/>
              <a:gd name="T23" fmla="*/ 26 h 26"/>
              <a:gd name="T24" fmla="*/ 14 w 20"/>
              <a:gd name="T25" fmla="*/ 26 h 26"/>
              <a:gd name="T26" fmla="*/ 5 w 20"/>
              <a:gd name="T27" fmla="*/ 4 h 26"/>
              <a:gd name="T28" fmla="*/ 5 w 20"/>
              <a:gd name="T29" fmla="*/ 11 h 26"/>
              <a:gd name="T30" fmla="*/ 7 w 20"/>
              <a:gd name="T31" fmla="*/ 11 h 26"/>
              <a:gd name="T32" fmla="*/ 11 w 20"/>
              <a:gd name="T33" fmla="*/ 10 h 26"/>
              <a:gd name="T34" fmla="*/ 12 w 20"/>
              <a:gd name="T35" fmla="*/ 7 h 26"/>
              <a:gd name="T36" fmla="*/ 11 w 20"/>
              <a:gd name="T37" fmla="*/ 5 h 26"/>
              <a:gd name="T38" fmla="*/ 6 w 20"/>
              <a:gd name="T39" fmla="*/ 4 h 26"/>
              <a:gd name="T40" fmla="*/ 5 w 20"/>
              <a:gd name="T41" fmla="*/ 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 h="26">
                <a:moveTo>
                  <a:pt x="14" y="26"/>
                </a:moveTo>
                <a:cubicBezTo>
                  <a:pt x="8" y="15"/>
                  <a:pt x="8" y="15"/>
                  <a:pt x="8" y="15"/>
                </a:cubicBezTo>
                <a:cubicBezTo>
                  <a:pt x="7" y="15"/>
                  <a:pt x="6" y="15"/>
                  <a:pt x="5" y="15"/>
                </a:cubicBezTo>
                <a:cubicBezTo>
                  <a:pt x="5" y="26"/>
                  <a:pt x="5" y="26"/>
                  <a:pt x="5" y="26"/>
                </a:cubicBezTo>
                <a:cubicBezTo>
                  <a:pt x="0" y="26"/>
                  <a:pt x="0" y="26"/>
                  <a:pt x="0" y="26"/>
                </a:cubicBezTo>
                <a:cubicBezTo>
                  <a:pt x="0" y="0"/>
                  <a:pt x="0" y="0"/>
                  <a:pt x="0" y="0"/>
                </a:cubicBezTo>
                <a:cubicBezTo>
                  <a:pt x="0" y="0"/>
                  <a:pt x="1" y="0"/>
                  <a:pt x="3" y="0"/>
                </a:cubicBezTo>
                <a:cubicBezTo>
                  <a:pt x="5" y="0"/>
                  <a:pt x="6" y="0"/>
                  <a:pt x="7" y="0"/>
                </a:cubicBezTo>
                <a:cubicBezTo>
                  <a:pt x="14" y="0"/>
                  <a:pt x="17" y="2"/>
                  <a:pt x="17" y="7"/>
                </a:cubicBezTo>
                <a:cubicBezTo>
                  <a:pt x="17" y="9"/>
                  <a:pt x="16" y="10"/>
                  <a:pt x="15" y="11"/>
                </a:cubicBezTo>
                <a:cubicBezTo>
                  <a:pt x="15" y="13"/>
                  <a:pt x="13" y="14"/>
                  <a:pt x="12" y="14"/>
                </a:cubicBezTo>
                <a:cubicBezTo>
                  <a:pt x="20" y="26"/>
                  <a:pt x="20" y="26"/>
                  <a:pt x="20" y="26"/>
                </a:cubicBezTo>
                <a:lnTo>
                  <a:pt x="14" y="26"/>
                </a:lnTo>
                <a:close/>
                <a:moveTo>
                  <a:pt x="5" y="4"/>
                </a:moveTo>
                <a:cubicBezTo>
                  <a:pt x="5" y="11"/>
                  <a:pt x="5" y="11"/>
                  <a:pt x="5" y="11"/>
                </a:cubicBezTo>
                <a:cubicBezTo>
                  <a:pt x="5" y="11"/>
                  <a:pt x="6" y="11"/>
                  <a:pt x="7" y="11"/>
                </a:cubicBezTo>
                <a:cubicBezTo>
                  <a:pt x="8" y="11"/>
                  <a:pt x="10" y="11"/>
                  <a:pt x="11" y="10"/>
                </a:cubicBezTo>
                <a:cubicBezTo>
                  <a:pt x="12" y="10"/>
                  <a:pt x="12" y="9"/>
                  <a:pt x="12" y="7"/>
                </a:cubicBezTo>
                <a:cubicBezTo>
                  <a:pt x="12" y="6"/>
                  <a:pt x="12" y="5"/>
                  <a:pt x="11" y="5"/>
                </a:cubicBezTo>
                <a:cubicBezTo>
                  <a:pt x="10" y="4"/>
                  <a:pt x="8" y="4"/>
                  <a:pt x="6" y="4"/>
                </a:cubicBezTo>
                <a:cubicBezTo>
                  <a:pt x="6" y="4"/>
                  <a:pt x="5" y="4"/>
                  <a:pt x="5"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28" name="Freeform 3280"/>
          <p:cNvSpPr/>
          <p:nvPr/>
        </p:nvSpPr>
        <p:spPr bwMode="auto">
          <a:xfrm>
            <a:off x="8287138" y="1664839"/>
            <a:ext cx="25062" cy="40099"/>
          </a:xfrm>
          <a:custGeom>
            <a:avLst/>
            <a:gdLst>
              <a:gd name="T0" fmla="*/ 6 w 25"/>
              <a:gd name="T1" fmla="*/ 6 h 40"/>
              <a:gd name="T2" fmla="*/ 6 w 25"/>
              <a:gd name="T3" fmla="*/ 15 h 40"/>
              <a:gd name="T4" fmla="*/ 20 w 25"/>
              <a:gd name="T5" fmla="*/ 15 h 40"/>
              <a:gd name="T6" fmla="*/ 20 w 25"/>
              <a:gd name="T7" fmla="*/ 21 h 40"/>
              <a:gd name="T8" fmla="*/ 6 w 25"/>
              <a:gd name="T9" fmla="*/ 21 h 40"/>
              <a:gd name="T10" fmla="*/ 6 w 25"/>
              <a:gd name="T11" fmla="*/ 34 h 40"/>
              <a:gd name="T12" fmla="*/ 25 w 25"/>
              <a:gd name="T13" fmla="*/ 34 h 40"/>
              <a:gd name="T14" fmla="*/ 25 w 25"/>
              <a:gd name="T15" fmla="*/ 40 h 40"/>
              <a:gd name="T16" fmla="*/ 0 w 25"/>
              <a:gd name="T17" fmla="*/ 40 h 40"/>
              <a:gd name="T18" fmla="*/ 0 w 25"/>
              <a:gd name="T19" fmla="*/ 0 h 40"/>
              <a:gd name="T20" fmla="*/ 25 w 25"/>
              <a:gd name="T21" fmla="*/ 0 h 40"/>
              <a:gd name="T22" fmla="*/ 25 w 25"/>
              <a:gd name="T23" fmla="*/ 6 h 40"/>
              <a:gd name="T24" fmla="*/ 6 w 25"/>
              <a:gd name="T25"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40">
                <a:moveTo>
                  <a:pt x="6" y="6"/>
                </a:moveTo>
                <a:lnTo>
                  <a:pt x="6" y="15"/>
                </a:lnTo>
                <a:lnTo>
                  <a:pt x="20" y="15"/>
                </a:lnTo>
                <a:lnTo>
                  <a:pt x="20" y="21"/>
                </a:lnTo>
                <a:lnTo>
                  <a:pt x="6" y="21"/>
                </a:lnTo>
                <a:lnTo>
                  <a:pt x="6" y="34"/>
                </a:lnTo>
                <a:lnTo>
                  <a:pt x="25" y="34"/>
                </a:lnTo>
                <a:lnTo>
                  <a:pt x="25" y="40"/>
                </a:lnTo>
                <a:lnTo>
                  <a:pt x="0" y="40"/>
                </a:lnTo>
                <a:lnTo>
                  <a:pt x="0" y="0"/>
                </a:lnTo>
                <a:lnTo>
                  <a:pt x="25" y="0"/>
                </a:lnTo>
                <a:lnTo>
                  <a:pt x="25" y="6"/>
                </a:lnTo>
                <a:lnTo>
                  <a:pt x="6"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29" name="Oval 3281"/>
          <p:cNvSpPr>
            <a:spLocks noChangeArrowheads="1"/>
          </p:cNvSpPr>
          <p:nvPr/>
        </p:nvSpPr>
        <p:spPr bwMode="auto">
          <a:xfrm>
            <a:off x="7756828" y="1735012"/>
            <a:ext cx="35087" cy="33082"/>
          </a:xfrm>
          <a:prstGeom prst="ellipse">
            <a:avLst/>
          </a:prstGeom>
          <a:solidFill>
            <a:srgbClr val="A9BE3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30" name="Oval 3282"/>
          <p:cNvSpPr>
            <a:spLocks noChangeArrowheads="1"/>
          </p:cNvSpPr>
          <p:nvPr/>
        </p:nvSpPr>
        <p:spPr bwMode="auto">
          <a:xfrm>
            <a:off x="7883140" y="1735012"/>
            <a:ext cx="34084" cy="33082"/>
          </a:xfrm>
          <a:prstGeom prst="ellipse">
            <a:avLst/>
          </a:prstGeom>
          <a:solidFill>
            <a:srgbClr val="D7DF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31" name="Oval 3283"/>
          <p:cNvSpPr>
            <a:spLocks noChangeArrowheads="1"/>
          </p:cNvSpPr>
          <p:nvPr/>
        </p:nvSpPr>
        <p:spPr bwMode="auto">
          <a:xfrm>
            <a:off x="8008449" y="1735012"/>
            <a:ext cx="34084" cy="33082"/>
          </a:xfrm>
          <a:prstGeom prst="ellipse">
            <a:avLst/>
          </a:prstGeom>
          <a:solidFill>
            <a:srgbClr val="A9BE3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32" name="Line 3284"/>
          <p:cNvSpPr>
            <a:spLocks noChangeShapeType="1"/>
          </p:cNvSpPr>
          <p:nvPr/>
        </p:nvSpPr>
        <p:spPr bwMode="auto">
          <a:xfrm>
            <a:off x="10761251" y="5045401"/>
            <a:ext cx="0" cy="0"/>
          </a:xfrm>
          <a:prstGeom prst="line">
            <a:avLst/>
          </a:prstGeom>
          <a:noFill/>
          <a:ln w="15875" cap="flat">
            <a:solidFill>
              <a:srgbClr val="EE4C4F"/>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733" name="Line 3285"/>
          <p:cNvSpPr>
            <a:spLocks noChangeShapeType="1"/>
          </p:cNvSpPr>
          <p:nvPr/>
        </p:nvSpPr>
        <p:spPr bwMode="auto">
          <a:xfrm>
            <a:off x="10761251" y="5045401"/>
            <a:ext cx="0" cy="0"/>
          </a:xfrm>
          <a:prstGeom prst="line">
            <a:avLst/>
          </a:prstGeom>
          <a:noFill/>
          <a:ln w="15875" cap="flat">
            <a:solidFill>
              <a:srgbClr val="EE4C4F"/>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734" name="Freeform 3286"/>
          <p:cNvSpPr/>
          <p:nvPr/>
        </p:nvSpPr>
        <p:spPr bwMode="auto">
          <a:xfrm>
            <a:off x="9192375" y="4136155"/>
            <a:ext cx="1781401" cy="945336"/>
          </a:xfrm>
          <a:custGeom>
            <a:avLst/>
            <a:gdLst>
              <a:gd name="T0" fmla="*/ 525 w 1133"/>
              <a:gd name="T1" fmla="*/ 0 h 601"/>
              <a:gd name="T2" fmla="*/ 525 w 1133"/>
              <a:gd name="T3" fmla="*/ 66 h 601"/>
              <a:gd name="T4" fmla="*/ 455 w 1133"/>
              <a:gd name="T5" fmla="*/ 73 h 601"/>
              <a:gd name="T6" fmla="*/ 377 w 1133"/>
              <a:gd name="T7" fmla="*/ 91 h 601"/>
              <a:gd name="T8" fmla="*/ 238 w 1133"/>
              <a:gd name="T9" fmla="*/ 156 h 601"/>
              <a:gd name="T10" fmla="*/ 223 w 1133"/>
              <a:gd name="T11" fmla="*/ 167 h 601"/>
              <a:gd name="T12" fmla="*/ 208 w 1133"/>
              <a:gd name="T13" fmla="*/ 177 h 601"/>
              <a:gd name="T14" fmla="*/ 180 w 1133"/>
              <a:gd name="T15" fmla="*/ 200 h 601"/>
              <a:gd name="T16" fmla="*/ 131 w 1133"/>
              <a:gd name="T17" fmla="*/ 249 h 601"/>
              <a:gd name="T18" fmla="*/ 59 w 1133"/>
              <a:gd name="T19" fmla="*/ 352 h 601"/>
              <a:gd name="T20" fmla="*/ 19 w 1133"/>
              <a:gd name="T21" fmla="*/ 450 h 601"/>
              <a:gd name="T22" fmla="*/ 3 w 1133"/>
              <a:gd name="T23" fmla="*/ 529 h 601"/>
              <a:gd name="T24" fmla="*/ 2 w 1133"/>
              <a:gd name="T25" fmla="*/ 545 h 601"/>
              <a:gd name="T26" fmla="*/ 1 w 1133"/>
              <a:gd name="T27" fmla="*/ 559 h 601"/>
              <a:gd name="T28" fmla="*/ 0 w 1133"/>
              <a:gd name="T29" fmla="*/ 581 h 601"/>
              <a:gd name="T30" fmla="*/ 0 w 1133"/>
              <a:gd name="T31" fmla="*/ 599 h 601"/>
              <a:gd name="T32" fmla="*/ 0 w 1133"/>
              <a:gd name="T33" fmla="*/ 581 h 601"/>
              <a:gd name="T34" fmla="*/ 2 w 1133"/>
              <a:gd name="T35" fmla="*/ 559 h 601"/>
              <a:gd name="T36" fmla="*/ 3 w 1133"/>
              <a:gd name="T37" fmla="*/ 545 h 601"/>
              <a:gd name="T38" fmla="*/ 6 w 1133"/>
              <a:gd name="T39" fmla="*/ 529 h 601"/>
              <a:gd name="T40" fmla="*/ 25 w 1133"/>
              <a:gd name="T41" fmla="*/ 451 h 601"/>
              <a:gd name="T42" fmla="*/ 67 w 1133"/>
              <a:gd name="T43" fmla="*/ 356 h 601"/>
              <a:gd name="T44" fmla="*/ 141 w 1133"/>
              <a:gd name="T45" fmla="*/ 258 h 601"/>
              <a:gd name="T46" fmla="*/ 191 w 1133"/>
              <a:gd name="T47" fmla="*/ 212 h 601"/>
              <a:gd name="T48" fmla="*/ 219 w 1133"/>
              <a:gd name="T49" fmla="*/ 191 h 601"/>
              <a:gd name="T50" fmla="*/ 233 w 1133"/>
              <a:gd name="T51" fmla="*/ 181 h 601"/>
              <a:gd name="T52" fmla="*/ 248 w 1133"/>
              <a:gd name="T53" fmla="*/ 171 h 601"/>
              <a:gd name="T54" fmla="*/ 384 w 1133"/>
              <a:gd name="T55" fmla="*/ 113 h 601"/>
              <a:gd name="T56" fmla="*/ 459 w 1133"/>
              <a:gd name="T57" fmla="*/ 98 h 601"/>
              <a:gd name="T58" fmla="*/ 535 w 1133"/>
              <a:gd name="T59" fmla="*/ 94 h 601"/>
              <a:gd name="T60" fmla="*/ 611 w 1133"/>
              <a:gd name="T61" fmla="*/ 101 h 601"/>
              <a:gd name="T62" fmla="*/ 685 w 1133"/>
              <a:gd name="T63" fmla="*/ 119 h 601"/>
              <a:gd name="T64" fmla="*/ 816 w 1133"/>
              <a:gd name="T65" fmla="*/ 181 h 601"/>
              <a:gd name="T66" fmla="*/ 871 w 1133"/>
              <a:gd name="T67" fmla="*/ 223 h 601"/>
              <a:gd name="T68" fmla="*/ 895 w 1133"/>
              <a:gd name="T69" fmla="*/ 246 h 601"/>
              <a:gd name="T70" fmla="*/ 912 w 1133"/>
              <a:gd name="T71" fmla="*/ 263 h 601"/>
              <a:gd name="T72" fmla="*/ 913 w 1133"/>
              <a:gd name="T73" fmla="*/ 264 h 601"/>
              <a:gd name="T74" fmla="*/ 916 w 1133"/>
              <a:gd name="T75" fmla="*/ 268 h 601"/>
              <a:gd name="T76" fmla="*/ 922 w 1133"/>
              <a:gd name="T77" fmla="*/ 275 h 601"/>
              <a:gd name="T78" fmla="*/ 923 w 1133"/>
              <a:gd name="T79" fmla="*/ 276 h 601"/>
              <a:gd name="T80" fmla="*/ 1036 w 1133"/>
              <a:gd name="T81" fmla="*/ 530 h 601"/>
              <a:gd name="T82" fmla="*/ 1037 w 1133"/>
              <a:gd name="T83" fmla="*/ 535 h 601"/>
              <a:gd name="T84" fmla="*/ 1038 w 1133"/>
              <a:gd name="T85" fmla="*/ 550 h 601"/>
              <a:gd name="T86" fmla="*/ 1039 w 1133"/>
              <a:gd name="T87" fmla="*/ 563 h 601"/>
              <a:gd name="T88" fmla="*/ 1040 w 1133"/>
              <a:gd name="T89" fmla="*/ 574 h 601"/>
              <a:gd name="T90" fmla="*/ 1040 w 1133"/>
              <a:gd name="T91" fmla="*/ 584 h 601"/>
              <a:gd name="T92" fmla="*/ 1040 w 1133"/>
              <a:gd name="T93" fmla="*/ 597 h 601"/>
              <a:gd name="T94" fmla="*/ 1040 w 1133"/>
              <a:gd name="T95" fmla="*/ 601 h 601"/>
              <a:gd name="T96" fmla="*/ 1041 w 1133"/>
              <a:gd name="T97" fmla="*/ 601 h 601"/>
              <a:gd name="T98" fmla="*/ 1098 w 1133"/>
              <a:gd name="T99" fmla="*/ 601 h 601"/>
              <a:gd name="T100" fmla="*/ 1133 w 1133"/>
              <a:gd name="T101" fmla="*/ 601 h 601"/>
              <a:gd name="T102" fmla="*/ 1133 w 1133"/>
              <a:gd name="T103" fmla="*/ 599 h 601"/>
              <a:gd name="T104" fmla="*/ 525 w 1133"/>
              <a:gd name="T105" fmla="*/ 0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33" h="601">
                <a:moveTo>
                  <a:pt x="525" y="0"/>
                </a:moveTo>
                <a:cubicBezTo>
                  <a:pt x="525" y="66"/>
                  <a:pt x="525" y="66"/>
                  <a:pt x="525" y="66"/>
                </a:cubicBezTo>
                <a:cubicBezTo>
                  <a:pt x="501" y="67"/>
                  <a:pt x="478" y="69"/>
                  <a:pt x="455" y="73"/>
                </a:cubicBezTo>
                <a:cubicBezTo>
                  <a:pt x="429" y="77"/>
                  <a:pt x="402" y="83"/>
                  <a:pt x="377" y="91"/>
                </a:cubicBezTo>
                <a:cubicBezTo>
                  <a:pt x="327" y="106"/>
                  <a:pt x="280" y="129"/>
                  <a:pt x="238" y="156"/>
                </a:cubicBezTo>
                <a:cubicBezTo>
                  <a:pt x="233" y="160"/>
                  <a:pt x="228" y="163"/>
                  <a:pt x="223" y="167"/>
                </a:cubicBezTo>
                <a:cubicBezTo>
                  <a:pt x="218" y="170"/>
                  <a:pt x="213" y="174"/>
                  <a:pt x="208" y="177"/>
                </a:cubicBezTo>
                <a:cubicBezTo>
                  <a:pt x="199" y="185"/>
                  <a:pt x="189" y="192"/>
                  <a:pt x="180" y="200"/>
                </a:cubicBezTo>
                <a:cubicBezTo>
                  <a:pt x="162" y="216"/>
                  <a:pt x="146" y="232"/>
                  <a:pt x="131" y="249"/>
                </a:cubicBezTo>
                <a:cubicBezTo>
                  <a:pt x="101" y="283"/>
                  <a:pt x="77" y="318"/>
                  <a:pt x="59" y="352"/>
                </a:cubicBezTo>
                <a:cubicBezTo>
                  <a:pt x="41" y="387"/>
                  <a:pt x="28" y="420"/>
                  <a:pt x="19" y="450"/>
                </a:cubicBezTo>
                <a:cubicBezTo>
                  <a:pt x="11" y="480"/>
                  <a:pt x="6" y="507"/>
                  <a:pt x="3" y="529"/>
                </a:cubicBezTo>
                <a:cubicBezTo>
                  <a:pt x="3" y="535"/>
                  <a:pt x="2" y="540"/>
                  <a:pt x="2" y="545"/>
                </a:cubicBezTo>
                <a:cubicBezTo>
                  <a:pt x="1" y="550"/>
                  <a:pt x="1" y="555"/>
                  <a:pt x="1" y="559"/>
                </a:cubicBezTo>
                <a:cubicBezTo>
                  <a:pt x="0" y="568"/>
                  <a:pt x="0" y="575"/>
                  <a:pt x="0" y="581"/>
                </a:cubicBezTo>
                <a:cubicBezTo>
                  <a:pt x="0" y="593"/>
                  <a:pt x="0" y="599"/>
                  <a:pt x="0" y="599"/>
                </a:cubicBezTo>
                <a:cubicBezTo>
                  <a:pt x="0" y="599"/>
                  <a:pt x="0" y="593"/>
                  <a:pt x="0" y="581"/>
                </a:cubicBezTo>
                <a:cubicBezTo>
                  <a:pt x="1" y="575"/>
                  <a:pt x="1" y="568"/>
                  <a:pt x="2" y="559"/>
                </a:cubicBezTo>
                <a:cubicBezTo>
                  <a:pt x="3" y="555"/>
                  <a:pt x="3" y="550"/>
                  <a:pt x="3" y="545"/>
                </a:cubicBezTo>
                <a:cubicBezTo>
                  <a:pt x="4" y="540"/>
                  <a:pt x="5" y="535"/>
                  <a:pt x="6" y="529"/>
                </a:cubicBezTo>
                <a:cubicBezTo>
                  <a:pt x="9" y="507"/>
                  <a:pt x="15" y="481"/>
                  <a:pt x="25" y="451"/>
                </a:cubicBezTo>
                <a:cubicBezTo>
                  <a:pt x="34" y="422"/>
                  <a:pt x="48" y="390"/>
                  <a:pt x="67" y="356"/>
                </a:cubicBezTo>
                <a:cubicBezTo>
                  <a:pt x="86" y="323"/>
                  <a:pt x="111" y="290"/>
                  <a:pt x="141" y="258"/>
                </a:cubicBezTo>
                <a:cubicBezTo>
                  <a:pt x="156" y="242"/>
                  <a:pt x="173" y="226"/>
                  <a:pt x="191" y="212"/>
                </a:cubicBezTo>
                <a:cubicBezTo>
                  <a:pt x="200" y="205"/>
                  <a:pt x="209" y="198"/>
                  <a:pt x="219" y="191"/>
                </a:cubicBezTo>
                <a:cubicBezTo>
                  <a:pt x="223" y="187"/>
                  <a:pt x="228" y="184"/>
                  <a:pt x="233" y="181"/>
                </a:cubicBezTo>
                <a:cubicBezTo>
                  <a:pt x="238" y="178"/>
                  <a:pt x="243" y="174"/>
                  <a:pt x="248" y="171"/>
                </a:cubicBezTo>
                <a:cubicBezTo>
                  <a:pt x="289" y="146"/>
                  <a:pt x="335" y="126"/>
                  <a:pt x="384" y="113"/>
                </a:cubicBezTo>
                <a:cubicBezTo>
                  <a:pt x="408" y="106"/>
                  <a:pt x="434" y="102"/>
                  <a:pt x="459" y="98"/>
                </a:cubicBezTo>
                <a:cubicBezTo>
                  <a:pt x="484" y="95"/>
                  <a:pt x="510" y="94"/>
                  <a:pt x="535" y="94"/>
                </a:cubicBezTo>
                <a:cubicBezTo>
                  <a:pt x="562" y="95"/>
                  <a:pt x="586" y="97"/>
                  <a:pt x="611" y="101"/>
                </a:cubicBezTo>
                <a:cubicBezTo>
                  <a:pt x="636" y="105"/>
                  <a:pt x="661" y="111"/>
                  <a:pt x="685" y="119"/>
                </a:cubicBezTo>
                <a:cubicBezTo>
                  <a:pt x="732" y="134"/>
                  <a:pt x="777" y="155"/>
                  <a:pt x="816" y="181"/>
                </a:cubicBezTo>
                <a:cubicBezTo>
                  <a:pt x="835" y="194"/>
                  <a:pt x="854" y="208"/>
                  <a:pt x="871" y="223"/>
                </a:cubicBezTo>
                <a:cubicBezTo>
                  <a:pt x="879" y="230"/>
                  <a:pt x="887" y="238"/>
                  <a:pt x="895" y="246"/>
                </a:cubicBezTo>
                <a:cubicBezTo>
                  <a:pt x="901" y="251"/>
                  <a:pt x="906" y="257"/>
                  <a:pt x="912" y="263"/>
                </a:cubicBezTo>
                <a:cubicBezTo>
                  <a:pt x="912" y="263"/>
                  <a:pt x="912" y="264"/>
                  <a:pt x="913" y="264"/>
                </a:cubicBezTo>
                <a:cubicBezTo>
                  <a:pt x="914" y="265"/>
                  <a:pt x="915" y="266"/>
                  <a:pt x="916" y="268"/>
                </a:cubicBezTo>
                <a:cubicBezTo>
                  <a:pt x="918" y="270"/>
                  <a:pt x="920" y="272"/>
                  <a:pt x="922" y="275"/>
                </a:cubicBezTo>
                <a:cubicBezTo>
                  <a:pt x="922" y="275"/>
                  <a:pt x="923" y="276"/>
                  <a:pt x="923" y="276"/>
                </a:cubicBezTo>
                <a:cubicBezTo>
                  <a:pt x="983" y="347"/>
                  <a:pt x="1023" y="435"/>
                  <a:pt x="1036" y="530"/>
                </a:cubicBezTo>
                <a:cubicBezTo>
                  <a:pt x="1036" y="532"/>
                  <a:pt x="1037" y="533"/>
                  <a:pt x="1037" y="535"/>
                </a:cubicBezTo>
                <a:cubicBezTo>
                  <a:pt x="1037" y="540"/>
                  <a:pt x="1038" y="545"/>
                  <a:pt x="1038" y="550"/>
                </a:cubicBezTo>
                <a:cubicBezTo>
                  <a:pt x="1039" y="554"/>
                  <a:pt x="1039" y="559"/>
                  <a:pt x="1039" y="563"/>
                </a:cubicBezTo>
                <a:cubicBezTo>
                  <a:pt x="1039" y="567"/>
                  <a:pt x="1040" y="571"/>
                  <a:pt x="1040" y="574"/>
                </a:cubicBezTo>
                <a:cubicBezTo>
                  <a:pt x="1040" y="578"/>
                  <a:pt x="1040" y="581"/>
                  <a:pt x="1040" y="584"/>
                </a:cubicBezTo>
                <a:cubicBezTo>
                  <a:pt x="1040" y="589"/>
                  <a:pt x="1040" y="594"/>
                  <a:pt x="1040" y="597"/>
                </a:cubicBezTo>
                <a:cubicBezTo>
                  <a:pt x="1040" y="599"/>
                  <a:pt x="1040" y="601"/>
                  <a:pt x="1040" y="601"/>
                </a:cubicBezTo>
                <a:cubicBezTo>
                  <a:pt x="1041" y="601"/>
                  <a:pt x="1041" y="601"/>
                  <a:pt x="1041" y="601"/>
                </a:cubicBezTo>
                <a:cubicBezTo>
                  <a:pt x="1098" y="601"/>
                  <a:pt x="1098" y="601"/>
                  <a:pt x="1098" y="601"/>
                </a:cubicBezTo>
                <a:cubicBezTo>
                  <a:pt x="1133" y="601"/>
                  <a:pt x="1133" y="601"/>
                  <a:pt x="1133" y="601"/>
                </a:cubicBezTo>
                <a:cubicBezTo>
                  <a:pt x="1133" y="601"/>
                  <a:pt x="1133" y="600"/>
                  <a:pt x="1133" y="599"/>
                </a:cubicBezTo>
                <a:cubicBezTo>
                  <a:pt x="1133" y="268"/>
                  <a:pt x="861" y="0"/>
                  <a:pt x="525" y="0"/>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7735" name="Freeform 3287"/>
          <p:cNvSpPr/>
          <p:nvPr/>
        </p:nvSpPr>
        <p:spPr bwMode="auto">
          <a:xfrm>
            <a:off x="9121199" y="5131614"/>
            <a:ext cx="1781401" cy="945336"/>
          </a:xfrm>
          <a:custGeom>
            <a:avLst/>
            <a:gdLst>
              <a:gd name="T0" fmla="*/ 1133 w 1133"/>
              <a:gd name="T1" fmla="*/ 20 h 601"/>
              <a:gd name="T2" fmla="*/ 1131 w 1133"/>
              <a:gd name="T3" fmla="*/ 42 h 601"/>
              <a:gd name="T4" fmla="*/ 1130 w 1133"/>
              <a:gd name="T5" fmla="*/ 56 h 601"/>
              <a:gd name="T6" fmla="*/ 1127 w 1133"/>
              <a:gd name="T7" fmla="*/ 72 h 601"/>
              <a:gd name="T8" fmla="*/ 1108 w 1133"/>
              <a:gd name="T9" fmla="*/ 150 h 601"/>
              <a:gd name="T10" fmla="*/ 1066 w 1133"/>
              <a:gd name="T11" fmla="*/ 245 h 601"/>
              <a:gd name="T12" fmla="*/ 992 w 1133"/>
              <a:gd name="T13" fmla="*/ 343 h 601"/>
              <a:gd name="T14" fmla="*/ 942 w 1133"/>
              <a:gd name="T15" fmla="*/ 389 h 601"/>
              <a:gd name="T16" fmla="*/ 914 w 1133"/>
              <a:gd name="T17" fmla="*/ 410 h 601"/>
              <a:gd name="T18" fmla="*/ 900 w 1133"/>
              <a:gd name="T19" fmla="*/ 420 h 601"/>
              <a:gd name="T20" fmla="*/ 885 w 1133"/>
              <a:gd name="T21" fmla="*/ 430 h 601"/>
              <a:gd name="T22" fmla="*/ 749 w 1133"/>
              <a:gd name="T23" fmla="*/ 488 h 601"/>
              <a:gd name="T24" fmla="*/ 674 w 1133"/>
              <a:gd name="T25" fmla="*/ 503 h 601"/>
              <a:gd name="T26" fmla="*/ 598 w 1133"/>
              <a:gd name="T27" fmla="*/ 507 h 601"/>
              <a:gd name="T28" fmla="*/ 522 w 1133"/>
              <a:gd name="T29" fmla="*/ 500 h 601"/>
              <a:gd name="T30" fmla="*/ 448 w 1133"/>
              <a:gd name="T31" fmla="*/ 482 h 601"/>
              <a:gd name="T32" fmla="*/ 317 w 1133"/>
              <a:gd name="T33" fmla="*/ 420 h 601"/>
              <a:gd name="T34" fmla="*/ 262 w 1133"/>
              <a:gd name="T35" fmla="*/ 378 h 601"/>
              <a:gd name="T36" fmla="*/ 238 w 1133"/>
              <a:gd name="T37" fmla="*/ 355 h 601"/>
              <a:gd name="T38" fmla="*/ 221 w 1133"/>
              <a:gd name="T39" fmla="*/ 338 h 601"/>
              <a:gd name="T40" fmla="*/ 221 w 1133"/>
              <a:gd name="T41" fmla="*/ 337 h 601"/>
              <a:gd name="T42" fmla="*/ 217 w 1133"/>
              <a:gd name="T43" fmla="*/ 333 h 601"/>
              <a:gd name="T44" fmla="*/ 211 w 1133"/>
              <a:gd name="T45" fmla="*/ 326 h 601"/>
              <a:gd name="T46" fmla="*/ 210 w 1133"/>
              <a:gd name="T47" fmla="*/ 325 h 601"/>
              <a:gd name="T48" fmla="*/ 97 w 1133"/>
              <a:gd name="T49" fmla="*/ 71 h 601"/>
              <a:gd name="T50" fmla="*/ 96 w 1133"/>
              <a:gd name="T51" fmla="*/ 66 h 601"/>
              <a:gd name="T52" fmla="*/ 95 w 1133"/>
              <a:gd name="T53" fmla="*/ 51 h 601"/>
              <a:gd name="T54" fmla="*/ 94 w 1133"/>
              <a:gd name="T55" fmla="*/ 38 h 601"/>
              <a:gd name="T56" fmla="*/ 93 w 1133"/>
              <a:gd name="T57" fmla="*/ 27 h 601"/>
              <a:gd name="T58" fmla="*/ 93 w 1133"/>
              <a:gd name="T59" fmla="*/ 17 h 601"/>
              <a:gd name="T60" fmla="*/ 93 w 1133"/>
              <a:gd name="T61" fmla="*/ 4 h 601"/>
              <a:gd name="T62" fmla="*/ 93 w 1133"/>
              <a:gd name="T63" fmla="*/ 0 h 601"/>
              <a:gd name="T64" fmla="*/ 92 w 1133"/>
              <a:gd name="T65" fmla="*/ 0 h 601"/>
              <a:gd name="T66" fmla="*/ 35 w 1133"/>
              <a:gd name="T67" fmla="*/ 0 h 601"/>
              <a:gd name="T68" fmla="*/ 0 w 1133"/>
              <a:gd name="T69" fmla="*/ 0 h 601"/>
              <a:gd name="T70" fmla="*/ 0 w 1133"/>
              <a:gd name="T71" fmla="*/ 2 h 601"/>
              <a:gd name="T72" fmla="*/ 608 w 1133"/>
              <a:gd name="T73" fmla="*/ 601 h 601"/>
              <a:gd name="T74" fmla="*/ 608 w 1133"/>
              <a:gd name="T75" fmla="*/ 535 h 601"/>
              <a:gd name="T76" fmla="*/ 678 w 1133"/>
              <a:gd name="T77" fmla="*/ 528 h 601"/>
              <a:gd name="T78" fmla="*/ 756 w 1133"/>
              <a:gd name="T79" fmla="*/ 510 h 601"/>
              <a:gd name="T80" fmla="*/ 895 w 1133"/>
              <a:gd name="T81" fmla="*/ 445 h 601"/>
              <a:gd name="T82" fmla="*/ 910 w 1133"/>
              <a:gd name="T83" fmla="*/ 434 h 601"/>
              <a:gd name="T84" fmla="*/ 925 w 1133"/>
              <a:gd name="T85" fmla="*/ 424 h 601"/>
              <a:gd name="T86" fmla="*/ 953 w 1133"/>
              <a:gd name="T87" fmla="*/ 401 h 601"/>
              <a:gd name="T88" fmla="*/ 1002 w 1133"/>
              <a:gd name="T89" fmla="*/ 352 h 601"/>
              <a:gd name="T90" fmla="*/ 1074 w 1133"/>
              <a:gd name="T91" fmla="*/ 249 h 601"/>
              <a:gd name="T92" fmla="*/ 1114 w 1133"/>
              <a:gd name="T93" fmla="*/ 151 h 601"/>
              <a:gd name="T94" fmla="*/ 1130 w 1133"/>
              <a:gd name="T95" fmla="*/ 72 h 601"/>
              <a:gd name="T96" fmla="*/ 1131 w 1133"/>
              <a:gd name="T97" fmla="*/ 56 h 601"/>
              <a:gd name="T98" fmla="*/ 1132 w 1133"/>
              <a:gd name="T99" fmla="*/ 42 h 601"/>
              <a:gd name="T100" fmla="*/ 1133 w 1133"/>
              <a:gd name="T101" fmla="*/ 20 h 601"/>
              <a:gd name="T102" fmla="*/ 1133 w 1133"/>
              <a:gd name="T103" fmla="*/ 2 h 601"/>
              <a:gd name="T104" fmla="*/ 1133 w 1133"/>
              <a:gd name="T105" fmla="*/ 20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33" h="601">
                <a:moveTo>
                  <a:pt x="1133" y="20"/>
                </a:moveTo>
                <a:cubicBezTo>
                  <a:pt x="1132" y="26"/>
                  <a:pt x="1132" y="33"/>
                  <a:pt x="1131" y="42"/>
                </a:cubicBezTo>
                <a:cubicBezTo>
                  <a:pt x="1130" y="46"/>
                  <a:pt x="1130" y="51"/>
                  <a:pt x="1130" y="56"/>
                </a:cubicBezTo>
                <a:cubicBezTo>
                  <a:pt x="1129" y="61"/>
                  <a:pt x="1128" y="66"/>
                  <a:pt x="1127" y="72"/>
                </a:cubicBezTo>
                <a:cubicBezTo>
                  <a:pt x="1124" y="94"/>
                  <a:pt x="1118" y="120"/>
                  <a:pt x="1108" y="150"/>
                </a:cubicBezTo>
                <a:cubicBezTo>
                  <a:pt x="1099" y="179"/>
                  <a:pt x="1085" y="211"/>
                  <a:pt x="1066" y="245"/>
                </a:cubicBezTo>
                <a:cubicBezTo>
                  <a:pt x="1047" y="278"/>
                  <a:pt x="1022" y="311"/>
                  <a:pt x="992" y="343"/>
                </a:cubicBezTo>
                <a:cubicBezTo>
                  <a:pt x="977" y="359"/>
                  <a:pt x="960" y="375"/>
                  <a:pt x="942" y="389"/>
                </a:cubicBezTo>
                <a:cubicBezTo>
                  <a:pt x="933" y="396"/>
                  <a:pt x="924" y="403"/>
                  <a:pt x="914" y="410"/>
                </a:cubicBezTo>
                <a:cubicBezTo>
                  <a:pt x="910" y="414"/>
                  <a:pt x="905" y="417"/>
                  <a:pt x="900" y="420"/>
                </a:cubicBezTo>
                <a:cubicBezTo>
                  <a:pt x="895" y="423"/>
                  <a:pt x="890" y="427"/>
                  <a:pt x="885" y="430"/>
                </a:cubicBezTo>
                <a:cubicBezTo>
                  <a:pt x="844" y="455"/>
                  <a:pt x="798" y="475"/>
                  <a:pt x="749" y="488"/>
                </a:cubicBezTo>
                <a:cubicBezTo>
                  <a:pt x="725" y="495"/>
                  <a:pt x="699" y="499"/>
                  <a:pt x="674" y="503"/>
                </a:cubicBezTo>
                <a:cubicBezTo>
                  <a:pt x="649" y="506"/>
                  <a:pt x="623" y="507"/>
                  <a:pt x="598" y="507"/>
                </a:cubicBezTo>
                <a:cubicBezTo>
                  <a:pt x="571" y="506"/>
                  <a:pt x="547" y="504"/>
                  <a:pt x="522" y="500"/>
                </a:cubicBezTo>
                <a:cubicBezTo>
                  <a:pt x="497" y="496"/>
                  <a:pt x="472" y="490"/>
                  <a:pt x="448" y="482"/>
                </a:cubicBezTo>
                <a:cubicBezTo>
                  <a:pt x="401" y="467"/>
                  <a:pt x="356" y="446"/>
                  <a:pt x="317" y="420"/>
                </a:cubicBezTo>
                <a:cubicBezTo>
                  <a:pt x="298" y="407"/>
                  <a:pt x="279" y="393"/>
                  <a:pt x="262" y="378"/>
                </a:cubicBezTo>
                <a:cubicBezTo>
                  <a:pt x="254" y="371"/>
                  <a:pt x="246" y="363"/>
                  <a:pt x="238" y="355"/>
                </a:cubicBezTo>
                <a:cubicBezTo>
                  <a:pt x="232" y="349"/>
                  <a:pt x="227" y="344"/>
                  <a:pt x="221" y="338"/>
                </a:cubicBezTo>
                <a:cubicBezTo>
                  <a:pt x="221" y="338"/>
                  <a:pt x="221" y="338"/>
                  <a:pt x="221" y="337"/>
                </a:cubicBezTo>
                <a:cubicBezTo>
                  <a:pt x="219" y="336"/>
                  <a:pt x="218" y="335"/>
                  <a:pt x="217" y="333"/>
                </a:cubicBezTo>
                <a:cubicBezTo>
                  <a:pt x="215" y="331"/>
                  <a:pt x="213" y="328"/>
                  <a:pt x="211" y="326"/>
                </a:cubicBezTo>
                <a:cubicBezTo>
                  <a:pt x="211" y="326"/>
                  <a:pt x="210" y="325"/>
                  <a:pt x="210" y="325"/>
                </a:cubicBezTo>
                <a:cubicBezTo>
                  <a:pt x="150" y="254"/>
                  <a:pt x="110" y="166"/>
                  <a:pt x="97" y="71"/>
                </a:cubicBezTo>
                <a:cubicBezTo>
                  <a:pt x="97" y="69"/>
                  <a:pt x="96" y="68"/>
                  <a:pt x="96" y="66"/>
                </a:cubicBezTo>
                <a:cubicBezTo>
                  <a:pt x="96" y="61"/>
                  <a:pt x="95" y="56"/>
                  <a:pt x="95" y="51"/>
                </a:cubicBezTo>
                <a:cubicBezTo>
                  <a:pt x="94" y="47"/>
                  <a:pt x="94" y="42"/>
                  <a:pt x="94" y="38"/>
                </a:cubicBezTo>
                <a:cubicBezTo>
                  <a:pt x="94" y="34"/>
                  <a:pt x="93" y="30"/>
                  <a:pt x="93" y="27"/>
                </a:cubicBezTo>
                <a:cubicBezTo>
                  <a:pt x="93" y="23"/>
                  <a:pt x="93" y="20"/>
                  <a:pt x="93" y="17"/>
                </a:cubicBezTo>
                <a:cubicBezTo>
                  <a:pt x="93" y="12"/>
                  <a:pt x="93" y="7"/>
                  <a:pt x="93" y="4"/>
                </a:cubicBezTo>
                <a:cubicBezTo>
                  <a:pt x="93" y="2"/>
                  <a:pt x="93" y="0"/>
                  <a:pt x="93" y="0"/>
                </a:cubicBezTo>
                <a:cubicBezTo>
                  <a:pt x="92" y="0"/>
                  <a:pt x="92" y="0"/>
                  <a:pt x="92" y="0"/>
                </a:cubicBezTo>
                <a:cubicBezTo>
                  <a:pt x="35" y="0"/>
                  <a:pt x="35" y="0"/>
                  <a:pt x="35" y="0"/>
                </a:cubicBezTo>
                <a:cubicBezTo>
                  <a:pt x="0" y="0"/>
                  <a:pt x="0" y="0"/>
                  <a:pt x="0" y="0"/>
                </a:cubicBezTo>
                <a:cubicBezTo>
                  <a:pt x="0" y="0"/>
                  <a:pt x="0" y="1"/>
                  <a:pt x="0" y="2"/>
                </a:cubicBezTo>
                <a:cubicBezTo>
                  <a:pt x="0" y="333"/>
                  <a:pt x="272" y="601"/>
                  <a:pt x="608" y="601"/>
                </a:cubicBezTo>
                <a:cubicBezTo>
                  <a:pt x="608" y="535"/>
                  <a:pt x="608" y="535"/>
                  <a:pt x="608" y="535"/>
                </a:cubicBezTo>
                <a:cubicBezTo>
                  <a:pt x="632" y="534"/>
                  <a:pt x="655" y="532"/>
                  <a:pt x="678" y="528"/>
                </a:cubicBezTo>
                <a:cubicBezTo>
                  <a:pt x="704" y="524"/>
                  <a:pt x="731" y="518"/>
                  <a:pt x="756" y="510"/>
                </a:cubicBezTo>
                <a:cubicBezTo>
                  <a:pt x="806" y="495"/>
                  <a:pt x="853" y="472"/>
                  <a:pt x="895" y="445"/>
                </a:cubicBezTo>
                <a:cubicBezTo>
                  <a:pt x="900" y="441"/>
                  <a:pt x="905" y="438"/>
                  <a:pt x="910" y="434"/>
                </a:cubicBezTo>
                <a:cubicBezTo>
                  <a:pt x="915" y="431"/>
                  <a:pt x="920" y="427"/>
                  <a:pt x="925" y="424"/>
                </a:cubicBezTo>
                <a:cubicBezTo>
                  <a:pt x="934" y="416"/>
                  <a:pt x="944" y="409"/>
                  <a:pt x="953" y="401"/>
                </a:cubicBezTo>
                <a:cubicBezTo>
                  <a:pt x="971" y="385"/>
                  <a:pt x="987" y="369"/>
                  <a:pt x="1002" y="352"/>
                </a:cubicBezTo>
                <a:cubicBezTo>
                  <a:pt x="1032" y="318"/>
                  <a:pt x="1056" y="283"/>
                  <a:pt x="1074" y="249"/>
                </a:cubicBezTo>
                <a:cubicBezTo>
                  <a:pt x="1092" y="214"/>
                  <a:pt x="1105" y="181"/>
                  <a:pt x="1114" y="151"/>
                </a:cubicBezTo>
                <a:cubicBezTo>
                  <a:pt x="1122" y="121"/>
                  <a:pt x="1127" y="94"/>
                  <a:pt x="1130" y="72"/>
                </a:cubicBezTo>
                <a:cubicBezTo>
                  <a:pt x="1130" y="66"/>
                  <a:pt x="1131" y="61"/>
                  <a:pt x="1131" y="56"/>
                </a:cubicBezTo>
                <a:cubicBezTo>
                  <a:pt x="1132" y="51"/>
                  <a:pt x="1132" y="46"/>
                  <a:pt x="1132" y="42"/>
                </a:cubicBezTo>
                <a:cubicBezTo>
                  <a:pt x="1133" y="33"/>
                  <a:pt x="1133" y="26"/>
                  <a:pt x="1133" y="20"/>
                </a:cubicBezTo>
                <a:cubicBezTo>
                  <a:pt x="1133" y="8"/>
                  <a:pt x="1133" y="2"/>
                  <a:pt x="1133" y="2"/>
                </a:cubicBezTo>
                <a:cubicBezTo>
                  <a:pt x="1133" y="2"/>
                  <a:pt x="1133" y="8"/>
                  <a:pt x="1133" y="20"/>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7736" name="Oval 3288"/>
          <p:cNvSpPr>
            <a:spLocks noChangeArrowheads="1"/>
          </p:cNvSpPr>
          <p:nvPr/>
        </p:nvSpPr>
        <p:spPr bwMode="auto">
          <a:xfrm>
            <a:off x="9366806" y="4421861"/>
            <a:ext cx="1336302" cy="1337304"/>
          </a:xfrm>
          <a:prstGeom prst="ellipse">
            <a:avLst/>
          </a:prstGeom>
          <a:solidFill>
            <a:srgbClr val="FEFEF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37" name="Freeform 3289"/>
          <p:cNvSpPr/>
          <p:nvPr/>
        </p:nvSpPr>
        <p:spPr bwMode="auto">
          <a:xfrm>
            <a:off x="9532214" y="4755686"/>
            <a:ext cx="98243" cy="127315"/>
          </a:xfrm>
          <a:custGeom>
            <a:avLst/>
            <a:gdLst>
              <a:gd name="T0" fmla="*/ 58 w 98"/>
              <a:gd name="T1" fmla="*/ 71 h 127"/>
              <a:gd name="T2" fmla="*/ 58 w 98"/>
              <a:gd name="T3" fmla="*/ 127 h 127"/>
              <a:gd name="T4" fmla="*/ 40 w 98"/>
              <a:gd name="T5" fmla="*/ 127 h 127"/>
              <a:gd name="T6" fmla="*/ 40 w 98"/>
              <a:gd name="T7" fmla="*/ 71 h 127"/>
              <a:gd name="T8" fmla="*/ 0 w 98"/>
              <a:gd name="T9" fmla="*/ 0 h 127"/>
              <a:gd name="T10" fmla="*/ 17 w 98"/>
              <a:gd name="T11" fmla="*/ 0 h 127"/>
              <a:gd name="T12" fmla="*/ 48 w 98"/>
              <a:gd name="T13" fmla="*/ 56 h 127"/>
              <a:gd name="T14" fmla="*/ 81 w 98"/>
              <a:gd name="T15" fmla="*/ 0 h 127"/>
              <a:gd name="T16" fmla="*/ 98 w 98"/>
              <a:gd name="T17" fmla="*/ 0 h 127"/>
              <a:gd name="T18" fmla="*/ 58 w 98"/>
              <a:gd name="T19" fmla="*/ 71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 h="127">
                <a:moveTo>
                  <a:pt x="58" y="71"/>
                </a:moveTo>
                <a:lnTo>
                  <a:pt x="58" y="127"/>
                </a:lnTo>
                <a:lnTo>
                  <a:pt x="40" y="127"/>
                </a:lnTo>
                <a:lnTo>
                  <a:pt x="40" y="71"/>
                </a:lnTo>
                <a:lnTo>
                  <a:pt x="0" y="0"/>
                </a:lnTo>
                <a:lnTo>
                  <a:pt x="17" y="0"/>
                </a:lnTo>
                <a:lnTo>
                  <a:pt x="48" y="56"/>
                </a:lnTo>
                <a:lnTo>
                  <a:pt x="81" y="0"/>
                </a:lnTo>
                <a:lnTo>
                  <a:pt x="98" y="0"/>
                </a:lnTo>
                <a:lnTo>
                  <a:pt x="58" y="7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38" name="Freeform 3290"/>
          <p:cNvSpPr>
            <a:spLocks noEditPoints="1"/>
          </p:cNvSpPr>
          <p:nvPr/>
        </p:nvSpPr>
        <p:spPr bwMode="auto">
          <a:xfrm>
            <a:off x="9648502" y="4753681"/>
            <a:ext cx="106263" cy="132327"/>
          </a:xfrm>
          <a:custGeom>
            <a:avLst/>
            <a:gdLst>
              <a:gd name="T0" fmla="*/ 0 w 68"/>
              <a:gd name="T1" fmla="*/ 41 h 84"/>
              <a:gd name="T2" fmla="*/ 9 w 68"/>
              <a:gd name="T3" fmla="*/ 11 h 84"/>
              <a:gd name="T4" fmla="*/ 33 w 68"/>
              <a:gd name="T5" fmla="*/ 0 h 84"/>
              <a:gd name="T6" fmla="*/ 59 w 68"/>
              <a:gd name="T7" fmla="*/ 11 h 84"/>
              <a:gd name="T8" fmla="*/ 68 w 68"/>
              <a:gd name="T9" fmla="*/ 41 h 84"/>
              <a:gd name="T10" fmla="*/ 59 w 68"/>
              <a:gd name="T11" fmla="*/ 72 h 84"/>
              <a:gd name="T12" fmla="*/ 33 w 68"/>
              <a:gd name="T13" fmla="*/ 84 h 84"/>
              <a:gd name="T14" fmla="*/ 9 w 68"/>
              <a:gd name="T15" fmla="*/ 72 h 84"/>
              <a:gd name="T16" fmla="*/ 0 w 68"/>
              <a:gd name="T17" fmla="*/ 41 h 84"/>
              <a:gd name="T18" fmla="*/ 12 w 68"/>
              <a:gd name="T19" fmla="*/ 41 h 84"/>
              <a:gd name="T20" fmla="*/ 17 w 68"/>
              <a:gd name="T21" fmla="*/ 64 h 84"/>
              <a:gd name="T22" fmla="*/ 33 w 68"/>
              <a:gd name="T23" fmla="*/ 74 h 84"/>
              <a:gd name="T24" fmla="*/ 50 w 68"/>
              <a:gd name="T25" fmla="*/ 65 h 84"/>
              <a:gd name="T26" fmla="*/ 56 w 68"/>
              <a:gd name="T27" fmla="*/ 41 h 84"/>
              <a:gd name="T28" fmla="*/ 33 w 68"/>
              <a:gd name="T29" fmla="*/ 10 h 84"/>
              <a:gd name="T30" fmla="*/ 17 w 68"/>
              <a:gd name="T31" fmla="*/ 18 h 84"/>
              <a:gd name="T32" fmla="*/ 12 w 68"/>
              <a:gd name="T33" fmla="*/ 41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8" h="84">
                <a:moveTo>
                  <a:pt x="0" y="41"/>
                </a:moveTo>
                <a:cubicBezTo>
                  <a:pt x="0" y="29"/>
                  <a:pt x="3" y="19"/>
                  <a:pt x="9" y="11"/>
                </a:cubicBezTo>
                <a:cubicBezTo>
                  <a:pt x="15" y="4"/>
                  <a:pt x="23" y="0"/>
                  <a:pt x="33" y="0"/>
                </a:cubicBezTo>
                <a:cubicBezTo>
                  <a:pt x="44" y="0"/>
                  <a:pt x="53" y="3"/>
                  <a:pt x="59" y="11"/>
                </a:cubicBezTo>
                <a:cubicBezTo>
                  <a:pt x="65" y="18"/>
                  <a:pt x="68" y="28"/>
                  <a:pt x="68" y="41"/>
                </a:cubicBezTo>
                <a:cubicBezTo>
                  <a:pt x="68" y="54"/>
                  <a:pt x="65" y="65"/>
                  <a:pt x="59" y="72"/>
                </a:cubicBezTo>
                <a:cubicBezTo>
                  <a:pt x="53" y="80"/>
                  <a:pt x="44" y="84"/>
                  <a:pt x="33" y="84"/>
                </a:cubicBezTo>
                <a:cubicBezTo>
                  <a:pt x="22" y="84"/>
                  <a:pt x="14" y="80"/>
                  <a:pt x="9" y="72"/>
                </a:cubicBezTo>
                <a:cubicBezTo>
                  <a:pt x="3" y="64"/>
                  <a:pt x="0" y="54"/>
                  <a:pt x="0" y="41"/>
                </a:cubicBezTo>
                <a:close/>
                <a:moveTo>
                  <a:pt x="12" y="41"/>
                </a:moveTo>
                <a:cubicBezTo>
                  <a:pt x="12" y="50"/>
                  <a:pt x="13" y="58"/>
                  <a:pt x="17" y="64"/>
                </a:cubicBezTo>
                <a:cubicBezTo>
                  <a:pt x="21" y="71"/>
                  <a:pt x="26" y="74"/>
                  <a:pt x="33" y="74"/>
                </a:cubicBezTo>
                <a:cubicBezTo>
                  <a:pt x="40" y="74"/>
                  <a:pt x="46" y="71"/>
                  <a:pt x="50" y="65"/>
                </a:cubicBezTo>
                <a:cubicBezTo>
                  <a:pt x="54" y="59"/>
                  <a:pt x="56" y="51"/>
                  <a:pt x="56" y="41"/>
                </a:cubicBezTo>
                <a:cubicBezTo>
                  <a:pt x="56" y="20"/>
                  <a:pt x="48" y="10"/>
                  <a:pt x="33" y="10"/>
                </a:cubicBezTo>
                <a:cubicBezTo>
                  <a:pt x="26" y="10"/>
                  <a:pt x="21" y="12"/>
                  <a:pt x="17" y="18"/>
                </a:cubicBezTo>
                <a:cubicBezTo>
                  <a:pt x="13" y="24"/>
                  <a:pt x="12" y="31"/>
                  <a:pt x="12" y="4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39" name="Freeform 3291"/>
          <p:cNvSpPr/>
          <p:nvPr/>
        </p:nvSpPr>
        <p:spPr bwMode="auto">
          <a:xfrm>
            <a:off x="9782833" y="4755686"/>
            <a:ext cx="90223" cy="130322"/>
          </a:xfrm>
          <a:custGeom>
            <a:avLst/>
            <a:gdLst>
              <a:gd name="T0" fmla="*/ 0 w 57"/>
              <a:gd name="T1" fmla="*/ 0 h 83"/>
              <a:gd name="T2" fmla="*/ 11 w 57"/>
              <a:gd name="T3" fmla="*/ 0 h 83"/>
              <a:gd name="T4" fmla="*/ 11 w 57"/>
              <a:gd name="T5" fmla="*/ 56 h 83"/>
              <a:gd name="T6" fmla="*/ 16 w 57"/>
              <a:gd name="T7" fmla="*/ 68 h 83"/>
              <a:gd name="T8" fmla="*/ 28 w 57"/>
              <a:gd name="T9" fmla="*/ 73 h 83"/>
              <a:gd name="T10" fmla="*/ 41 w 57"/>
              <a:gd name="T11" fmla="*/ 68 h 83"/>
              <a:gd name="T12" fmla="*/ 46 w 57"/>
              <a:gd name="T13" fmla="*/ 55 h 83"/>
              <a:gd name="T14" fmla="*/ 46 w 57"/>
              <a:gd name="T15" fmla="*/ 0 h 83"/>
              <a:gd name="T16" fmla="*/ 57 w 57"/>
              <a:gd name="T17" fmla="*/ 0 h 83"/>
              <a:gd name="T18" fmla="*/ 57 w 57"/>
              <a:gd name="T19" fmla="*/ 57 h 83"/>
              <a:gd name="T20" fmla="*/ 50 w 57"/>
              <a:gd name="T21" fmla="*/ 76 h 83"/>
              <a:gd name="T22" fmla="*/ 29 w 57"/>
              <a:gd name="T23" fmla="*/ 83 h 83"/>
              <a:gd name="T24" fmla="*/ 8 w 57"/>
              <a:gd name="T25" fmla="*/ 76 h 83"/>
              <a:gd name="T26" fmla="*/ 0 w 57"/>
              <a:gd name="T27" fmla="*/ 57 h 83"/>
              <a:gd name="T28" fmla="*/ 0 w 57"/>
              <a:gd name="T29"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83">
                <a:moveTo>
                  <a:pt x="0" y="0"/>
                </a:moveTo>
                <a:cubicBezTo>
                  <a:pt x="11" y="0"/>
                  <a:pt x="11" y="0"/>
                  <a:pt x="11" y="0"/>
                </a:cubicBezTo>
                <a:cubicBezTo>
                  <a:pt x="11" y="56"/>
                  <a:pt x="11" y="56"/>
                  <a:pt x="11" y="56"/>
                </a:cubicBezTo>
                <a:cubicBezTo>
                  <a:pt x="11" y="61"/>
                  <a:pt x="13" y="65"/>
                  <a:pt x="16" y="68"/>
                </a:cubicBezTo>
                <a:cubicBezTo>
                  <a:pt x="19" y="71"/>
                  <a:pt x="23" y="73"/>
                  <a:pt x="28" y="73"/>
                </a:cubicBezTo>
                <a:cubicBezTo>
                  <a:pt x="34" y="73"/>
                  <a:pt x="38" y="71"/>
                  <a:pt x="41" y="68"/>
                </a:cubicBezTo>
                <a:cubicBezTo>
                  <a:pt x="45" y="65"/>
                  <a:pt x="46" y="61"/>
                  <a:pt x="46" y="55"/>
                </a:cubicBezTo>
                <a:cubicBezTo>
                  <a:pt x="46" y="0"/>
                  <a:pt x="46" y="0"/>
                  <a:pt x="46" y="0"/>
                </a:cubicBezTo>
                <a:cubicBezTo>
                  <a:pt x="57" y="0"/>
                  <a:pt x="57" y="0"/>
                  <a:pt x="57" y="0"/>
                </a:cubicBezTo>
                <a:cubicBezTo>
                  <a:pt x="57" y="57"/>
                  <a:pt x="57" y="57"/>
                  <a:pt x="57" y="57"/>
                </a:cubicBezTo>
                <a:cubicBezTo>
                  <a:pt x="57" y="65"/>
                  <a:pt x="55" y="71"/>
                  <a:pt x="50" y="76"/>
                </a:cubicBezTo>
                <a:cubicBezTo>
                  <a:pt x="44" y="80"/>
                  <a:pt x="37" y="83"/>
                  <a:pt x="29" y="83"/>
                </a:cubicBezTo>
                <a:cubicBezTo>
                  <a:pt x="19" y="83"/>
                  <a:pt x="12" y="81"/>
                  <a:pt x="8" y="76"/>
                </a:cubicBezTo>
                <a:cubicBezTo>
                  <a:pt x="3" y="71"/>
                  <a:pt x="0" y="65"/>
                  <a:pt x="0" y="57"/>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40" name="Freeform 3292"/>
          <p:cNvSpPr>
            <a:spLocks noEditPoints="1"/>
          </p:cNvSpPr>
          <p:nvPr/>
        </p:nvSpPr>
        <p:spPr bwMode="auto">
          <a:xfrm>
            <a:off x="9909146" y="4753681"/>
            <a:ext cx="91225" cy="129320"/>
          </a:xfrm>
          <a:custGeom>
            <a:avLst/>
            <a:gdLst>
              <a:gd name="T0" fmla="*/ 45 w 58"/>
              <a:gd name="T1" fmla="*/ 82 h 82"/>
              <a:gd name="T2" fmla="*/ 23 w 58"/>
              <a:gd name="T3" fmla="*/ 47 h 82"/>
              <a:gd name="T4" fmla="*/ 11 w 58"/>
              <a:gd name="T5" fmla="*/ 47 h 82"/>
              <a:gd name="T6" fmla="*/ 11 w 58"/>
              <a:gd name="T7" fmla="*/ 82 h 82"/>
              <a:gd name="T8" fmla="*/ 0 w 58"/>
              <a:gd name="T9" fmla="*/ 82 h 82"/>
              <a:gd name="T10" fmla="*/ 0 w 58"/>
              <a:gd name="T11" fmla="*/ 1 h 82"/>
              <a:gd name="T12" fmla="*/ 9 w 58"/>
              <a:gd name="T13" fmla="*/ 1 h 82"/>
              <a:gd name="T14" fmla="*/ 21 w 58"/>
              <a:gd name="T15" fmla="*/ 0 h 82"/>
              <a:gd name="T16" fmla="*/ 50 w 58"/>
              <a:gd name="T17" fmla="*/ 24 h 82"/>
              <a:gd name="T18" fmla="*/ 45 w 58"/>
              <a:gd name="T19" fmla="*/ 37 h 82"/>
              <a:gd name="T20" fmla="*/ 34 w 58"/>
              <a:gd name="T21" fmla="*/ 45 h 82"/>
              <a:gd name="T22" fmla="*/ 58 w 58"/>
              <a:gd name="T23" fmla="*/ 82 h 82"/>
              <a:gd name="T24" fmla="*/ 45 w 58"/>
              <a:gd name="T25" fmla="*/ 82 h 82"/>
              <a:gd name="T26" fmla="*/ 11 w 58"/>
              <a:gd name="T27" fmla="*/ 11 h 82"/>
              <a:gd name="T28" fmla="*/ 11 w 58"/>
              <a:gd name="T29" fmla="*/ 37 h 82"/>
              <a:gd name="T30" fmla="*/ 19 w 58"/>
              <a:gd name="T31" fmla="*/ 38 h 82"/>
              <a:gd name="T32" fmla="*/ 34 w 58"/>
              <a:gd name="T33" fmla="*/ 35 h 82"/>
              <a:gd name="T34" fmla="*/ 38 w 58"/>
              <a:gd name="T35" fmla="*/ 23 h 82"/>
              <a:gd name="T36" fmla="*/ 33 w 58"/>
              <a:gd name="T37" fmla="*/ 13 h 82"/>
              <a:gd name="T38" fmla="*/ 18 w 58"/>
              <a:gd name="T39" fmla="*/ 10 h 82"/>
              <a:gd name="T40" fmla="*/ 11 w 58"/>
              <a:gd name="T41" fmla="*/ 11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 h="82">
                <a:moveTo>
                  <a:pt x="45" y="82"/>
                </a:moveTo>
                <a:cubicBezTo>
                  <a:pt x="23" y="47"/>
                  <a:pt x="23" y="47"/>
                  <a:pt x="23" y="47"/>
                </a:cubicBezTo>
                <a:cubicBezTo>
                  <a:pt x="21" y="47"/>
                  <a:pt x="17" y="47"/>
                  <a:pt x="11" y="47"/>
                </a:cubicBezTo>
                <a:cubicBezTo>
                  <a:pt x="11" y="82"/>
                  <a:pt x="11" y="82"/>
                  <a:pt x="11" y="82"/>
                </a:cubicBezTo>
                <a:cubicBezTo>
                  <a:pt x="0" y="82"/>
                  <a:pt x="0" y="82"/>
                  <a:pt x="0" y="82"/>
                </a:cubicBezTo>
                <a:cubicBezTo>
                  <a:pt x="0" y="1"/>
                  <a:pt x="0" y="1"/>
                  <a:pt x="0" y="1"/>
                </a:cubicBezTo>
                <a:cubicBezTo>
                  <a:pt x="1" y="1"/>
                  <a:pt x="3" y="1"/>
                  <a:pt x="9" y="1"/>
                </a:cubicBezTo>
                <a:cubicBezTo>
                  <a:pt x="14" y="0"/>
                  <a:pt x="18" y="0"/>
                  <a:pt x="21" y="0"/>
                </a:cubicBezTo>
                <a:cubicBezTo>
                  <a:pt x="40" y="0"/>
                  <a:pt x="50" y="8"/>
                  <a:pt x="50" y="24"/>
                </a:cubicBezTo>
                <a:cubicBezTo>
                  <a:pt x="50" y="29"/>
                  <a:pt x="48" y="33"/>
                  <a:pt x="45" y="37"/>
                </a:cubicBezTo>
                <a:cubicBezTo>
                  <a:pt x="42" y="41"/>
                  <a:pt x="38" y="44"/>
                  <a:pt x="34" y="45"/>
                </a:cubicBezTo>
                <a:cubicBezTo>
                  <a:pt x="58" y="82"/>
                  <a:pt x="58" y="82"/>
                  <a:pt x="58" y="82"/>
                </a:cubicBezTo>
                <a:lnTo>
                  <a:pt x="45" y="82"/>
                </a:lnTo>
                <a:close/>
                <a:moveTo>
                  <a:pt x="11" y="11"/>
                </a:moveTo>
                <a:cubicBezTo>
                  <a:pt x="11" y="37"/>
                  <a:pt x="11" y="37"/>
                  <a:pt x="11" y="37"/>
                </a:cubicBezTo>
                <a:cubicBezTo>
                  <a:pt x="14" y="38"/>
                  <a:pt x="17" y="38"/>
                  <a:pt x="19" y="38"/>
                </a:cubicBezTo>
                <a:cubicBezTo>
                  <a:pt x="26" y="38"/>
                  <a:pt x="31" y="37"/>
                  <a:pt x="34" y="35"/>
                </a:cubicBezTo>
                <a:cubicBezTo>
                  <a:pt x="37" y="33"/>
                  <a:pt x="38" y="29"/>
                  <a:pt x="38" y="23"/>
                </a:cubicBezTo>
                <a:cubicBezTo>
                  <a:pt x="38" y="19"/>
                  <a:pt x="37" y="15"/>
                  <a:pt x="33" y="13"/>
                </a:cubicBezTo>
                <a:cubicBezTo>
                  <a:pt x="30" y="11"/>
                  <a:pt x="25" y="10"/>
                  <a:pt x="18" y="10"/>
                </a:cubicBezTo>
                <a:cubicBezTo>
                  <a:pt x="17" y="10"/>
                  <a:pt x="15" y="11"/>
                  <a:pt x="11" y="1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41" name="Freeform 3293"/>
          <p:cNvSpPr/>
          <p:nvPr/>
        </p:nvSpPr>
        <p:spPr bwMode="auto">
          <a:xfrm>
            <a:off x="10069542" y="4755686"/>
            <a:ext cx="100248" cy="127315"/>
          </a:xfrm>
          <a:custGeom>
            <a:avLst/>
            <a:gdLst>
              <a:gd name="T0" fmla="*/ 58 w 100"/>
              <a:gd name="T1" fmla="*/ 16 h 127"/>
              <a:gd name="T2" fmla="*/ 58 w 100"/>
              <a:gd name="T3" fmla="*/ 127 h 127"/>
              <a:gd name="T4" fmla="*/ 41 w 100"/>
              <a:gd name="T5" fmla="*/ 127 h 127"/>
              <a:gd name="T6" fmla="*/ 41 w 100"/>
              <a:gd name="T7" fmla="*/ 16 h 127"/>
              <a:gd name="T8" fmla="*/ 0 w 100"/>
              <a:gd name="T9" fmla="*/ 16 h 127"/>
              <a:gd name="T10" fmla="*/ 0 w 100"/>
              <a:gd name="T11" fmla="*/ 0 h 127"/>
              <a:gd name="T12" fmla="*/ 100 w 100"/>
              <a:gd name="T13" fmla="*/ 0 h 127"/>
              <a:gd name="T14" fmla="*/ 100 w 100"/>
              <a:gd name="T15" fmla="*/ 16 h 127"/>
              <a:gd name="T16" fmla="*/ 58 w 100"/>
              <a:gd name="T17" fmla="*/ 16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 h="127">
                <a:moveTo>
                  <a:pt x="58" y="16"/>
                </a:moveTo>
                <a:lnTo>
                  <a:pt x="58" y="127"/>
                </a:lnTo>
                <a:lnTo>
                  <a:pt x="41" y="127"/>
                </a:lnTo>
                <a:lnTo>
                  <a:pt x="41" y="16"/>
                </a:lnTo>
                <a:lnTo>
                  <a:pt x="0" y="16"/>
                </a:lnTo>
                <a:lnTo>
                  <a:pt x="0" y="0"/>
                </a:lnTo>
                <a:lnTo>
                  <a:pt x="100" y="0"/>
                </a:lnTo>
                <a:lnTo>
                  <a:pt x="100" y="16"/>
                </a:lnTo>
                <a:lnTo>
                  <a:pt x="58"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42" name="Freeform 3294"/>
          <p:cNvSpPr/>
          <p:nvPr/>
        </p:nvSpPr>
        <p:spPr bwMode="auto">
          <a:xfrm>
            <a:off x="10193849" y="4755686"/>
            <a:ext cx="77191" cy="127315"/>
          </a:xfrm>
          <a:custGeom>
            <a:avLst/>
            <a:gdLst>
              <a:gd name="T0" fmla="*/ 17 w 77"/>
              <a:gd name="T1" fmla="*/ 16 h 127"/>
              <a:gd name="T2" fmla="*/ 17 w 77"/>
              <a:gd name="T3" fmla="*/ 52 h 127"/>
              <a:gd name="T4" fmla="*/ 59 w 77"/>
              <a:gd name="T5" fmla="*/ 52 h 127"/>
              <a:gd name="T6" fmla="*/ 59 w 77"/>
              <a:gd name="T7" fmla="*/ 66 h 127"/>
              <a:gd name="T8" fmla="*/ 17 w 77"/>
              <a:gd name="T9" fmla="*/ 66 h 127"/>
              <a:gd name="T10" fmla="*/ 17 w 77"/>
              <a:gd name="T11" fmla="*/ 111 h 127"/>
              <a:gd name="T12" fmla="*/ 75 w 77"/>
              <a:gd name="T13" fmla="*/ 111 h 127"/>
              <a:gd name="T14" fmla="*/ 75 w 77"/>
              <a:gd name="T15" fmla="*/ 127 h 127"/>
              <a:gd name="T16" fmla="*/ 0 w 77"/>
              <a:gd name="T17" fmla="*/ 127 h 127"/>
              <a:gd name="T18" fmla="*/ 0 w 77"/>
              <a:gd name="T19" fmla="*/ 0 h 127"/>
              <a:gd name="T20" fmla="*/ 77 w 77"/>
              <a:gd name="T21" fmla="*/ 0 h 127"/>
              <a:gd name="T22" fmla="*/ 77 w 77"/>
              <a:gd name="T23" fmla="*/ 16 h 127"/>
              <a:gd name="T24" fmla="*/ 17 w 77"/>
              <a:gd name="T25" fmla="*/ 16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 h="127">
                <a:moveTo>
                  <a:pt x="17" y="16"/>
                </a:moveTo>
                <a:lnTo>
                  <a:pt x="17" y="52"/>
                </a:lnTo>
                <a:lnTo>
                  <a:pt x="59" y="52"/>
                </a:lnTo>
                <a:lnTo>
                  <a:pt x="59" y="66"/>
                </a:lnTo>
                <a:lnTo>
                  <a:pt x="17" y="66"/>
                </a:lnTo>
                <a:lnTo>
                  <a:pt x="17" y="111"/>
                </a:lnTo>
                <a:lnTo>
                  <a:pt x="75" y="111"/>
                </a:lnTo>
                <a:lnTo>
                  <a:pt x="75" y="127"/>
                </a:lnTo>
                <a:lnTo>
                  <a:pt x="0" y="127"/>
                </a:lnTo>
                <a:lnTo>
                  <a:pt x="0" y="0"/>
                </a:lnTo>
                <a:lnTo>
                  <a:pt x="77" y="0"/>
                </a:lnTo>
                <a:lnTo>
                  <a:pt x="77" y="16"/>
                </a:lnTo>
                <a:lnTo>
                  <a:pt x="17"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43" name="Freeform 3295"/>
          <p:cNvSpPr/>
          <p:nvPr/>
        </p:nvSpPr>
        <p:spPr bwMode="auto">
          <a:xfrm>
            <a:off x="10286077" y="4755686"/>
            <a:ext cx="98243" cy="127315"/>
          </a:xfrm>
          <a:custGeom>
            <a:avLst/>
            <a:gdLst>
              <a:gd name="T0" fmla="*/ 79 w 98"/>
              <a:gd name="T1" fmla="*/ 127 h 127"/>
              <a:gd name="T2" fmla="*/ 47 w 98"/>
              <a:gd name="T3" fmla="*/ 77 h 127"/>
              <a:gd name="T4" fmla="*/ 18 w 98"/>
              <a:gd name="T5" fmla="*/ 127 h 127"/>
              <a:gd name="T6" fmla="*/ 0 w 98"/>
              <a:gd name="T7" fmla="*/ 127 h 127"/>
              <a:gd name="T8" fmla="*/ 38 w 98"/>
              <a:gd name="T9" fmla="*/ 61 h 127"/>
              <a:gd name="T10" fmla="*/ 3 w 98"/>
              <a:gd name="T11" fmla="*/ 0 h 127"/>
              <a:gd name="T12" fmla="*/ 21 w 98"/>
              <a:gd name="T13" fmla="*/ 0 h 127"/>
              <a:gd name="T14" fmla="*/ 49 w 98"/>
              <a:gd name="T15" fmla="*/ 49 h 127"/>
              <a:gd name="T16" fmla="*/ 79 w 98"/>
              <a:gd name="T17" fmla="*/ 0 h 127"/>
              <a:gd name="T18" fmla="*/ 96 w 98"/>
              <a:gd name="T19" fmla="*/ 0 h 127"/>
              <a:gd name="T20" fmla="*/ 57 w 98"/>
              <a:gd name="T21" fmla="*/ 61 h 127"/>
              <a:gd name="T22" fmla="*/ 98 w 98"/>
              <a:gd name="T23" fmla="*/ 127 h 127"/>
              <a:gd name="T24" fmla="*/ 79 w 98"/>
              <a:gd name="T25"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8" h="127">
                <a:moveTo>
                  <a:pt x="79" y="127"/>
                </a:moveTo>
                <a:lnTo>
                  <a:pt x="47" y="77"/>
                </a:lnTo>
                <a:lnTo>
                  <a:pt x="18" y="127"/>
                </a:lnTo>
                <a:lnTo>
                  <a:pt x="0" y="127"/>
                </a:lnTo>
                <a:lnTo>
                  <a:pt x="38" y="61"/>
                </a:lnTo>
                <a:lnTo>
                  <a:pt x="3" y="0"/>
                </a:lnTo>
                <a:lnTo>
                  <a:pt x="21" y="0"/>
                </a:lnTo>
                <a:lnTo>
                  <a:pt x="49" y="49"/>
                </a:lnTo>
                <a:lnTo>
                  <a:pt x="79" y="0"/>
                </a:lnTo>
                <a:lnTo>
                  <a:pt x="96" y="0"/>
                </a:lnTo>
                <a:lnTo>
                  <a:pt x="57" y="61"/>
                </a:lnTo>
                <a:lnTo>
                  <a:pt x="98" y="127"/>
                </a:lnTo>
                <a:lnTo>
                  <a:pt x="79" y="12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44" name="Freeform 3296"/>
          <p:cNvSpPr/>
          <p:nvPr/>
        </p:nvSpPr>
        <p:spPr bwMode="auto">
          <a:xfrm>
            <a:off x="10396349" y="4755686"/>
            <a:ext cx="100248" cy="127315"/>
          </a:xfrm>
          <a:custGeom>
            <a:avLst/>
            <a:gdLst>
              <a:gd name="T0" fmla="*/ 58 w 100"/>
              <a:gd name="T1" fmla="*/ 16 h 127"/>
              <a:gd name="T2" fmla="*/ 58 w 100"/>
              <a:gd name="T3" fmla="*/ 127 h 127"/>
              <a:gd name="T4" fmla="*/ 39 w 100"/>
              <a:gd name="T5" fmla="*/ 127 h 127"/>
              <a:gd name="T6" fmla="*/ 39 w 100"/>
              <a:gd name="T7" fmla="*/ 16 h 127"/>
              <a:gd name="T8" fmla="*/ 0 w 100"/>
              <a:gd name="T9" fmla="*/ 16 h 127"/>
              <a:gd name="T10" fmla="*/ 0 w 100"/>
              <a:gd name="T11" fmla="*/ 0 h 127"/>
              <a:gd name="T12" fmla="*/ 100 w 100"/>
              <a:gd name="T13" fmla="*/ 0 h 127"/>
              <a:gd name="T14" fmla="*/ 100 w 100"/>
              <a:gd name="T15" fmla="*/ 16 h 127"/>
              <a:gd name="T16" fmla="*/ 58 w 100"/>
              <a:gd name="T17" fmla="*/ 16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 h="127">
                <a:moveTo>
                  <a:pt x="58" y="16"/>
                </a:moveTo>
                <a:lnTo>
                  <a:pt x="58" y="127"/>
                </a:lnTo>
                <a:lnTo>
                  <a:pt x="39" y="127"/>
                </a:lnTo>
                <a:lnTo>
                  <a:pt x="39" y="16"/>
                </a:lnTo>
                <a:lnTo>
                  <a:pt x="0" y="16"/>
                </a:lnTo>
                <a:lnTo>
                  <a:pt x="0" y="0"/>
                </a:lnTo>
                <a:lnTo>
                  <a:pt x="100" y="0"/>
                </a:lnTo>
                <a:lnTo>
                  <a:pt x="100" y="16"/>
                </a:lnTo>
                <a:lnTo>
                  <a:pt x="58"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45" name="Rectangle 3297"/>
          <p:cNvSpPr>
            <a:spLocks noChangeArrowheads="1"/>
          </p:cNvSpPr>
          <p:nvPr/>
        </p:nvSpPr>
        <p:spPr bwMode="auto">
          <a:xfrm>
            <a:off x="9569306" y="4932121"/>
            <a:ext cx="894209" cy="200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746" name="Freeform 3298"/>
          <p:cNvSpPr/>
          <p:nvPr/>
        </p:nvSpPr>
        <p:spPr bwMode="auto">
          <a:xfrm>
            <a:off x="9569306" y="5143644"/>
            <a:ext cx="14035" cy="25062"/>
          </a:xfrm>
          <a:custGeom>
            <a:avLst/>
            <a:gdLst>
              <a:gd name="T0" fmla="*/ 0 w 14"/>
              <a:gd name="T1" fmla="*/ 0 h 25"/>
              <a:gd name="T2" fmla="*/ 3 w 14"/>
              <a:gd name="T3" fmla="*/ 0 h 25"/>
              <a:gd name="T4" fmla="*/ 3 w 14"/>
              <a:gd name="T5" fmla="*/ 22 h 25"/>
              <a:gd name="T6" fmla="*/ 14 w 14"/>
              <a:gd name="T7" fmla="*/ 22 h 25"/>
              <a:gd name="T8" fmla="*/ 14 w 14"/>
              <a:gd name="T9" fmla="*/ 25 h 25"/>
              <a:gd name="T10" fmla="*/ 0 w 14"/>
              <a:gd name="T11" fmla="*/ 25 h 25"/>
              <a:gd name="T12" fmla="*/ 0 w 14"/>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14" h="25">
                <a:moveTo>
                  <a:pt x="0" y="0"/>
                </a:moveTo>
                <a:lnTo>
                  <a:pt x="3" y="0"/>
                </a:lnTo>
                <a:lnTo>
                  <a:pt x="3" y="22"/>
                </a:lnTo>
                <a:lnTo>
                  <a:pt x="14" y="22"/>
                </a:lnTo>
                <a:lnTo>
                  <a:pt x="14" y="25"/>
                </a:lnTo>
                <a:lnTo>
                  <a:pt x="0" y="25"/>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47" name="Freeform 3299"/>
          <p:cNvSpPr>
            <a:spLocks noEditPoints="1"/>
          </p:cNvSpPr>
          <p:nvPr/>
        </p:nvSpPr>
        <p:spPr bwMode="auto">
          <a:xfrm>
            <a:off x="9585346" y="5150661"/>
            <a:ext cx="19047" cy="18045"/>
          </a:xfrm>
          <a:custGeom>
            <a:avLst/>
            <a:gdLst>
              <a:gd name="T0" fmla="*/ 12 w 12"/>
              <a:gd name="T1" fmla="*/ 6 h 12"/>
              <a:gd name="T2" fmla="*/ 6 w 12"/>
              <a:gd name="T3" fmla="*/ 12 h 12"/>
              <a:gd name="T4" fmla="*/ 0 w 12"/>
              <a:gd name="T5" fmla="*/ 6 h 12"/>
              <a:gd name="T6" fmla="*/ 6 w 12"/>
              <a:gd name="T7" fmla="*/ 0 h 12"/>
              <a:gd name="T8" fmla="*/ 12 w 12"/>
              <a:gd name="T9" fmla="*/ 6 h 12"/>
              <a:gd name="T10" fmla="*/ 3 w 12"/>
              <a:gd name="T11" fmla="*/ 6 h 12"/>
              <a:gd name="T12" fmla="*/ 6 w 12"/>
              <a:gd name="T13" fmla="*/ 11 h 12"/>
              <a:gd name="T14" fmla="*/ 10 w 12"/>
              <a:gd name="T15" fmla="*/ 6 h 12"/>
              <a:gd name="T16" fmla="*/ 6 w 12"/>
              <a:gd name="T17" fmla="*/ 2 h 12"/>
              <a:gd name="T18" fmla="*/ 3 w 12"/>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12" y="6"/>
                </a:moveTo>
                <a:cubicBezTo>
                  <a:pt x="12" y="10"/>
                  <a:pt x="9" y="12"/>
                  <a:pt x="6" y="12"/>
                </a:cubicBezTo>
                <a:cubicBezTo>
                  <a:pt x="3" y="12"/>
                  <a:pt x="0" y="10"/>
                  <a:pt x="0" y="6"/>
                </a:cubicBezTo>
                <a:cubicBezTo>
                  <a:pt x="0" y="2"/>
                  <a:pt x="3" y="0"/>
                  <a:pt x="6" y="0"/>
                </a:cubicBezTo>
                <a:cubicBezTo>
                  <a:pt x="10" y="0"/>
                  <a:pt x="12" y="2"/>
                  <a:pt x="12" y="6"/>
                </a:cubicBezTo>
                <a:close/>
                <a:moveTo>
                  <a:pt x="3" y="6"/>
                </a:moveTo>
                <a:cubicBezTo>
                  <a:pt x="3" y="9"/>
                  <a:pt x="4" y="11"/>
                  <a:pt x="6" y="11"/>
                </a:cubicBezTo>
                <a:cubicBezTo>
                  <a:pt x="8" y="11"/>
                  <a:pt x="10" y="9"/>
                  <a:pt x="10" y="6"/>
                </a:cubicBezTo>
                <a:cubicBezTo>
                  <a:pt x="10" y="4"/>
                  <a:pt x="9" y="2"/>
                  <a:pt x="6" y="2"/>
                </a:cubicBezTo>
                <a:cubicBezTo>
                  <a:pt x="4" y="2"/>
                  <a:pt x="3" y="4"/>
                  <a:pt x="3"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48" name="Freeform 3300"/>
          <p:cNvSpPr/>
          <p:nvPr/>
        </p:nvSpPr>
        <p:spPr bwMode="auto">
          <a:xfrm>
            <a:off x="9607400" y="5150661"/>
            <a:ext cx="9022" cy="18045"/>
          </a:xfrm>
          <a:custGeom>
            <a:avLst/>
            <a:gdLst>
              <a:gd name="T0" fmla="*/ 0 w 6"/>
              <a:gd name="T1" fmla="*/ 4 h 12"/>
              <a:gd name="T2" fmla="*/ 0 w 6"/>
              <a:gd name="T3" fmla="*/ 0 h 12"/>
              <a:gd name="T4" fmla="*/ 2 w 6"/>
              <a:gd name="T5" fmla="*/ 0 h 12"/>
              <a:gd name="T6" fmla="*/ 2 w 6"/>
              <a:gd name="T7" fmla="*/ 3 h 12"/>
              <a:gd name="T8" fmla="*/ 2 w 6"/>
              <a:gd name="T9" fmla="*/ 3 h 12"/>
              <a:gd name="T10" fmla="*/ 6 w 6"/>
              <a:gd name="T11" fmla="*/ 0 h 12"/>
              <a:gd name="T12" fmla="*/ 6 w 6"/>
              <a:gd name="T13" fmla="*/ 0 h 12"/>
              <a:gd name="T14" fmla="*/ 6 w 6"/>
              <a:gd name="T15" fmla="*/ 2 h 12"/>
              <a:gd name="T16" fmla="*/ 5 w 6"/>
              <a:gd name="T17" fmla="*/ 2 h 12"/>
              <a:gd name="T18" fmla="*/ 3 w 6"/>
              <a:gd name="T19" fmla="*/ 5 h 12"/>
              <a:gd name="T20" fmla="*/ 3 w 6"/>
              <a:gd name="T21" fmla="*/ 6 h 12"/>
              <a:gd name="T22" fmla="*/ 3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3"/>
                  <a:pt x="0" y="1"/>
                  <a:pt x="0" y="0"/>
                </a:cubicBezTo>
                <a:cubicBezTo>
                  <a:pt x="2" y="0"/>
                  <a:pt x="2" y="0"/>
                  <a:pt x="2" y="0"/>
                </a:cubicBezTo>
                <a:cubicBezTo>
                  <a:pt x="2" y="3"/>
                  <a:pt x="2" y="3"/>
                  <a:pt x="2" y="3"/>
                </a:cubicBezTo>
                <a:cubicBezTo>
                  <a:pt x="2" y="3"/>
                  <a:pt x="2" y="3"/>
                  <a:pt x="2" y="3"/>
                </a:cubicBezTo>
                <a:cubicBezTo>
                  <a:pt x="3" y="1"/>
                  <a:pt x="4" y="0"/>
                  <a:pt x="6" y="0"/>
                </a:cubicBezTo>
                <a:cubicBezTo>
                  <a:pt x="6" y="0"/>
                  <a:pt x="6" y="0"/>
                  <a:pt x="6" y="0"/>
                </a:cubicBezTo>
                <a:cubicBezTo>
                  <a:pt x="6" y="2"/>
                  <a:pt x="6" y="2"/>
                  <a:pt x="6" y="2"/>
                </a:cubicBezTo>
                <a:cubicBezTo>
                  <a:pt x="6" y="2"/>
                  <a:pt x="6" y="2"/>
                  <a:pt x="5" y="2"/>
                </a:cubicBezTo>
                <a:cubicBezTo>
                  <a:pt x="4" y="2"/>
                  <a:pt x="3" y="3"/>
                  <a:pt x="3" y="5"/>
                </a:cubicBezTo>
                <a:cubicBezTo>
                  <a:pt x="3" y="5"/>
                  <a:pt x="3" y="5"/>
                  <a:pt x="3" y="6"/>
                </a:cubicBezTo>
                <a:cubicBezTo>
                  <a:pt x="3" y="12"/>
                  <a:pt x="3" y="12"/>
                  <a:pt x="3"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49" name="Freeform 3301"/>
          <p:cNvSpPr>
            <a:spLocks noEditPoints="1"/>
          </p:cNvSpPr>
          <p:nvPr/>
        </p:nvSpPr>
        <p:spPr bwMode="auto">
          <a:xfrm>
            <a:off x="9618427" y="5150661"/>
            <a:ext cx="15037" cy="18045"/>
          </a:xfrm>
          <a:custGeom>
            <a:avLst/>
            <a:gdLst>
              <a:gd name="T0" fmla="*/ 2 w 10"/>
              <a:gd name="T1" fmla="*/ 6 h 12"/>
              <a:gd name="T2" fmla="*/ 6 w 10"/>
              <a:gd name="T3" fmla="*/ 10 h 12"/>
              <a:gd name="T4" fmla="*/ 9 w 10"/>
              <a:gd name="T5" fmla="*/ 10 h 12"/>
              <a:gd name="T6" fmla="*/ 10 w 10"/>
              <a:gd name="T7" fmla="*/ 11 h 12"/>
              <a:gd name="T8" fmla="*/ 6 w 10"/>
              <a:gd name="T9" fmla="*/ 12 h 12"/>
              <a:gd name="T10" fmla="*/ 0 w 10"/>
              <a:gd name="T11" fmla="*/ 6 h 12"/>
              <a:gd name="T12" fmla="*/ 6 w 10"/>
              <a:gd name="T13" fmla="*/ 0 h 12"/>
              <a:gd name="T14" fmla="*/ 10 w 10"/>
              <a:gd name="T15" fmla="*/ 5 h 12"/>
              <a:gd name="T16" fmla="*/ 10 w 10"/>
              <a:gd name="T17" fmla="*/ 6 h 12"/>
              <a:gd name="T18" fmla="*/ 2 w 10"/>
              <a:gd name="T19" fmla="*/ 6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8" y="10"/>
                  <a:pt x="9" y="10"/>
                  <a:pt x="9" y="10"/>
                </a:cubicBezTo>
                <a:cubicBezTo>
                  <a:pt x="10" y="11"/>
                  <a:pt x="10" y="11"/>
                  <a:pt x="10" y="11"/>
                </a:cubicBezTo>
                <a:cubicBezTo>
                  <a:pt x="9" y="12"/>
                  <a:pt x="8" y="12"/>
                  <a:pt x="6" y="12"/>
                </a:cubicBezTo>
                <a:cubicBezTo>
                  <a:pt x="2" y="12"/>
                  <a:pt x="0" y="10"/>
                  <a:pt x="0" y="6"/>
                </a:cubicBezTo>
                <a:cubicBezTo>
                  <a:pt x="0" y="3"/>
                  <a:pt x="2" y="0"/>
                  <a:pt x="6" y="0"/>
                </a:cubicBezTo>
                <a:cubicBezTo>
                  <a:pt x="9" y="0"/>
                  <a:pt x="10" y="3"/>
                  <a:pt x="10" y="5"/>
                </a:cubicBezTo>
                <a:cubicBezTo>
                  <a:pt x="10" y="6"/>
                  <a:pt x="10" y="6"/>
                  <a:pt x="10" y="6"/>
                </a:cubicBezTo>
                <a:lnTo>
                  <a:pt x="2" y="6"/>
                </a:lnTo>
                <a:close/>
                <a:moveTo>
                  <a:pt x="8" y="5"/>
                </a:moveTo>
                <a:cubicBezTo>
                  <a:pt x="8" y="4"/>
                  <a:pt x="8" y="2"/>
                  <a:pt x="5" y="2"/>
                </a:cubicBezTo>
                <a:cubicBezTo>
                  <a:pt x="3" y="2"/>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50" name="Freeform 3302"/>
          <p:cNvSpPr/>
          <p:nvPr/>
        </p:nvSpPr>
        <p:spPr bwMode="auto">
          <a:xfrm>
            <a:off x="9638477" y="5150661"/>
            <a:ext cx="27067" cy="18045"/>
          </a:xfrm>
          <a:custGeom>
            <a:avLst/>
            <a:gdLst>
              <a:gd name="T0" fmla="*/ 0 w 17"/>
              <a:gd name="T1" fmla="*/ 3 h 12"/>
              <a:gd name="T2" fmla="*/ 0 w 17"/>
              <a:gd name="T3" fmla="*/ 0 h 12"/>
              <a:gd name="T4" fmla="*/ 2 w 17"/>
              <a:gd name="T5" fmla="*/ 0 h 12"/>
              <a:gd name="T6" fmla="*/ 2 w 17"/>
              <a:gd name="T7" fmla="*/ 2 h 12"/>
              <a:gd name="T8" fmla="*/ 2 w 17"/>
              <a:gd name="T9" fmla="*/ 2 h 12"/>
              <a:gd name="T10" fmla="*/ 6 w 17"/>
              <a:gd name="T11" fmla="*/ 0 h 12"/>
              <a:gd name="T12" fmla="*/ 9 w 17"/>
              <a:gd name="T13" fmla="*/ 2 h 12"/>
              <a:gd name="T14" fmla="*/ 9 w 17"/>
              <a:gd name="T15" fmla="*/ 2 h 12"/>
              <a:gd name="T16" fmla="*/ 10 w 17"/>
              <a:gd name="T17" fmla="*/ 1 h 12"/>
              <a:gd name="T18" fmla="*/ 13 w 17"/>
              <a:gd name="T19" fmla="*/ 0 h 12"/>
              <a:gd name="T20" fmla="*/ 17 w 17"/>
              <a:gd name="T21" fmla="*/ 5 h 12"/>
              <a:gd name="T22" fmla="*/ 17 w 17"/>
              <a:gd name="T23" fmla="*/ 12 h 12"/>
              <a:gd name="T24" fmla="*/ 15 w 17"/>
              <a:gd name="T25" fmla="*/ 12 h 12"/>
              <a:gd name="T26" fmla="*/ 15 w 17"/>
              <a:gd name="T27" fmla="*/ 5 h 12"/>
              <a:gd name="T28" fmla="*/ 12 w 17"/>
              <a:gd name="T29" fmla="*/ 2 h 12"/>
              <a:gd name="T30" fmla="*/ 10 w 17"/>
              <a:gd name="T31" fmla="*/ 4 h 12"/>
              <a:gd name="T32" fmla="*/ 9 w 17"/>
              <a:gd name="T33" fmla="*/ 5 h 12"/>
              <a:gd name="T34" fmla="*/ 9 w 17"/>
              <a:gd name="T35" fmla="*/ 12 h 12"/>
              <a:gd name="T36" fmla="*/ 7 w 17"/>
              <a:gd name="T37" fmla="*/ 12 h 12"/>
              <a:gd name="T38" fmla="*/ 7 w 17"/>
              <a:gd name="T39" fmla="*/ 5 h 12"/>
              <a:gd name="T40" fmla="*/ 5 w 17"/>
              <a:gd name="T41" fmla="*/ 2 h 12"/>
              <a:gd name="T42" fmla="*/ 2 w 17"/>
              <a:gd name="T43" fmla="*/ 4 h 12"/>
              <a:gd name="T44" fmla="*/ 2 w 17"/>
              <a:gd name="T45" fmla="*/ 5 h 12"/>
              <a:gd name="T46" fmla="*/ 2 w 17"/>
              <a:gd name="T47" fmla="*/ 12 h 12"/>
              <a:gd name="T48" fmla="*/ 0 w 17"/>
              <a:gd name="T49" fmla="*/ 12 h 12"/>
              <a:gd name="T50" fmla="*/ 0 w 17"/>
              <a:gd name="T5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 h="12">
                <a:moveTo>
                  <a:pt x="0" y="3"/>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7" y="0"/>
                  <a:pt x="8" y="1"/>
                  <a:pt x="9" y="2"/>
                </a:cubicBezTo>
                <a:cubicBezTo>
                  <a:pt x="9" y="2"/>
                  <a:pt x="9" y="2"/>
                  <a:pt x="9" y="2"/>
                </a:cubicBezTo>
                <a:cubicBezTo>
                  <a:pt x="9" y="2"/>
                  <a:pt x="10" y="1"/>
                  <a:pt x="10" y="1"/>
                </a:cubicBezTo>
                <a:cubicBezTo>
                  <a:pt x="11" y="0"/>
                  <a:pt x="12" y="0"/>
                  <a:pt x="13" y="0"/>
                </a:cubicBezTo>
                <a:cubicBezTo>
                  <a:pt x="14" y="0"/>
                  <a:pt x="17" y="1"/>
                  <a:pt x="17" y="5"/>
                </a:cubicBezTo>
                <a:cubicBezTo>
                  <a:pt x="17" y="12"/>
                  <a:pt x="17" y="12"/>
                  <a:pt x="17" y="12"/>
                </a:cubicBezTo>
                <a:cubicBezTo>
                  <a:pt x="15" y="12"/>
                  <a:pt x="15" y="12"/>
                  <a:pt x="15" y="12"/>
                </a:cubicBezTo>
                <a:cubicBezTo>
                  <a:pt x="15" y="5"/>
                  <a:pt x="15" y="5"/>
                  <a:pt x="15" y="5"/>
                </a:cubicBezTo>
                <a:cubicBezTo>
                  <a:pt x="15" y="3"/>
                  <a:pt x="14" y="2"/>
                  <a:pt x="12" y="2"/>
                </a:cubicBezTo>
                <a:cubicBezTo>
                  <a:pt x="11" y="2"/>
                  <a:pt x="10" y="3"/>
                  <a:pt x="10" y="4"/>
                </a:cubicBezTo>
                <a:cubicBezTo>
                  <a:pt x="9" y="4"/>
                  <a:pt x="9" y="4"/>
                  <a:pt x="9" y="5"/>
                </a:cubicBezTo>
                <a:cubicBezTo>
                  <a:pt x="9" y="12"/>
                  <a:pt x="9" y="12"/>
                  <a:pt x="9" y="12"/>
                </a:cubicBezTo>
                <a:cubicBezTo>
                  <a:pt x="7" y="12"/>
                  <a:pt x="7" y="12"/>
                  <a:pt x="7" y="12"/>
                </a:cubicBezTo>
                <a:cubicBezTo>
                  <a:pt x="7" y="5"/>
                  <a:pt x="7" y="5"/>
                  <a:pt x="7" y="5"/>
                </a:cubicBezTo>
                <a:cubicBezTo>
                  <a:pt x="7" y="3"/>
                  <a:pt x="7" y="2"/>
                  <a:pt x="5" y="2"/>
                </a:cubicBezTo>
                <a:cubicBezTo>
                  <a:pt x="4" y="2"/>
                  <a:pt x="3" y="3"/>
                  <a:pt x="2" y="4"/>
                </a:cubicBezTo>
                <a:cubicBezTo>
                  <a:pt x="2" y="4"/>
                  <a:pt x="2" y="5"/>
                  <a:pt x="2" y="5"/>
                </a:cubicBezTo>
                <a:cubicBezTo>
                  <a:pt x="2" y="12"/>
                  <a:pt x="2" y="12"/>
                  <a:pt x="2"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51" name="Freeform 3303"/>
          <p:cNvSpPr>
            <a:spLocks noEditPoints="1"/>
          </p:cNvSpPr>
          <p:nvPr/>
        </p:nvSpPr>
        <p:spPr bwMode="auto">
          <a:xfrm>
            <a:off x="9677573" y="5143644"/>
            <a:ext cx="5012" cy="25062"/>
          </a:xfrm>
          <a:custGeom>
            <a:avLst/>
            <a:gdLst>
              <a:gd name="T0" fmla="*/ 3 w 3"/>
              <a:gd name="T1" fmla="*/ 1 h 16"/>
              <a:gd name="T2" fmla="*/ 1 w 3"/>
              <a:gd name="T3" fmla="*/ 2 h 16"/>
              <a:gd name="T4" fmla="*/ 0 w 3"/>
              <a:gd name="T5" fmla="*/ 1 h 16"/>
              <a:gd name="T6" fmla="*/ 1 w 3"/>
              <a:gd name="T7" fmla="*/ 0 h 16"/>
              <a:gd name="T8" fmla="*/ 3 w 3"/>
              <a:gd name="T9" fmla="*/ 1 h 16"/>
              <a:gd name="T10" fmla="*/ 0 w 3"/>
              <a:gd name="T11" fmla="*/ 16 h 16"/>
              <a:gd name="T12" fmla="*/ 0 w 3"/>
              <a:gd name="T13" fmla="*/ 4 h 16"/>
              <a:gd name="T14" fmla="*/ 2 w 3"/>
              <a:gd name="T15" fmla="*/ 4 h 16"/>
              <a:gd name="T16" fmla="*/ 2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2"/>
                  <a:pt x="1" y="2"/>
                </a:cubicBezTo>
                <a:cubicBezTo>
                  <a:pt x="0" y="2"/>
                  <a:pt x="0" y="2"/>
                  <a:pt x="0" y="1"/>
                </a:cubicBezTo>
                <a:cubicBezTo>
                  <a:pt x="0" y="0"/>
                  <a:pt x="0" y="0"/>
                  <a:pt x="1" y="0"/>
                </a:cubicBezTo>
                <a:cubicBezTo>
                  <a:pt x="2" y="0"/>
                  <a:pt x="3" y="0"/>
                  <a:pt x="3" y="1"/>
                </a:cubicBezTo>
                <a:close/>
                <a:moveTo>
                  <a:pt x="0" y="16"/>
                </a:moveTo>
                <a:cubicBezTo>
                  <a:pt x="0" y="4"/>
                  <a:pt x="0" y="4"/>
                  <a:pt x="0" y="4"/>
                </a:cubicBezTo>
                <a:cubicBezTo>
                  <a:pt x="2" y="4"/>
                  <a:pt x="2" y="4"/>
                  <a:pt x="2" y="4"/>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52" name="Freeform 3304"/>
          <p:cNvSpPr>
            <a:spLocks noEditPoints="1"/>
          </p:cNvSpPr>
          <p:nvPr/>
        </p:nvSpPr>
        <p:spPr bwMode="auto">
          <a:xfrm>
            <a:off x="9687598" y="5150661"/>
            <a:ext cx="17042" cy="26064"/>
          </a:xfrm>
          <a:custGeom>
            <a:avLst/>
            <a:gdLst>
              <a:gd name="T0" fmla="*/ 0 w 11"/>
              <a:gd name="T1" fmla="*/ 4 h 17"/>
              <a:gd name="T2" fmla="*/ 0 w 11"/>
              <a:gd name="T3" fmla="*/ 0 h 17"/>
              <a:gd name="T4" fmla="*/ 2 w 11"/>
              <a:gd name="T5" fmla="*/ 0 h 17"/>
              <a:gd name="T6" fmla="*/ 2 w 11"/>
              <a:gd name="T7" fmla="*/ 2 h 17"/>
              <a:gd name="T8" fmla="*/ 2 w 11"/>
              <a:gd name="T9" fmla="*/ 2 h 17"/>
              <a:gd name="T10" fmla="*/ 6 w 11"/>
              <a:gd name="T11" fmla="*/ 0 h 17"/>
              <a:gd name="T12" fmla="*/ 11 w 11"/>
              <a:gd name="T13" fmla="*/ 6 h 17"/>
              <a:gd name="T14" fmla="*/ 5 w 11"/>
              <a:gd name="T15" fmla="*/ 12 h 17"/>
              <a:gd name="T16" fmla="*/ 2 w 11"/>
              <a:gd name="T17" fmla="*/ 10 h 17"/>
              <a:gd name="T18" fmla="*/ 2 w 11"/>
              <a:gd name="T19" fmla="*/ 10 h 17"/>
              <a:gd name="T20" fmla="*/ 2 w 11"/>
              <a:gd name="T21" fmla="*/ 17 h 17"/>
              <a:gd name="T22" fmla="*/ 0 w 11"/>
              <a:gd name="T23" fmla="*/ 17 h 17"/>
              <a:gd name="T24" fmla="*/ 0 w 11"/>
              <a:gd name="T25" fmla="*/ 4 h 17"/>
              <a:gd name="T26" fmla="*/ 2 w 11"/>
              <a:gd name="T27" fmla="*/ 7 h 17"/>
              <a:gd name="T28" fmla="*/ 2 w 11"/>
              <a:gd name="T29" fmla="*/ 8 h 17"/>
              <a:gd name="T30" fmla="*/ 5 w 11"/>
              <a:gd name="T31" fmla="*/ 10 h 17"/>
              <a:gd name="T32" fmla="*/ 9 w 11"/>
              <a:gd name="T33" fmla="*/ 6 h 17"/>
              <a:gd name="T34" fmla="*/ 5 w 11"/>
              <a:gd name="T35" fmla="*/ 2 h 17"/>
              <a:gd name="T36" fmla="*/ 2 w 11"/>
              <a:gd name="T37" fmla="*/ 4 h 17"/>
              <a:gd name="T38" fmla="*/ 2 w 11"/>
              <a:gd name="T39" fmla="*/ 5 h 17"/>
              <a:gd name="T40" fmla="*/ 2 w 11"/>
              <a:gd name="T41" fmla="*/ 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0" y="4"/>
                </a:moveTo>
                <a:cubicBezTo>
                  <a:pt x="0" y="3"/>
                  <a:pt x="0" y="1"/>
                  <a:pt x="0" y="0"/>
                </a:cubicBezTo>
                <a:cubicBezTo>
                  <a:pt x="2" y="0"/>
                  <a:pt x="2" y="0"/>
                  <a:pt x="2" y="0"/>
                </a:cubicBezTo>
                <a:cubicBezTo>
                  <a:pt x="2" y="2"/>
                  <a:pt x="2" y="2"/>
                  <a:pt x="2" y="2"/>
                </a:cubicBezTo>
                <a:cubicBezTo>
                  <a:pt x="2" y="2"/>
                  <a:pt x="2" y="2"/>
                  <a:pt x="2" y="2"/>
                </a:cubicBezTo>
                <a:cubicBezTo>
                  <a:pt x="3" y="1"/>
                  <a:pt x="4" y="0"/>
                  <a:pt x="6" y="0"/>
                </a:cubicBezTo>
                <a:cubicBezTo>
                  <a:pt x="9" y="0"/>
                  <a:pt x="11" y="2"/>
                  <a:pt x="11" y="6"/>
                </a:cubicBezTo>
                <a:cubicBezTo>
                  <a:pt x="11" y="10"/>
                  <a:pt x="8" y="12"/>
                  <a:pt x="5" y="12"/>
                </a:cubicBezTo>
                <a:cubicBezTo>
                  <a:pt x="4" y="12"/>
                  <a:pt x="3" y="11"/>
                  <a:pt x="2" y="10"/>
                </a:cubicBezTo>
                <a:cubicBezTo>
                  <a:pt x="2" y="10"/>
                  <a:pt x="2" y="10"/>
                  <a:pt x="2" y="10"/>
                </a:cubicBezTo>
                <a:cubicBezTo>
                  <a:pt x="2" y="17"/>
                  <a:pt x="2" y="17"/>
                  <a:pt x="2" y="17"/>
                </a:cubicBezTo>
                <a:cubicBezTo>
                  <a:pt x="0" y="17"/>
                  <a:pt x="0" y="17"/>
                  <a:pt x="0" y="17"/>
                </a:cubicBezTo>
                <a:lnTo>
                  <a:pt x="0" y="4"/>
                </a:lnTo>
                <a:close/>
                <a:moveTo>
                  <a:pt x="2" y="7"/>
                </a:moveTo>
                <a:cubicBezTo>
                  <a:pt x="2" y="7"/>
                  <a:pt x="2" y="8"/>
                  <a:pt x="2" y="8"/>
                </a:cubicBezTo>
                <a:cubicBezTo>
                  <a:pt x="2" y="9"/>
                  <a:pt x="4" y="10"/>
                  <a:pt x="5" y="10"/>
                </a:cubicBezTo>
                <a:cubicBezTo>
                  <a:pt x="7" y="10"/>
                  <a:pt x="9" y="9"/>
                  <a:pt x="9" y="6"/>
                </a:cubicBezTo>
                <a:cubicBezTo>
                  <a:pt x="9" y="4"/>
                  <a:pt x="7" y="2"/>
                  <a:pt x="5" y="2"/>
                </a:cubicBezTo>
                <a:cubicBezTo>
                  <a:pt x="4" y="2"/>
                  <a:pt x="2" y="3"/>
                  <a:pt x="2" y="4"/>
                </a:cubicBezTo>
                <a:cubicBezTo>
                  <a:pt x="2" y="5"/>
                  <a:pt x="2" y="5"/>
                  <a:pt x="2" y="5"/>
                </a:cubicBezTo>
                <a:lnTo>
                  <a:pt x="2" y="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53" name="Freeform 3305"/>
          <p:cNvSpPr/>
          <p:nvPr/>
        </p:nvSpPr>
        <p:spPr bwMode="auto">
          <a:xfrm>
            <a:off x="9707648" y="5150661"/>
            <a:ext cx="11027" cy="18045"/>
          </a:xfrm>
          <a:custGeom>
            <a:avLst/>
            <a:gdLst>
              <a:gd name="T0" fmla="*/ 0 w 7"/>
              <a:gd name="T1" fmla="*/ 10 h 12"/>
              <a:gd name="T2" fmla="*/ 3 w 7"/>
              <a:gd name="T3" fmla="*/ 11 h 12"/>
              <a:gd name="T4" fmla="*/ 5 w 7"/>
              <a:gd name="T5" fmla="*/ 9 h 12"/>
              <a:gd name="T6" fmla="*/ 3 w 7"/>
              <a:gd name="T7" fmla="*/ 7 h 12"/>
              <a:gd name="T8" fmla="*/ 0 w 7"/>
              <a:gd name="T9" fmla="*/ 3 h 12"/>
              <a:gd name="T10" fmla="*/ 4 w 7"/>
              <a:gd name="T11" fmla="*/ 0 h 12"/>
              <a:gd name="T12" fmla="*/ 7 w 7"/>
              <a:gd name="T13" fmla="*/ 1 h 12"/>
              <a:gd name="T14" fmla="*/ 6 w 7"/>
              <a:gd name="T15" fmla="*/ 2 h 12"/>
              <a:gd name="T16" fmla="*/ 4 w 7"/>
              <a:gd name="T17" fmla="*/ 2 h 12"/>
              <a:gd name="T18" fmla="*/ 2 w 7"/>
              <a:gd name="T19" fmla="*/ 3 h 12"/>
              <a:gd name="T20" fmla="*/ 4 w 7"/>
              <a:gd name="T21" fmla="*/ 5 h 12"/>
              <a:gd name="T22" fmla="*/ 7 w 7"/>
              <a:gd name="T23" fmla="*/ 9 h 12"/>
              <a:gd name="T24" fmla="*/ 3 w 7"/>
              <a:gd name="T25" fmla="*/ 12 h 12"/>
              <a:gd name="T26" fmla="*/ 0 w 7"/>
              <a:gd name="T27" fmla="*/ 11 h 12"/>
              <a:gd name="T28" fmla="*/ 0 w 7"/>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2">
                <a:moveTo>
                  <a:pt x="0" y="10"/>
                </a:moveTo>
                <a:cubicBezTo>
                  <a:pt x="1" y="10"/>
                  <a:pt x="2" y="11"/>
                  <a:pt x="3" y="11"/>
                </a:cubicBezTo>
                <a:cubicBezTo>
                  <a:pt x="4" y="11"/>
                  <a:pt x="5" y="10"/>
                  <a:pt x="5" y="9"/>
                </a:cubicBezTo>
                <a:cubicBezTo>
                  <a:pt x="5" y="8"/>
                  <a:pt x="5" y="7"/>
                  <a:pt x="3" y="7"/>
                </a:cubicBezTo>
                <a:cubicBezTo>
                  <a:pt x="1" y="6"/>
                  <a:pt x="0" y="5"/>
                  <a:pt x="0" y="3"/>
                </a:cubicBezTo>
                <a:cubicBezTo>
                  <a:pt x="0" y="2"/>
                  <a:pt x="1" y="0"/>
                  <a:pt x="4" y="0"/>
                </a:cubicBezTo>
                <a:cubicBezTo>
                  <a:pt x="5" y="0"/>
                  <a:pt x="6" y="0"/>
                  <a:pt x="7" y="1"/>
                </a:cubicBezTo>
                <a:cubicBezTo>
                  <a:pt x="6" y="2"/>
                  <a:pt x="6" y="2"/>
                  <a:pt x="6" y="2"/>
                </a:cubicBezTo>
                <a:cubicBezTo>
                  <a:pt x="6" y="2"/>
                  <a:pt x="5" y="2"/>
                  <a:pt x="4" y="2"/>
                </a:cubicBezTo>
                <a:cubicBezTo>
                  <a:pt x="3" y="2"/>
                  <a:pt x="2" y="2"/>
                  <a:pt x="2" y="3"/>
                </a:cubicBezTo>
                <a:cubicBezTo>
                  <a:pt x="2" y="4"/>
                  <a:pt x="3" y="5"/>
                  <a:pt x="4" y="5"/>
                </a:cubicBezTo>
                <a:cubicBezTo>
                  <a:pt x="6" y="6"/>
                  <a:pt x="7" y="7"/>
                  <a:pt x="7" y="9"/>
                </a:cubicBezTo>
                <a:cubicBezTo>
                  <a:pt x="7" y="11"/>
                  <a:pt x="6" y="12"/>
                  <a:pt x="3" y="12"/>
                </a:cubicBezTo>
                <a:cubicBezTo>
                  <a:pt x="2" y="12"/>
                  <a:pt x="0" y="12"/>
                  <a:pt x="0" y="11"/>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54" name="Freeform 3306"/>
          <p:cNvSpPr/>
          <p:nvPr/>
        </p:nvSpPr>
        <p:spPr bwMode="auto">
          <a:xfrm>
            <a:off x="9723687" y="5150661"/>
            <a:ext cx="16040" cy="18045"/>
          </a:xfrm>
          <a:custGeom>
            <a:avLst/>
            <a:gdLst>
              <a:gd name="T0" fmla="*/ 10 w 10"/>
              <a:gd name="T1" fmla="*/ 9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7 h 12"/>
              <a:gd name="T20" fmla="*/ 5 w 10"/>
              <a:gd name="T21" fmla="*/ 10 h 12"/>
              <a:gd name="T22" fmla="*/ 7 w 10"/>
              <a:gd name="T23" fmla="*/ 8 h 12"/>
              <a:gd name="T24" fmla="*/ 8 w 10"/>
              <a:gd name="T25" fmla="*/ 7 h 12"/>
              <a:gd name="T26" fmla="*/ 8 w 10"/>
              <a:gd name="T27" fmla="*/ 0 h 12"/>
              <a:gd name="T28" fmla="*/ 10 w 10"/>
              <a:gd name="T29" fmla="*/ 0 h 12"/>
              <a:gd name="T30" fmla="*/ 10 w 10"/>
              <a:gd name="T31"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9"/>
                </a:moveTo>
                <a:cubicBezTo>
                  <a:pt x="10" y="10"/>
                  <a:pt x="10" y="11"/>
                  <a:pt x="10" y="12"/>
                </a:cubicBezTo>
                <a:cubicBezTo>
                  <a:pt x="8" y="12"/>
                  <a:pt x="8" y="12"/>
                  <a:pt x="8" y="12"/>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7"/>
                  <a:pt x="2" y="7"/>
                  <a:pt x="2" y="7"/>
                </a:cubicBezTo>
                <a:cubicBezTo>
                  <a:pt x="2" y="9"/>
                  <a:pt x="3" y="10"/>
                  <a:pt x="5" y="10"/>
                </a:cubicBezTo>
                <a:cubicBezTo>
                  <a:pt x="6" y="10"/>
                  <a:pt x="7" y="9"/>
                  <a:pt x="7" y="8"/>
                </a:cubicBezTo>
                <a:cubicBezTo>
                  <a:pt x="7" y="8"/>
                  <a:pt x="8" y="8"/>
                  <a:pt x="8" y="7"/>
                </a:cubicBezTo>
                <a:cubicBezTo>
                  <a:pt x="8" y="0"/>
                  <a:pt x="8" y="0"/>
                  <a:pt x="8" y="0"/>
                </a:cubicBezTo>
                <a:cubicBezTo>
                  <a:pt x="10" y="0"/>
                  <a:pt x="10" y="0"/>
                  <a:pt x="10" y="0"/>
                </a:cubicBezTo>
                <a:lnTo>
                  <a:pt x="10"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55" name="Freeform 3307"/>
          <p:cNvSpPr/>
          <p:nvPr/>
        </p:nvSpPr>
        <p:spPr bwMode="auto">
          <a:xfrm>
            <a:off x="9743737" y="5150661"/>
            <a:ext cx="27067" cy="18045"/>
          </a:xfrm>
          <a:custGeom>
            <a:avLst/>
            <a:gdLst>
              <a:gd name="T0" fmla="*/ 0 w 17"/>
              <a:gd name="T1" fmla="*/ 3 h 12"/>
              <a:gd name="T2" fmla="*/ 0 w 17"/>
              <a:gd name="T3" fmla="*/ 0 h 12"/>
              <a:gd name="T4" fmla="*/ 2 w 17"/>
              <a:gd name="T5" fmla="*/ 0 h 12"/>
              <a:gd name="T6" fmla="*/ 2 w 17"/>
              <a:gd name="T7" fmla="*/ 2 h 12"/>
              <a:gd name="T8" fmla="*/ 2 w 17"/>
              <a:gd name="T9" fmla="*/ 2 h 12"/>
              <a:gd name="T10" fmla="*/ 6 w 17"/>
              <a:gd name="T11" fmla="*/ 0 h 12"/>
              <a:gd name="T12" fmla="*/ 9 w 17"/>
              <a:gd name="T13" fmla="*/ 2 h 12"/>
              <a:gd name="T14" fmla="*/ 9 w 17"/>
              <a:gd name="T15" fmla="*/ 2 h 12"/>
              <a:gd name="T16" fmla="*/ 10 w 17"/>
              <a:gd name="T17" fmla="*/ 1 h 12"/>
              <a:gd name="T18" fmla="*/ 13 w 17"/>
              <a:gd name="T19" fmla="*/ 0 h 12"/>
              <a:gd name="T20" fmla="*/ 17 w 17"/>
              <a:gd name="T21" fmla="*/ 5 h 12"/>
              <a:gd name="T22" fmla="*/ 17 w 17"/>
              <a:gd name="T23" fmla="*/ 12 h 12"/>
              <a:gd name="T24" fmla="*/ 15 w 17"/>
              <a:gd name="T25" fmla="*/ 12 h 12"/>
              <a:gd name="T26" fmla="*/ 15 w 17"/>
              <a:gd name="T27" fmla="*/ 5 h 12"/>
              <a:gd name="T28" fmla="*/ 12 w 17"/>
              <a:gd name="T29" fmla="*/ 2 h 12"/>
              <a:gd name="T30" fmla="*/ 10 w 17"/>
              <a:gd name="T31" fmla="*/ 4 h 12"/>
              <a:gd name="T32" fmla="*/ 9 w 17"/>
              <a:gd name="T33" fmla="*/ 5 h 12"/>
              <a:gd name="T34" fmla="*/ 9 w 17"/>
              <a:gd name="T35" fmla="*/ 12 h 12"/>
              <a:gd name="T36" fmla="*/ 7 w 17"/>
              <a:gd name="T37" fmla="*/ 12 h 12"/>
              <a:gd name="T38" fmla="*/ 7 w 17"/>
              <a:gd name="T39" fmla="*/ 5 h 12"/>
              <a:gd name="T40" fmla="*/ 5 w 17"/>
              <a:gd name="T41" fmla="*/ 2 h 12"/>
              <a:gd name="T42" fmla="*/ 2 w 17"/>
              <a:gd name="T43" fmla="*/ 4 h 12"/>
              <a:gd name="T44" fmla="*/ 2 w 17"/>
              <a:gd name="T45" fmla="*/ 5 h 12"/>
              <a:gd name="T46" fmla="*/ 2 w 17"/>
              <a:gd name="T47" fmla="*/ 12 h 12"/>
              <a:gd name="T48" fmla="*/ 0 w 17"/>
              <a:gd name="T49" fmla="*/ 12 h 12"/>
              <a:gd name="T50" fmla="*/ 0 w 17"/>
              <a:gd name="T5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 h="12">
                <a:moveTo>
                  <a:pt x="0" y="3"/>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7" y="0"/>
                  <a:pt x="9" y="1"/>
                  <a:pt x="9" y="2"/>
                </a:cubicBezTo>
                <a:cubicBezTo>
                  <a:pt x="9" y="2"/>
                  <a:pt x="9" y="2"/>
                  <a:pt x="9" y="2"/>
                </a:cubicBezTo>
                <a:cubicBezTo>
                  <a:pt x="9" y="2"/>
                  <a:pt x="10" y="1"/>
                  <a:pt x="10" y="1"/>
                </a:cubicBezTo>
                <a:cubicBezTo>
                  <a:pt x="11" y="0"/>
                  <a:pt x="12" y="0"/>
                  <a:pt x="13" y="0"/>
                </a:cubicBezTo>
                <a:cubicBezTo>
                  <a:pt x="14" y="0"/>
                  <a:pt x="17" y="1"/>
                  <a:pt x="17" y="5"/>
                </a:cubicBezTo>
                <a:cubicBezTo>
                  <a:pt x="17" y="12"/>
                  <a:pt x="17" y="12"/>
                  <a:pt x="17" y="12"/>
                </a:cubicBezTo>
                <a:cubicBezTo>
                  <a:pt x="15" y="12"/>
                  <a:pt x="15" y="12"/>
                  <a:pt x="15" y="12"/>
                </a:cubicBezTo>
                <a:cubicBezTo>
                  <a:pt x="15" y="5"/>
                  <a:pt x="15" y="5"/>
                  <a:pt x="15" y="5"/>
                </a:cubicBezTo>
                <a:cubicBezTo>
                  <a:pt x="15" y="3"/>
                  <a:pt x="14" y="2"/>
                  <a:pt x="12" y="2"/>
                </a:cubicBezTo>
                <a:cubicBezTo>
                  <a:pt x="11" y="2"/>
                  <a:pt x="10" y="3"/>
                  <a:pt x="10" y="4"/>
                </a:cubicBezTo>
                <a:cubicBezTo>
                  <a:pt x="10" y="4"/>
                  <a:pt x="9" y="4"/>
                  <a:pt x="9" y="5"/>
                </a:cubicBezTo>
                <a:cubicBezTo>
                  <a:pt x="9" y="12"/>
                  <a:pt x="9" y="12"/>
                  <a:pt x="9" y="12"/>
                </a:cubicBezTo>
                <a:cubicBezTo>
                  <a:pt x="7" y="12"/>
                  <a:pt x="7" y="12"/>
                  <a:pt x="7" y="12"/>
                </a:cubicBezTo>
                <a:cubicBezTo>
                  <a:pt x="7" y="5"/>
                  <a:pt x="7" y="5"/>
                  <a:pt x="7" y="5"/>
                </a:cubicBezTo>
                <a:cubicBezTo>
                  <a:pt x="7" y="3"/>
                  <a:pt x="7" y="2"/>
                  <a:pt x="5" y="2"/>
                </a:cubicBezTo>
                <a:cubicBezTo>
                  <a:pt x="4" y="2"/>
                  <a:pt x="3" y="3"/>
                  <a:pt x="2" y="4"/>
                </a:cubicBezTo>
                <a:cubicBezTo>
                  <a:pt x="2" y="4"/>
                  <a:pt x="2" y="5"/>
                  <a:pt x="2" y="5"/>
                </a:cubicBezTo>
                <a:cubicBezTo>
                  <a:pt x="2" y="12"/>
                  <a:pt x="2" y="12"/>
                  <a:pt x="2"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56" name="Freeform 3308"/>
          <p:cNvSpPr>
            <a:spLocks noEditPoints="1"/>
          </p:cNvSpPr>
          <p:nvPr/>
        </p:nvSpPr>
        <p:spPr bwMode="auto">
          <a:xfrm>
            <a:off x="9781831" y="5142642"/>
            <a:ext cx="17042" cy="26064"/>
          </a:xfrm>
          <a:custGeom>
            <a:avLst/>
            <a:gdLst>
              <a:gd name="T0" fmla="*/ 11 w 11"/>
              <a:gd name="T1" fmla="*/ 0 h 17"/>
              <a:gd name="T2" fmla="*/ 11 w 11"/>
              <a:gd name="T3" fmla="*/ 14 h 17"/>
              <a:gd name="T4" fmla="*/ 11 w 11"/>
              <a:gd name="T5" fmla="*/ 17 h 17"/>
              <a:gd name="T6" fmla="*/ 9 w 11"/>
              <a:gd name="T7" fmla="*/ 17 h 17"/>
              <a:gd name="T8" fmla="*/ 9 w 11"/>
              <a:gd name="T9" fmla="*/ 15 h 17"/>
              <a:gd name="T10" fmla="*/ 9 w 11"/>
              <a:gd name="T11" fmla="*/ 15 h 17"/>
              <a:gd name="T12" fmla="*/ 5 w 11"/>
              <a:gd name="T13" fmla="*/ 17 h 17"/>
              <a:gd name="T14" fmla="*/ 0 w 11"/>
              <a:gd name="T15" fmla="*/ 11 h 17"/>
              <a:gd name="T16" fmla="*/ 6 w 11"/>
              <a:gd name="T17" fmla="*/ 5 h 17"/>
              <a:gd name="T18" fmla="*/ 9 w 11"/>
              <a:gd name="T19" fmla="*/ 7 h 17"/>
              <a:gd name="T20" fmla="*/ 9 w 11"/>
              <a:gd name="T21" fmla="*/ 7 h 17"/>
              <a:gd name="T22" fmla="*/ 9 w 11"/>
              <a:gd name="T23" fmla="*/ 0 h 17"/>
              <a:gd name="T24" fmla="*/ 11 w 11"/>
              <a:gd name="T25" fmla="*/ 0 h 17"/>
              <a:gd name="T26" fmla="*/ 9 w 11"/>
              <a:gd name="T27" fmla="*/ 10 h 17"/>
              <a:gd name="T28" fmla="*/ 9 w 11"/>
              <a:gd name="T29" fmla="*/ 9 h 17"/>
              <a:gd name="T30" fmla="*/ 6 w 11"/>
              <a:gd name="T31" fmla="*/ 7 h 17"/>
              <a:gd name="T32" fmla="*/ 3 w 11"/>
              <a:gd name="T33" fmla="*/ 11 h 17"/>
              <a:gd name="T34" fmla="*/ 6 w 11"/>
              <a:gd name="T35" fmla="*/ 15 h 17"/>
              <a:gd name="T36" fmla="*/ 9 w 11"/>
              <a:gd name="T37" fmla="*/ 13 h 17"/>
              <a:gd name="T38" fmla="*/ 9 w 11"/>
              <a:gd name="T39" fmla="*/ 12 h 17"/>
              <a:gd name="T40" fmla="*/ 9 w 11"/>
              <a:gd name="T41" fmla="*/ 1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11" y="0"/>
                </a:moveTo>
                <a:cubicBezTo>
                  <a:pt x="11" y="14"/>
                  <a:pt x="11" y="14"/>
                  <a:pt x="11" y="14"/>
                </a:cubicBezTo>
                <a:cubicBezTo>
                  <a:pt x="11" y="15"/>
                  <a:pt x="11" y="16"/>
                  <a:pt x="11" y="17"/>
                </a:cubicBezTo>
                <a:cubicBezTo>
                  <a:pt x="9" y="17"/>
                  <a:pt x="9" y="17"/>
                  <a:pt x="9" y="17"/>
                </a:cubicBezTo>
                <a:cubicBezTo>
                  <a:pt x="9" y="15"/>
                  <a:pt x="9" y="15"/>
                  <a:pt x="9" y="15"/>
                </a:cubicBezTo>
                <a:cubicBezTo>
                  <a:pt x="9" y="15"/>
                  <a:pt x="9" y="15"/>
                  <a:pt x="9" y="15"/>
                </a:cubicBezTo>
                <a:cubicBezTo>
                  <a:pt x="9" y="16"/>
                  <a:pt x="7" y="17"/>
                  <a:pt x="5" y="17"/>
                </a:cubicBezTo>
                <a:cubicBezTo>
                  <a:pt x="3" y="17"/>
                  <a:pt x="0" y="15"/>
                  <a:pt x="0" y="11"/>
                </a:cubicBezTo>
                <a:cubicBezTo>
                  <a:pt x="0" y="7"/>
                  <a:pt x="3" y="5"/>
                  <a:pt x="6" y="5"/>
                </a:cubicBezTo>
                <a:cubicBezTo>
                  <a:pt x="7" y="5"/>
                  <a:pt x="9" y="6"/>
                  <a:pt x="9" y="7"/>
                </a:cubicBezTo>
                <a:cubicBezTo>
                  <a:pt x="9" y="7"/>
                  <a:pt x="9" y="7"/>
                  <a:pt x="9" y="7"/>
                </a:cubicBezTo>
                <a:cubicBezTo>
                  <a:pt x="9" y="0"/>
                  <a:pt x="9" y="0"/>
                  <a:pt x="9" y="0"/>
                </a:cubicBezTo>
                <a:lnTo>
                  <a:pt x="11" y="0"/>
                </a:lnTo>
                <a:close/>
                <a:moveTo>
                  <a:pt x="9" y="10"/>
                </a:moveTo>
                <a:cubicBezTo>
                  <a:pt x="9" y="10"/>
                  <a:pt x="9" y="9"/>
                  <a:pt x="9" y="9"/>
                </a:cubicBezTo>
                <a:cubicBezTo>
                  <a:pt x="9" y="8"/>
                  <a:pt x="8" y="7"/>
                  <a:pt x="6" y="7"/>
                </a:cubicBezTo>
                <a:cubicBezTo>
                  <a:pt x="4" y="7"/>
                  <a:pt x="3" y="9"/>
                  <a:pt x="3" y="11"/>
                </a:cubicBezTo>
                <a:cubicBezTo>
                  <a:pt x="3" y="13"/>
                  <a:pt x="4" y="15"/>
                  <a:pt x="6" y="15"/>
                </a:cubicBezTo>
                <a:cubicBezTo>
                  <a:pt x="7" y="15"/>
                  <a:pt x="9" y="14"/>
                  <a:pt x="9" y="13"/>
                </a:cubicBezTo>
                <a:cubicBezTo>
                  <a:pt x="9" y="13"/>
                  <a:pt x="9" y="12"/>
                  <a:pt x="9" y="12"/>
                </a:cubicBezTo>
                <a:lnTo>
                  <a:pt x="9"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57" name="Freeform 3309"/>
          <p:cNvSpPr>
            <a:spLocks noEditPoints="1"/>
          </p:cNvSpPr>
          <p:nvPr/>
        </p:nvSpPr>
        <p:spPr bwMode="auto">
          <a:xfrm>
            <a:off x="9803885" y="5150661"/>
            <a:ext cx="17042" cy="18045"/>
          </a:xfrm>
          <a:custGeom>
            <a:avLst/>
            <a:gdLst>
              <a:gd name="T0" fmla="*/ 11 w 11"/>
              <a:gd name="T1" fmla="*/ 6 h 12"/>
              <a:gd name="T2" fmla="*/ 6 w 11"/>
              <a:gd name="T3" fmla="*/ 12 h 12"/>
              <a:gd name="T4" fmla="*/ 0 w 11"/>
              <a:gd name="T5" fmla="*/ 6 h 12"/>
              <a:gd name="T6" fmla="*/ 6 w 11"/>
              <a:gd name="T7" fmla="*/ 0 h 12"/>
              <a:gd name="T8" fmla="*/ 11 w 11"/>
              <a:gd name="T9" fmla="*/ 6 h 12"/>
              <a:gd name="T10" fmla="*/ 2 w 11"/>
              <a:gd name="T11" fmla="*/ 6 h 12"/>
              <a:gd name="T12" fmla="*/ 6 w 11"/>
              <a:gd name="T13" fmla="*/ 11 h 12"/>
              <a:gd name="T14" fmla="*/ 9 w 11"/>
              <a:gd name="T15" fmla="*/ 6 h 12"/>
              <a:gd name="T16" fmla="*/ 6 w 11"/>
              <a:gd name="T17" fmla="*/ 2 h 12"/>
              <a:gd name="T18" fmla="*/ 2 w 11"/>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2">
                <a:moveTo>
                  <a:pt x="11" y="6"/>
                </a:moveTo>
                <a:cubicBezTo>
                  <a:pt x="11" y="10"/>
                  <a:pt x="8" y="12"/>
                  <a:pt x="6" y="12"/>
                </a:cubicBezTo>
                <a:cubicBezTo>
                  <a:pt x="2" y="12"/>
                  <a:pt x="0" y="10"/>
                  <a:pt x="0" y="6"/>
                </a:cubicBezTo>
                <a:cubicBezTo>
                  <a:pt x="0" y="2"/>
                  <a:pt x="3" y="0"/>
                  <a:pt x="6" y="0"/>
                </a:cubicBezTo>
                <a:cubicBezTo>
                  <a:pt x="9" y="0"/>
                  <a:pt x="11" y="2"/>
                  <a:pt x="11" y="6"/>
                </a:cubicBezTo>
                <a:close/>
                <a:moveTo>
                  <a:pt x="2" y="6"/>
                </a:moveTo>
                <a:cubicBezTo>
                  <a:pt x="2" y="9"/>
                  <a:pt x="4" y="11"/>
                  <a:pt x="6" y="11"/>
                </a:cubicBezTo>
                <a:cubicBezTo>
                  <a:pt x="8" y="11"/>
                  <a:pt x="9" y="9"/>
                  <a:pt x="9" y="6"/>
                </a:cubicBezTo>
                <a:cubicBezTo>
                  <a:pt x="9" y="4"/>
                  <a:pt x="8" y="2"/>
                  <a:pt x="6"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58" name="Rectangle 3310"/>
          <p:cNvSpPr>
            <a:spLocks noChangeArrowheads="1"/>
          </p:cNvSpPr>
          <p:nvPr/>
        </p:nvSpPr>
        <p:spPr bwMode="auto">
          <a:xfrm>
            <a:off x="9825940" y="5142642"/>
            <a:ext cx="3007" cy="2606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759" name="Freeform 3311"/>
          <p:cNvSpPr>
            <a:spLocks noEditPoints="1"/>
          </p:cNvSpPr>
          <p:nvPr/>
        </p:nvSpPr>
        <p:spPr bwMode="auto">
          <a:xfrm>
            <a:off x="9833960" y="5150661"/>
            <a:ext cx="17042" cy="18045"/>
          </a:xfrm>
          <a:custGeom>
            <a:avLst/>
            <a:gdLst>
              <a:gd name="T0" fmla="*/ 11 w 11"/>
              <a:gd name="T1" fmla="*/ 6 h 12"/>
              <a:gd name="T2" fmla="*/ 5 w 11"/>
              <a:gd name="T3" fmla="*/ 12 h 12"/>
              <a:gd name="T4" fmla="*/ 0 w 11"/>
              <a:gd name="T5" fmla="*/ 6 h 12"/>
              <a:gd name="T6" fmla="*/ 6 w 11"/>
              <a:gd name="T7" fmla="*/ 0 h 12"/>
              <a:gd name="T8" fmla="*/ 11 w 11"/>
              <a:gd name="T9" fmla="*/ 6 h 12"/>
              <a:gd name="T10" fmla="*/ 2 w 11"/>
              <a:gd name="T11" fmla="*/ 6 h 12"/>
              <a:gd name="T12" fmla="*/ 5 w 11"/>
              <a:gd name="T13" fmla="*/ 11 h 12"/>
              <a:gd name="T14" fmla="*/ 9 w 11"/>
              <a:gd name="T15" fmla="*/ 6 h 12"/>
              <a:gd name="T16" fmla="*/ 6 w 11"/>
              <a:gd name="T17" fmla="*/ 2 h 12"/>
              <a:gd name="T18" fmla="*/ 2 w 11"/>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2">
                <a:moveTo>
                  <a:pt x="11" y="6"/>
                </a:moveTo>
                <a:cubicBezTo>
                  <a:pt x="11" y="10"/>
                  <a:pt x="8" y="12"/>
                  <a:pt x="5" y="12"/>
                </a:cubicBezTo>
                <a:cubicBezTo>
                  <a:pt x="2" y="12"/>
                  <a:pt x="0" y="10"/>
                  <a:pt x="0" y="6"/>
                </a:cubicBezTo>
                <a:cubicBezTo>
                  <a:pt x="0" y="2"/>
                  <a:pt x="2" y="0"/>
                  <a:pt x="6" y="0"/>
                </a:cubicBezTo>
                <a:cubicBezTo>
                  <a:pt x="9" y="0"/>
                  <a:pt x="11" y="2"/>
                  <a:pt x="11" y="6"/>
                </a:cubicBezTo>
                <a:close/>
                <a:moveTo>
                  <a:pt x="2" y="6"/>
                </a:moveTo>
                <a:cubicBezTo>
                  <a:pt x="2" y="9"/>
                  <a:pt x="3" y="11"/>
                  <a:pt x="5" y="11"/>
                </a:cubicBezTo>
                <a:cubicBezTo>
                  <a:pt x="7" y="11"/>
                  <a:pt x="9" y="9"/>
                  <a:pt x="9" y="6"/>
                </a:cubicBezTo>
                <a:cubicBezTo>
                  <a:pt x="9" y="4"/>
                  <a:pt x="8" y="2"/>
                  <a:pt x="6"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60" name="Freeform 3312"/>
          <p:cNvSpPr/>
          <p:nvPr/>
        </p:nvSpPr>
        <p:spPr bwMode="auto">
          <a:xfrm>
            <a:off x="9856014" y="5150661"/>
            <a:ext cx="9022" cy="18045"/>
          </a:xfrm>
          <a:custGeom>
            <a:avLst/>
            <a:gdLst>
              <a:gd name="T0" fmla="*/ 0 w 6"/>
              <a:gd name="T1" fmla="*/ 4 h 12"/>
              <a:gd name="T2" fmla="*/ 0 w 6"/>
              <a:gd name="T3" fmla="*/ 0 h 12"/>
              <a:gd name="T4" fmla="*/ 2 w 6"/>
              <a:gd name="T5" fmla="*/ 0 h 12"/>
              <a:gd name="T6" fmla="*/ 2 w 6"/>
              <a:gd name="T7" fmla="*/ 3 h 12"/>
              <a:gd name="T8" fmla="*/ 2 w 6"/>
              <a:gd name="T9" fmla="*/ 3 h 12"/>
              <a:gd name="T10" fmla="*/ 5 w 6"/>
              <a:gd name="T11" fmla="*/ 0 h 12"/>
              <a:gd name="T12" fmla="*/ 6 w 6"/>
              <a:gd name="T13" fmla="*/ 0 h 12"/>
              <a:gd name="T14" fmla="*/ 6 w 6"/>
              <a:gd name="T15" fmla="*/ 2 h 12"/>
              <a:gd name="T16" fmla="*/ 5 w 6"/>
              <a:gd name="T17" fmla="*/ 2 h 12"/>
              <a:gd name="T18" fmla="*/ 2 w 6"/>
              <a:gd name="T19" fmla="*/ 5 h 12"/>
              <a:gd name="T20" fmla="*/ 2 w 6"/>
              <a:gd name="T21" fmla="*/ 6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3"/>
                  <a:pt x="0" y="1"/>
                  <a:pt x="0" y="0"/>
                </a:cubicBezTo>
                <a:cubicBezTo>
                  <a:pt x="2" y="0"/>
                  <a:pt x="2" y="0"/>
                  <a:pt x="2" y="0"/>
                </a:cubicBezTo>
                <a:cubicBezTo>
                  <a:pt x="2" y="3"/>
                  <a:pt x="2" y="3"/>
                  <a:pt x="2" y="3"/>
                </a:cubicBezTo>
                <a:cubicBezTo>
                  <a:pt x="2" y="3"/>
                  <a:pt x="2" y="3"/>
                  <a:pt x="2" y="3"/>
                </a:cubicBezTo>
                <a:cubicBezTo>
                  <a:pt x="2" y="1"/>
                  <a:pt x="4" y="0"/>
                  <a:pt x="5" y="0"/>
                </a:cubicBezTo>
                <a:cubicBezTo>
                  <a:pt x="5" y="0"/>
                  <a:pt x="5" y="0"/>
                  <a:pt x="6" y="0"/>
                </a:cubicBezTo>
                <a:cubicBezTo>
                  <a:pt x="6" y="2"/>
                  <a:pt x="6" y="2"/>
                  <a:pt x="6" y="2"/>
                </a:cubicBezTo>
                <a:cubicBezTo>
                  <a:pt x="5" y="2"/>
                  <a:pt x="5" y="2"/>
                  <a:pt x="5" y="2"/>
                </a:cubicBezTo>
                <a:cubicBezTo>
                  <a:pt x="3" y="2"/>
                  <a:pt x="2" y="3"/>
                  <a:pt x="2" y="5"/>
                </a:cubicBezTo>
                <a:cubicBezTo>
                  <a:pt x="2" y="5"/>
                  <a:pt x="2" y="5"/>
                  <a:pt x="2" y="6"/>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61" name="Freeform 3313"/>
          <p:cNvSpPr/>
          <p:nvPr/>
        </p:nvSpPr>
        <p:spPr bwMode="auto">
          <a:xfrm>
            <a:off x="9874059" y="5150661"/>
            <a:ext cx="13032" cy="18045"/>
          </a:xfrm>
          <a:custGeom>
            <a:avLst/>
            <a:gdLst>
              <a:gd name="T0" fmla="*/ 0 w 8"/>
              <a:gd name="T1" fmla="*/ 10 h 12"/>
              <a:gd name="T2" fmla="*/ 3 w 8"/>
              <a:gd name="T3" fmla="*/ 11 h 12"/>
              <a:gd name="T4" fmla="*/ 6 w 8"/>
              <a:gd name="T5" fmla="*/ 9 h 12"/>
              <a:gd name="T6" fmla="*/ 3 w 8"/>
              <a:gd name="T7" fmla="*/ 7 h 12"/>
              <a:gd name="T8" fmla="*/ 0 w 8"/>
              <a:gd name="T9" fmla="*/ 3 h 12"/>
              <a:gd name="T10" fmla="*/ 4 w 8"/>
              <a:gd name="T11" fmla="*/ 0 h 12"/>
              <a:gd name="T12" fmla="*/ 7 w 8"/>
              <a:gd name="T13" fmla="*/ 1 h 12"/>
              <a:gd name="T14" fmla="*/ 7 w 8"/>
              <a:gd name="T15" fmla="*/ 2 h 12"/>
              <a:gd name="T16" fmla="*/ 4 w 8"/>
              <a:gd name="T17" fmla="*/ 2 h 12"/>
              <a:gd name="T18" fmla="*/ 2 w 8"/>
              <a:gd name="T19" fmla="*/ 3 h 12"/>
              <a:gd name="T20" fmla="*/ 4 w 8"/>
              <a:gd name="T21" fmla="*/ 5 h 12"/>
              <a:gd name="T22" fmla="*/ 8 w 8"/>
              <a:gd name="T23" fmla="*/ 9 h 12"/>
              <a:gd name="T24" fmla="*/ 3 w 8"/>
              <a:gd name="T25" fmla="*/ 12 h 12"/>
              <a:gd name="T26" fmla="*/ 0 w 8"/>
              <a:gd name="T27" fmla="*/ 11 h 12"/>
              <a:gd name="T28" fmla="*/ 0 w 8"/>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0" y="10"/>
                </a:moveTo>
                <a:cubicBezTo>
                  <a:pt x="1" y="10"/>
                  <a:pt x="2" y="11"/>
                  <a:pt x="3" y="11"/>
                </a:cubicBezTo>
                <a:cubicBezTo>
                  <a:pt x="5" y="11"/>
                  <a:pt x="6" y="10"/>
                  <a:pt x="6" y="9"/>
                </a:cubicBezTo>
                <a:cubicBezTo>
                  <a:pt x="6" y="8"/>
                  <a:pt x="5" y="7"/>
                  <a:pt x="3" y="7"/>
                </a:cubicBezTo>
                <a:cubicBezTo>
                  <a:pt x="1" y="6"/>
                  <a:pt x="0" y="5"/>
                  <a:pt x="0" y="3"/>
                </a:cubicBezTo>
                <a:cubicBezTo>
                  <a:pt x="0" y="2"/>
                  <a:pt x="2" y="0"/>
                  <a:pt x="4" y="0"/>
                </a:cubicBezTo>
                <a:cubicBezTo>
                  <a:pt x="5" y="0"/>
                  <a:pt x="6" y="0"/>
                  <a:pt x="7" y="1"/>
                </a:cubicBezTo>
                <a:cubicBezTo>
                  <a:pt x="7" y="2"/>
                  <a:pt x="7" y="2"/>
                  <a:pt x="7" y="2"/>
                </a:cubicBezTo>
                <a:cubicBezTo>
                  <a:pt x="6" y="2"/>
                  <a:pt x="5" y="2"/>
                  <a:pt x="4" y="2"/>
                </a:cubicBezTo>
                <a:cubicBezTo>
                  <a:pt x="3" y="2"/>
                  <a:pt x="2" y="2"/>
                  <a:pt x="2" y="3"/>
                </a:cubicBezTo>
                <a:cubicBezTo>
                  <a:pt x="2" y="4"/>
                  <a:pt x="3" y="5"/>
                  <a:pt x="4" y="5"/>
                </a:cubicBezTo>
                <a:cubicBezTo>
                  <a:pt x="7" y="6"/>
                  <a:pt x="8" y="7"/>
                  <a:pt x="8" y="9"/>
                </a:cubicBezTo>
                <a:cubicBezTo>
                  <a:pt x="8" y="11"/>
                  <a:pt x="6" y="12"/>
                  <a:pt x="3" y="12"/>
                </a:cubicBezTo>
                <a:cubicBezTo>
                  <a:pt x="2" y="12"/>
                  <a:pt x="1" y="12"/>
                  <a:pt x="0" y="11"/>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62" name="Freeform 3314"/>
          <p:cNvSpPr>
            <a:spLocks noEditPoints="1"/>
          </p:cNvSpPr>
          <p:nvPr/>
        </p:nvSpPr>
        <p:spPr bwMode="auto">
          <a:xfrm>
            <a:off x="9890099" y="5143644"/>
            <a:ext cx="5012" cy="25062"/>
          </a:xfrm>
          <a:custGeom>
            <a:avLst/>
            <a:gdLst>
              <a:gd name="T0" fmla="*/ 3 w 3"/>
              <a:gd name="T1" fmla="*/ 1 h 16"/>
              <a:gd name="T2" fmla="*/ 1 w 3"/>
              <a:gd name="T3" fmla="*/ 2 h 16"/>
              <a:gd name="T4" fmla="*/ 0 w 3"/>
              <a:gd name="T5" fmla="*/ 1 h 16"/>
              <a:gd name="T6" fmla="*/ 1 w 3"/>
              <a:gd name="T7" fmla="*/ 0 h 16"/>
              <a:gd name="T8" fmla="*/ 3 w 3"/>
              <a:gd name="T9" fmla="*/ 1 h 16"/>
              <a:gd name="T10" fmla="*/ 0 w 3"/>
              <a:gd name="T11" fmla="*/ 16 h 16"/>
              <a:gd name="T12" fmla="*/ 0 w 3"/>
              <a:gd name="T13" fmla="*/ 4 h 16"/>
              <a:gd name="T14" fmla="*/ 2 w 3"/>
              <a:gd name="T15" fmla="*/ 4 h 16"/>
              <a:gd name="T16" fmla="*/ 2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2"/>
                  <a:pt x="1" y="2"/>
                </a:cubicBezTo>
                <a:cubicBezTo>
                  <a:pt x="1" y="2"/>
                  <a:pt x="0" y="2"/>
                  <a:pt x="0" y="1"/>
                </a:cubicBezTo>
                <a:cubicBezTo>
                  <a:pt x="0" y="0"/>
                  <a:pt x="1" y="0"/>
                  <a:pt x="1" y="0"/>
                </a:cubicBezTo>
                <a:cubicBezTo>
                  <a:pt x="2" y="0"/>
                  <a:pt x="3" y="0"/>
                  <a:pt x="3" y="1"/>
                </a:cubicBezTo>
                <a:close/>
                <a:moveTo>
                  <a:pt x="0" y="16"/>
                </a:moveTo>
                <a:cubicBezTo>
                  <a:pt x="0" y="4"/>
                  <a:pt x="0" y="4"/>
                  <a:pt x="0" y="4"/>
                </a:cubicBezTo>
                <a:cubicBezTo>
                  <a:pt x="2" y="4"/>
                  <a:pt x="2" y="4"/>
                  <a:pt x="2" y="4"/>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63" name="Freeform 3315"/>
          <p:cNvSpPr/>
          <p:nvPr/>
        </p:nvSpPr>
        <p:spPr bwMode="auto">
          <a:xfrm>
            <a:off x="9898118" y="5145649"/>
            <a:ext cx="9022" cy="23057"/>
          </a:xfrm>
          <a:custGeom>
            <a:avLst/>
            <a:gdLst>
              <a:gd name="T0" fmla="*/ 3 w 6"/>
              <a:gd name="T1" fmla="*/ 0 h 15"/>
              <a:gd name="T2" fmla="*/ 3 w 6"/>
              <a:gd name="T3" fmla="*/ 3 h 15"/>
              <a:gd name="T4" fmla="*/ 6 w 6"/>
              <a:gd name="T5" fmla="*/ 3 h 15"/>
              <a:gd name="T6" fmla="*/ 6 w 6"/>
              <a:gd name="T7" fmla="*/ 5 h 15"/>
              <a:gd name="T8" fmla="*/ 3 w 6"/>
              <a:gd name="T9" fmla="*/ 5 h 15"/>
              <a:gd name="T10" fmla="*/ 3 w 6"/>
              <a:gd name="T11" fmla="*/ 11 h 15"/>
              <a:gd name="T12" fmla="*/ 5 w 6"/>
              <a:gd name="T13" fmla="*/ 13 h 15"/>
              <a:gd name="T14" fmla="*/ 6 w 6"/>
              <a:gd name="T15" fmla="*/ 13 h 15"/>
              <a:gd name="T16" fmla="*/ 6 w 6"/>
              <a:gd name="T17" fmla="*/ 15 h 15"/>
              <a:gd name="T18" fmla="*/ 4 w 6"/>
              <a:gd name="T19" fmla="*/ 15 h 15"/>
              <a:gd name="T20" fmla="*/ 2 w 6"/>
              <a:gd name="T21" fmla="*/ 14 h 15"/>
              <a:gd name="T22" fmla="*/ 1 w 6"/>
              <a:gd name="T23" fmla="*/ 11 h 15"/>
              <a:gd name="T24" fmla="*/ 1 w 6"/>
              <a:gd name="T25" fmla="*/ 5 h 15"/>
              <a:gd name="T26" fmla="*/ 0 w 6"/>
              <a:gd name="T27" fmla="*/ 5 h 15"/>
              <a:gd name="T28" fmla="*/ 0 w 6"/>
              <a:gd name="T29" fmla="*/ 3 h 15"/>
              <a:gd name="T30" fmla="*/ 1 w 6"/>
              <a:gd name="T31" fmla="*/ 3 h 15"/>
              <a:gd name="T32" fmla="*/ 1 w 6"/>
              <a:gd name="T33" fmla="*/ 0 h 15"/>
              <a:gd name="T34" fmla="*/ 3 w 6"/>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 h="15">
                <a:moveTo>
                  <a:pt x="3" y="0"/>
                </a:moveTo>
                <a:cubicBezTo>
                  <a:pt x="3" y="3"/>
                  <a:pt x="3" y="3"/>
                  <a:pt x="3" y="3"/>
                </a:cubicBezTo>
                <a:cubicBezTo>
                  <a:pt x="6" y="3"/>
                  <a:pt x="6" y="3"/>
                  <a:pt x="6" y="3"/>
                </a:cubicBezTo>
                <a:cubicBezTo>
                  <a:pt x="6" y="5"/>
                  <a:pt x="6" y="5"/>
                  <a:pt x="6" y="5"/>
                </a:cubicBezTo>
                <a:cubicBezTo>
                  <a:pt x="3" y="5"/>
                  <a:pt x="3" y="5"/>
                  <a:pt x="3" y="5"/>
                </a:cubicBezTo>
                <a:cubicBezTo>
                  <a:pt x="3" y="11"/>
                  <a:pt x="3" y="11"/>
                  <a:pt x="3" y="11"/>
                </a:cubicBezTo>
                <a:cubicBezTo>
                  <a:pt x="3" y="13"/>
                  <a:pt x="4" y="13"/>
                  <a:pt x="5" y="13"/>
                </a:cubicBezTo>
                <a:cubicBezTo>
                  <a:pt x="6" y="13"/>
                  <a:pt x="6" y="13"/>
                  <a:pt x="6" y="13"/>
                </a:cubicBezTo>
                <a:cubicBezTo>
                  <a:pt x="6" y="15"/>
                  <a:pt x="6" y="15"/>
                  <a:pt x="6" y="15"/>
                </a:cubicBezTo>
                <a:cubicBezTo>
                  <a:pt x="6" y="15"/>
                  <a:pt x="5" y="15"/>
                  <a:pt x="4" y="15"/>
                </a:cubicBezTo>
                <a:cubicBezTo>
                  <a:pt x="3" y="15"/>
                  <a:pt x="3" y="15"/>
                  <a:pt x="2" y="14"/>
                </a:cubicBezTo>
                <a:cubicBezTo>
                  <a:pt x="2" y="14"/>
                  <a:pt x="1" y="13"/>
                  <a:pt x="1" y="11"/>
                </a:cubicBezTo>
                <a:cubicBezTo>
                  <a:pt x="1" y="5"/>
                  <a:pt x="1" y="5"/>
                  <a:pt x="1" y="5"/>
                </a:cubicBezTo>
                <a:cubicBezTo>
                  <a:pt x="0" y="5"/>
                  <a:pt x="0" y="5"/>
                  <a:pt x="0" y="5"/>
                </a:cubicBezTo>
                <a:cubicBezTo>
                  <a:pt x="0" y="3"/>
                  <a:pt x="0" y="3"/>
                  <a:pt x="0" y="3"/>
                </a:cubicBezTo>
                <a:cubicBezTo>
                  <a:pt x="1" y="3"/>
                  <a:pt x="1" y="3"/>
                  <a:pt x="1" y="3"/>
                </a:cubicBezTo>
                <a:cubicBezTo>
                  <a:pt x="1" y="0"/>
                  <a:pt x="1" y="0"/>
                  <a:pt x="1" y="0"/>
                </a:cubicBezTo>
                <a:lnTo>
                  <a:pt x="3"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64" name="Freeform 3316"/>
          <p:cNvSpPr>
            <a:spLocks noEditPoints="1"/>
          </p:cNvSpPr>
          <p:nvPr/>
        </p:nvSpPr>
        <p:spPr bwMode="auto">
          <a:xfrm>
            <a:off x="9918168" y="5150661"/>
            <a:ext cx="14035" cy="18045"/>
          </a:xfrm>
          <a:custGeom>
            <a:avLst/>
            <a:gdLst>
              <a:gd name="T0" fmla="*/ 7 w 9"/>
              <a:gd name="T1" fmla="*/ 12 h 12"/>
              <a:gd name="T2" fmla="*/ 7 w 9"/>
              <a:gd name="T3" fmla="*/ 10 h 12"/>
              <a:gd name="T4" fmla="*/ 7 w 9"/>
              <a:gd name="T5" fmla="*/ 10 h 12"/>
              <a:gd name="T6" fmla="*/ 4 w 9"/>
              <a:gd name="T7" fmla="*/ 12 h 12"/>
              <a:gd name="T8" fmla="*/ 0 w 9"/>
              <a:gd name="T9" fmla="*/ 9 h 12"/>
              <a:gd name="T10" fmla="*/ 7 w 9"/>
              <a:gd name="T11" fmla="*/ 4 h 12"/>
              <a:gd name="T12" fmla="*/ 7 w 9"/>
              <a:gd name="T13" fmla="*/ 4 h 12"/>
              <a:gd name="T14" fmla="*/ 4 w 9"/>
              <a:gd name="T15" fmla="*/ 2 h 12"/>
              <a:gd name="T16" fmla="*/ 1 w 9"/>
              <a:gd name="T17" fmla="*/ 2 h 12"/>
              <a:gd name="T18" fmla="*/ 1 w 9"/>
              <a:gd name="T19" fmla="*/ 1 h 12"/>
              <a:gd name="T20" fmla="*/ 5 w 9"/>
              <a:gd name="T21" fmla="*/ 0 h 12"/>
              <a:gd name="T22" fmla="*/ 9 w 9"/>
              <a:gd name="T23" fmla="*/ 5 h 12"/>
              <a:gd name="T24" fmla="*/ 9 w 9"/>
              <a:gd name="T25" fmla="*/ 9 h 12"/>
              <a:gd name="T26" fmla="*/ 9 w 9"/>
              <a:gd name="T27" fmla="*/ 12 h 12"/>
              <a:gd name="T28" fmla="*/ 7 w 9"/>
              <a:gd name="T29" fmla="*/ 12 h 12"/>
              <a:gd name="T30" fmla="*/ 7 w 9"/>
              <a:gd name="T31" fmla="*/ 6 h 12"/>
              <a:gd name="T32" fmla="*/ 2 w 9"/>
              <a:gd name="T33" fmla="*/ 9 h 12"/>
              <a:gd name="T34" fmla="*/ 4 w 9"/>
              <a:gd name="T35" fmla="*/ 11 h 12"/>
              <a:gd name="T36" fmla="*/ 7 w 9"/>
              <a:gd name="T37" fmla="*/ 9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7" y="12"/>
                </a:moveTo>
                <a:cubicBezTo>
                  <a:pt x="7" y="10"/>
                  <a:pt x="7" y="10"/>
                  <a:pt x="7" y="10"/>
                </a:cubicBezTo>
                <a:cubicBezTo>
                  <a:pt x="7" y="10"/>
                  <a:pt x="7" y="10"/>
                  <a:pt x="7" y="10"/>
                </a:cubicBezTo>
                <a:cubicBezTo>
                  <a:pt x="6" y="11"/>
                  <a:pt x="5" y="12"/>
                  <a:pt x="4" y="12"/>
                </a:cubicBezTo>
                <a:cubicBezTo>
                  <a:pt x="1" y="12"/>
                  <a:pt x="0" y="10"/>
                  <a:pt x="0" y="9"/>
                </a:cubicBezTo>
                <a:cubicBezTo>
                  <a:pt x="0" y="6"/>
                  <a:pt x="2" y="4"/>
                  <a:pt x="7" y="4"/>
                </a:cubicBezTo>
                <a:cubicBezTo>
                  <a:pt x="7" y="4"/>
                  <a:pt x="7" y="4"/>
                  <a:pt x="7" y="4"/>
                </a:cubicBezTo>
                <a:cubicBezTo>
                  <a:pt x="7" y="3"/>
                  <a:pt x="7" y="2"/>
                  <a:pt x="4" y="2"/>
                </a:cubicBezTo>
                <a:cubicBezTo>
                  <a:pt x="3" y="2"/>
                  <a:pt x="2" y="2"/>
                  <a:pt x="1" y="2"/>
                </a:cubicBezTo>
                <a:cubicBezTo>
                  <a:pt x="1" y="1"/>
                  <a:pt x="1" y="1"/>
                  <a:pt x="1" y="1"/>
                </a:cubicBezTo>
                <a:cubicBezTo>
                  <a:pt x="2" y="0"/>
                  <a:pt x="3" y="0"/>
                  <a:pt x="5" y="0"/>
                </a:cubicBezTo>
                <a:cubicBezTo>
                  <a:pt x="8" y="0"/>
                  <a:pt x="9" y="2"/>
                  <a:pt x="9" y="5"/>
                </a:cubicBezTo>
                <a:cubicBezTo>
                  <a:pt x="9" y="9"/>
                  <a:pt x="9" y="9"/>
                  <a:pt x="9" y="9"/>
                </a:cubicBezTo>
                <a:cubicBezTo>
                  <a:pt x="9" y="10"/>
                  <a:pt x="9" y="11"/>
                  <a:pt x="9" y="12"/>
                </a:cubicBezTo>
                <a:lnTo>
                  <a:pt x="7" y="12"/>
                </a:lnTo>
                <a:close/>
                <a:moveTo>
                  <a:pt x="7" y="6"/>
                </a:moveTo>
                <a:cubicBezTo>
                  <a:pt x="5" y="6"/>
                  <a:pt x="2" y="6"/>
                  <a:pt x="2" y="9"/>
                </a:cubicBezTo>
                <a:cubicBezTo>
                  <a:pt x="2" y="10"/>
                  <a:pt x="3" y="11"/>
                  <a:pt x="4" y="11"/>
                </a:cubicBezTo>
                <a:cubicBezTo>
                  <a:pt x="6" y="11"/>
                  <a:pt x="7" y="10"/>
                  <a:pt x="7" y="9"/>
                </a:cubicBezTo>
                <a:cubicBezTo>
                  <a:pt x="7" y="8"/>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65" name="Freeform 3317"/>
          <p:cNvSpPr/>
          <p:nvPr/>
        </p:nvSpPr>
        <p:spPr bwMode="auto">
          <a:xfrm>
            <a:off x="9937215" y="5150661"/>
            <a:ext cx="27067" cy="18045"/>
          </a:xfrm>
          <a:custGeom>
            <a:avLst/>
            <a:gdLst>
              <a:gd name="T0" fmla="*/ 0 w 17"/>
              <a:gd name="T1" fmla="*/ 3 h 12"/>
              <a:gd name="T2" fmla="*/ 0 w 17"/>
              <a:gd name="T3" fmla="*/ 0 h 12"/>
              <a:gd name="T4" fmla="*/ 2 w 17"/>
              <a:gd name="T5" fmla="*/ 0 h 12"/>
              <a:gd name="T6" fmla="*/ 2 w 17"/>
              <a:gd name="T7" fmla="*/ 2 h 12"/>
              <a:gd name="T8" fmla="*/ 2 w 17"/>
              <a:gd name="T9" fmla="*/ 2 h 12"/>
              <a:gd name="T10" fmla="*/ 6 w 17"/>
              <a:gd name="T11" fmla="*/ 0 h 12"/>
              <a:gd name="T12" fmla="*/ 9 w 17"/>
              <a:gd name="T13" fmla="*/ 2 h 12"/>
              <a:gd name="T14" fmla="*/ 9 w 17"/>
              <a:gd name="T15" fmla="*/ 2 h 12"/>
              <a:gd name="T16" fmla="*/ 11 w 17"/>
              <a:gd name="T17" fmla="*/ 1 h 12"/>
              <a:gd name="T18" fmla="*/ 13 w 17"/>
              <a:gd name="T19" fmla="*/ 0 h 12"/>
              <a:gd name="T20" fmla="*/ 17 w 17"/>
              <a:gd name="T21" fmla="*/ 5 h 12"/>
              <a:gd name="T22" fmla="*/ 17 w 17"/>
              <a:gd name="T23" fmla="*/ 12 h 12"/>
              <a:gd name="T24" fmla="*/ 15 w 17"/>
              <a:gd name="T25" fmla="*/ 12 h 12"/>
              <a:gd name="T26" fmla="*/ 15 w 17"/>
              <a:gd name="T27" fmla="*/ 5 h 12"/>
              <a:gd name="T28" fmla="*/ 12 w 17"/>
              <a:gd name="T29" fmla="*/ 2 h 12"/>
              <a:gd name="T30" fmla="*/ 10 w 17"/>
              <a:gd name="T31" fmla="*/ 4 h 12"/>
              <a:gd name="T32" fmla="*/ 10 w 17"/>
              <a:gd name="T33" fmla="*/ 5 h 12"/>
              <a:gd name="T34" fmla="*/ 10 w 17"/>
              <a:gd name="T35" fmla="*/ 12 h 12"/>
              <a:gd name="T36" fmla="*/ 8 w 17"/>
              <a:gd name="T37" fmla="*/ 12 h 12"/>
              <a:gd name="T38" fmla="*/ 8 w 17"/>
              <a:gd name="T39" fmla="*/ 5 h 12"/>
              <a:gd name="T40" fmla="*/ 5 w 17"/>
              <a:gd name="T41" fmla="*/ 2 h 12"/>
              <a:gd name="T42" fmla="*/ 3 w 17"/>
              <a:gd name="T43" fmla="*/ 4 h 12"/>
              <a:gd name="T44" fmla="*/ 3 w 17"/>
              <a:gd name="T45" fmla="*/ 5 h 12"/>
              <a:gd name="T46" fmla="*/ 3 w 17"/>
              <a:gd name="T47" fmla="*/ 12 h 12"/>
              <a:gd name="T48" fmla="*/ 0 w 17"/>
              <a:gd name="T49" fmla="*/ 12 h 12"/>
              <a:gd name="T50" fmla="*/ 0 w 17"/>
              <a:gd name="T5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 h="12">
                <a:moveTo>
                  <a:pt x="0" y="3"/>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8" y="0"/>
                  <a:pt x="9" y="1"/>
                  <a:pt x="9" y="2"/>
                </a:cubicBezTo>
                <a:cubicBezTo>
                  <a:pt x="9" y="2"/>
                  <a:pt x="9" y="2"/>
                  <a:pt x="9" y="2"/>
                </a:cubicBezTo>
                <a:cubicBezTo>
                  <a:pt x="10" y="2"/>
                  <a:pt x="10" y="1"/>
                  <a:pt x="11" y="1"/>
                </a:cubicBezTo>
                <a:cubicBezTo>
                  <a:pt x="11" y="0"/>
                  <a:pt x="12" y="0"/>
                  <a:pt x="13" y="0"/>
                </a:cubicBezTo>
                <a:cubicBezTo>
                  <a:pt x="15" y="0"/>
                  <a:pt x="17" y="1"/>
                  <a:pt x="17" y="5"/>
                </a:cubicBezTo>
                <a:cubicBezTo>
                  <a:pt x="17" y="12"/>
                  <a:pt x="17" y="12"/>
                  <a:pt x="17" y="12"/>
                </a:cubicBezTo>
                <a:cubicBezTo>
                  <a:pt x="15" y="12"/>
                  <a:pt x="15" y="12"/>
                  <a:pt x="15" y="12"/>
                </a:cubicBezTo>
                <a:cubicBezTo>
                  <a:pt x="15" y="5"/>
                  <a:pt x="15" y="5"/>
                  <a:pt x="15" y="5"/>
                </a:cubicBezTo>
                <a:cubicBezTo>
                  <a:pt x="15" y="3"/>
                  <a:pt x="14" y="2"/>
                  <a:pt x="12" y="2"/>
                </a:cubicBezTo>
                <a:cubicBezTo>
                  <a:pt x="11" y="2"/>
                  <a:pt x="10" y="3"/>
                  <a:pt x="10" y="4"/>
                </a:cubicBezTo>
                <a:cubicBezTo>
                  <a:pt x="10" y="4"/>
                  <a:pt x="10" y="4"/>
                  <a:pt x="10" y="5"/>
                </a:cubicBezTo>
                <a:cubicBezTo>
                  <a:pt x="10" y="12"/>
                  <a:pt x="10" y="12"/>
                  <a:pt x="10" y="12"/>
                </a:cubicBezTo>
                <a:cubicBezTo>
                  <a:pt x="8" y="12"/>
                  <a:pt x="8" y="12"/>
                  <a:pt x="8" y="12"/>
                </a:cubicBezTo>
                <a:cubicBezTo>
                  <a:pt x="8" y="5"/>
                  <a:pt x="8" y="5"/>
                  <a:pt x="8" y="5"/>
                </a:cubicBezTo>
                <a:cubicBezTo>
                  <a:pt x="8" y="3"/>
                  <a:pt x="7" y="2"/>
                  <a:pt x="5" y="2"/>
                </a:cubicBezTo>
                <a:cubicBezTo>
                  <a:pt x="4" y="2"/>
                  <a:pt x="3" y="3"/>
                  <a:pt x="3" y="4"/>
                </a:cubicBezTo>
                <a:cubicBezTo>
                  <a:pt x="3" y="4"/>
                  <a:pt x="3" y="5"/>
                  <a:pt x="3" y="5"/>
                </a:cubicBezTo>
                <a:cubicBezTo>
                  <a:pt x="3" y="12"/>
                  <a:pt x="3" y="12"/>
                  <a:pt x="3"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66" name="Freeform 3318"/>
          <p:cNvSpPr>
            <a:spLocks noEditPoints="1"/>
          </p:cNvSpPr>
          <p:nvPr/>
        </p:nvSpPr>
        <p:spPr bwMode="auto">
          <a:xfrm>
            <a:off x="9969294" y="5150661"/>
            <a:ext cx="15037" cy="18045"/>
          </a:xfrm>
          <a:custGeom>
            <a:avLst/>
            <a:gdLst>
              <a:gd name="T0" fmla="*/ 2 w 10"/>
              <a:gd name="T1" fmla="*/ 6 h 12"/>
              <a:gd name="T2" fmla="*/ 6 w 10"/>
              <a:gd name="T3" fmla="*/ 10 h 12"/>
              <a:gd name="T4" fmla="*/ 9 w 10"/>
              <a:gd name="T5" fmla="*/ 10 h 12"/>
              <a:gd name="T6" fmla="*/ 9 w 10"/>
              <a:gd name="T7" fmla="*/ 11 h 12"/>
              <a:gd name="T8" fmla="*/ 5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7" y="10"/>
                  <a:pt x="8" y="10"/>
                  <a:pt x="9" y="10"/>
                </a:cubicBezTo>
                <a:cubicBezTo>
                  <a:pt x="9" y="11"/>
                  <a:pt x="9" y="11"/>
                  <a:pt x="9" y="11"/>
                </a:cubicBezTo>
                <a:cubicBezTo>
                  <a:pt x="8" y="12"/>
                  <a:pt x="7" y="12"/>
                  <a:pt x="5" y="12"/>
                </a:cubicBezTo>
                <a:cubicBezTo>
                  <a:pt x="2" y="12"/>
                  <a:pt x="0" y="10"/>
                  <a:pt x="0" y="6"/>
                </a:cubicBezTo>
                <a:cubicBezTo>
                  <a:pt x="0" y="3"/>
                  <a:pt x="2" y="0"/>
                  <a:pt x="5" y="0"/>
                </a:cubicBezTo>
                <a:cubicBezTo>
                  <a:pt x="9" y="0"/>
                  <a:pt x="10" y="3"/>
                  <a:pt x="10" y="5"/>
                </a:cubicBezTo>
                <a:cubicBezTo>
                  <a:pt x="10" y="6"/>
                  <a:pt x="10" y="6"/>
                  <a:pt x="10" y="6"/>
                </a:cubicBezTo>
                <a:lnTo>
                  <a:pt x="2" y="6"/>
                </a:lnTo>
                <a:close/>
                <a:moveTo>
                  <a:pt x="8" y="5"/>
                </a:moveTo>
                <a:cubicBezTo>
                  <a:pt x="8" y="4"/>
                  <a:pt x="7" y="2"/>
                  <a:pt x="5" y="2"/>
                </a:cubicBezTo>
                <a:cubicBezTo>
                  <a:pt x="3" y="2"/>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67" name="Freeform 3319"/>
          <p:cNvSpPr/>
          <p:nvPr/>
        </p:nvSpPr>
        <p:spPr bwMode="auto">
          <a:xfrm>
            <a:off x="9986336" y="5145649"/>
            <a:ext cx="11027" cy="23057"/>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6 w 7"/>
              <a:gd name="T13" fmla="*/ 13 h 15"/>
              <a:gd name="T14" fmla="*/ 7 w 7"/>
              <a:gd name="T15" fmla="*/ 13 h 15"/>
              <a:gd name="T16" fmla="*/ 7 w 7"/>
              <a:gd name="T17" fmla="*/ 15 h 15"/>
              <a:gd name="T18" fmla="*/ 5 w 7"/>
              <a:gd name="T19" fmla="*/ 15 h 15"/>
              <a:gd name="T20" fmla="*/ 3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4" y="13"/>
                  <a:pt x="6" y="13"/>
                </a:cubicBezTo>
                <a:cubicBezTo>
                  <a:pt x="6" y="13"/>
                  <a:pt x="7" y="13"/>
                  <a:pt x="7" y="13"/>
                </a:cubicBezTo>
                <a:cubicBezTo>
                  <a:pt x="7" y="15"/>
                  <a:pt x="7" y="15"/>
                  <a:pt x="7" y="15"/>
                </a:cubicBezTo>
                <a:cubicBezTo>
                  <a:pt x="7" y="15"/>
                  <a:pt x="6" y="15"/>
                  <a:pt x="5" y="15"/>
                </a:cubicBezTo>
                <a:cubicBezTo>
                  <a:pt x="4" y="15"/>
                  <a:pt x="3" y="15"/>
                  <a:pt x="3"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68" name="Freeform 3320"/>
          <p:cNvSpPr/>
          <p:nvPr/>
        </p:nvSpPr>
        <p:spPr bwMode="auto">
          <a:xfrm>
            <a:off x="9998366" y="5164696"/>
            <a:ext cx="7017" cy="9022"/>
          </a:xfrm>
          <a:custGeom>
            <a:avLst/>
            <a:gdLst>
              <a:gd name="T0" fmla="*/ 0 w 4"/>
              <a:gd name="T1" fmla="*/ 6 h 6"/>
              <a:gd name="T2" fmla="*/ 1 w 4"/>
              <a:gd name="T3" fmla="*/ 0 h 6"/>
              <a:gd name="T4" fmla="*/ 4 w 4"/>
              <a:gd name="T5" fmla="*/ 0 h 6"/>
              <a:gd name="T6" fmla="*/ 2 w 4"/>
              <a:gd name="T7" fmla="*/ 6 h 6"/>
              <a:gd name="T8" fmla="*/ 0 w 4"/>
              <a:gd name="T9" fmla="*/ 6 h 6"/>
            </a:gdLst>
            <a:ahLst/>
            <a:cxnLst>
              <a:cxn ang="0">
                <a:pos x="T0" y="T1"/>
              </a:cxn>
              <a:cxn ang="0">
                <a:pos x="T2" y="T3"/>
              </a:cxn>
              <a:cxn ang="0">
                <a:pos x="T4" y="T5"/>
              </a:cxn>
              <a:cxn ang="0">
                <a:pos x="T6" y="T7"/>
              </a:cxn>
              <a:cxn ang="0">
                <a:pos x="T8" y="T9"/>
              </a:cxn>
            </a:cxnLst>
            <a:rect l="0" t="0" r="r" b="b"/>
            <a:pathLst>
              <a:path w="4" h="6">
                <a:moveTo>
                  <a:pt x="0" y="6"/>
                </a:moveTo>
                <a:cubicBezTo>
                  <a:pt x="1" y="4"/>
                  <a:pt x="1" y="2"/>
                  <a:pt x="1" y="0"/>
                </a:cubicBezTo>
                <a:cubicBezTo>
                  <a:pt x="4" y="0"/>
                  <a:pt x="4" y="0"/>
                  <a:pt x="4" y="0"/>
                </a:cubicBezTo>
                <a:cubicBezTo>
                  <a:pt x="3" y="2"/>
                  <a:pt x="2" y="5"/>
                  <a:pt x="2" y="6"/>
                </a:cubicBez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69" name="Freeform 3321"/>
          <p:cNvSpPr/>
          <p:nvPr/>
        </p:nvSpPr>
        <p:spPr bwMode="auto">
          <a:xfrm>
            <a:off x="10016411" y="5150661"/>
            <a:ext cx="14035" cy="18045"/>
          </a:xfrm>
          <a:custGeom>
            <a:avLst/>
            <a:gdLst>
              <a:gd name="T0" fmla="*/ 9 w 9"/>
              <a:gd name="T1" fmla="*/ 11 h 12"/>
              <a:gd name="T2" fmla="*/ 5 w 9"/>
              <a:gd name="T3" fmla="*/ 12 h 12"/>
              <a:gd name="T4" fmla="*/ 0 w 9"/>
              <a:gd name="T5" fmla="*/ 6 h 12"/>
              <a:gd name="T6" fmla="*/ 6 w 9"/>
              <a:gd name="T7" fmla="*/ 0 h 12"/>
              <a:gd name="T8" fmla="*/ 9 w 9"/>
              <a:gd name="T9" fmla="*/ 1 h 12"/>
              <a:gd name="T10" fmla="*/ 8 w 9"/>
              <a:gd name="T11" fmla="*/ 2 h 12"/>
              <a:gd name="T12" fmla="*/ 6 w 9"/>
              <a:gd name="T13" fmla="*/ 2 h 12"/>
              <a:gd name="T14" fmla="*/ 2 w 9"/>
              <a:gd name="T15" fmla="*/ 6 h 12"/>
              <a:gd name="T16" fmla="*/ 6 w 9"/>
              <a:gd name="T17" fmla="*/ 10 h 12"/>
              <a:gd name="T18" fmla="*/ 8 w 9"/>
              <a:gd name="T19" fmla="*/ 10 h 12"/>
              <a:gd name="T20" fmla="*/ 9 w 9"/>
              <a:gd name="T21"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12">
                <a:moveTo>
                  <a:pt x="9" y="11"/>
                </a:moveTo>
                <a:cubicBezTo>
                  <a:pt x="8" y="12"/>
                  <a:pt x="7" y="12"/>
                  <a:pt x="5" y="12"/>
                </a:cubicBezTo>
                <a:cubicBezTo>
                  <a:pt x="2" y="12"/>
                  <a:pt x="0" y="10"/>
                  <a:pt x="0" y="6"/>
                </a:cubicBezTo>
                <a:cubicBezTo>
                  <a:pt x="0" y="3"/>
                  <a:pt x="2" y="0"/>
                  <a:pt x="6" y="0"/>
                </a:cubicBezTo>
                <a:cubicBezTo>
                  <a:pt x="7" y="0"/>
                  <a:pt x="8" y="0"/>
                  <a:pt x="9" y="1"/>
                </a:cubicBezTo>
                <a:cubicBezTo>
                  <a:pt x="8" y="2"/>
                  <a:pt x="8" y="2"/>
                  <a:pt x="8" y="2"/>
                </a:cubicBezTo>
                <a:cubicBezTo>
                  <a:pt x="8" y="2"/>
                  <a:pt x="7" y="2"/>
                  <a:pt x="6" y="2"/>
                </a:cubicBezTo>
                <a:cubicBezTo>
                  <a:pt x="3" y="2"/>
                  <a:pt x="2" y="4"/>
                  <a:pt x="2" y="6"/>
                </a:cubicBezTo>
                <a:cubicBezTo>
                  <a:pt x="2" y="9"/>
                  <a:pt x="3" y="10"/>
                  <a:pt x="6" y="10"/>
                </a:cubicBezTo>
                <a:cubicBezTo>
                  <a:pt x="7" y="10"/>
                  <a:pt x="8" y="10"/>
                  <a:pt x="8" y="10"/>
                </a:cubicBezTo>
                <a:lnTo>
                  <a:pt x="9" y="1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70" name="Freeform 3322"/>
          <p:cNvSpPr>
            <a:spLocks noEditPoints="1"/>
          </p:cNvSpPr>
          <p:nvPr/>
        </p:nvSpPr>
        <p:spPr bwMode="auto">
          <a:xfrm>
            <a:off x="10031448" y="5150661"/>
            <a:ext cx="19047" cy="18045"/>
          </a:xfrm>
          <a:custGeom>
            <a:avLst/>
            <a:gdLst>
              <a:gd name="T0" fmla="*/ 12 w 12"/>
              <a:gd name="T1" fmla="*/ 6 h 12"/>
              <a:gd name="T2" fmla="*/ 6 w 12"/>
              <a:gd name="T3" fmla="*/ 12 h 12"/>
              <a:gd name="T4" fmla="*/ 0 w 12"/>
              <a:gd name="T5" fmla="*/ 6 h 12"/>
              <a:gd name="T6" fmla="*/ 6 w 12"/>
              <a:gd name="T7" fmla="*/ 0 h 12"/>
              <a:gd name="T8" fmla="*/ 12 w 12"/>
              <a:gd name="T9" fmla="*/ 6 h 12"/>
              <a:gd name="T10" fmla="*/ 2 w 12"/>
              <a:gd name="T11" fmla="*/ 6 h 12"/>
              <a:gd name="T12" fmla="*/ 6 w 12"/>
              <a:gd name="T13" fmla="*/ 11 h 12"/>
              <a:gd name="T14" fmla="*/ 9 w 12"/>
              <a:gd name="T15" fmla="*/ 6 h 12"/>
              <a:gd name="T16" fmla="*/ 6 w 12"/>
              <a:gd name="T17" fmla="*/ 2 h 12"/>
              <a:gd name="T18" fmla="*/ 2 w 12"/>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12" y="6"/>
                </a:moveTo>
                <a:cubicBezTo>
                  <a:pt x="12" y="10"/>
                  <a:pt x="9" y="12"/>
                  <a:pt x="6" y="12"/>
                </a:cubicBezTo>
                <a:cubicBezTo>
                  <a:pt x="3" y="12"/>
                  <a:pt x="0" y="10"/>
                  <a:pt x="0" y="6"/>
                </a:cubicBezTo>
                <a:cubicBezTo>
                  <a:pt x="0" y="2"/>
                  <a:pt x="3" y="0"/>
                  <a:pt x="6" y="0"/>
                </a:cubicBezTo>
                <a:cubicBezTo>
                  <a:pt x="9" y="0"/>
                  <a:pt x="12" y="2"/>
                  <a:pt x="12" y="6"/>
                </a:cubicBezTo>
                <a:close/>
                <a:moveTo>
                  <a:pt x="2" y="6"/>
                </a:moveTo>
                <a:cubicBezTo>
                  <a:pt x="2" y="9"/>
                  <a:pt x="4" y="11"/>
                  <a:pt x="6" y="11"/>
                </a:cubicBezTo>
                <a:cubicBezTo>
                  <a:pt x="8" y="11"/>
                  <a:pt x="9" y="9"/>
                  <a:pt x="9" y="6"/>
                </a:cubicBezTo>
                <a:cubicBezTo>
                  <a:pt x="9" y="4"/>
                  <a:pt x="8" y="2"/>
                  <a:pt x="6"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71" name="Freeform 3323"/>
          <p:cNvSpPr/>
          <p:nvPr/>
        </p:nvSpPr>
        <p:spPr bwMode="auto">
          <a:xfrm>
            <a:off x="10053502" y="5150661"/>
            <a:ext cx="16040" cy="18045"/>
          </a:xfrm>
          <a:custGeom>
            <a:avLst/>
            <a:gdLst>
              <a:gd name="T0" fmla="*/ 0 w 10"/>
              <a:gd name="T1" fmla="*/ 3 h 12"/>
              <a:gd name="T2" fmla="*/ 0 w 10"/>
              <a:gd name="T3" fmla="*/ 0 h 12"/>
              <a:gd name="T4" fmla="*/ 2 w 10"/>
              <a:gd name="T5" fmla="*/ 0 h 12"/>
              <a:gd name="T6" fmla="*/ 2 w 10"/>
              <a:gd name="T7" fmla="*/ 2 h 12"/>
              <a:gd name="T8" fmla="*/ 2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5 w 10"/>
              <a:gd name="T21" fmla="*/ 2 h 12"/>
              <a:gd name="T22" fmla="*/ 2 w 10"/>
              <a:gd name="T23" fmla="*/ 4 h 12"/>
              <a:gd name="T24" fmla="*/ 2 w 10"/>
              <a:gd name="T25" fmla="*/ 5 h 12"/>
              <a:gd name="T26" fmla="*/ 2 w 10"/>
              <a:gd name="T27" fmla="*/ 12 h 12"/>
              <a:gd name="T28" fmla="*/ 0 w 10"/>
              <a:gd name="T29" fmla="*/ 12 h 12"/>
              <a:gd name="T30" fmla="*/ 0 w 10"/>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3"/>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8" y="0"/>
                  <a:pt x="10" y="1"/>
                  <a:pt x="10" y="5"/>
                </a:cubicBezTo>
                <a:cubicBezTo>
                  <a:pt x="10" y="12"/>
                  <a:pt x="10" y="12"/>
                  <a:pt x="10" y="12"/>
                </a:cubicBezTo>
                <a:cubicBezTo>
                  <a:pt x="8" y="12"/>
                  <a:pt x="8" y="12"/>
                  <a:pt x="8" y="12"/>
                </a:cubicBezTo>
                <a:cubicBezTo>
                  <a:pt x="8" y="5"/>
                  <a:pt x="8" y="5"/>
                  <a:pt x="8" y="5"/>
                </a:cubicBezTo>
                <a:cubicBezTo>
                  <a:pt x="8" y="3"/>
                  <a:pt x="7" y="2"/>
                  <a:pt x="5" y="2"/>
                </a:cubicBezTo>
                <a:cubicBezTo>
                  <a:pt x="4" y="2"/>
                  <a:pt x="3" y="3"/>
                  <a:pt x="2" y="4"/>
                </a:cubicBezTo>
                <a:cubicBezTo>
                  <a:pt x="2" y="4"/>
                  <a:pt x="2" y="5"/>
                  <a:pt x="2" y="5"/>
                </a:cubicBezTo>
                <a:cubicBezTo>
                  <a:pt x="2" y="12"/>
                  <a:pt x="2" y="12"/>
                  <a:pt x="2"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72" name="Freeform 3324"/>
          <p:cNvSpPr/>
          <p:nvPr/>
        </p:nvSpPr>
        <p:spPr bwMode="auto">
          <a:xfrm>
            <a:off x="10074554" y="5150661"/>
            <a:ext cx="11027" cy="18045"/>
          </a:xfrm>
          <a:custGeom>
            <a:avLst/>
            <a:gdLst>
              <a:gd name="T0" fmla="*/ 0 w 7"/>
              <a:gd name="T1" fmla="*/ 10 h 12"/>
              <a:gd name="T2" fmla="*/ 3 w 7"/>
              <a:gd name="T3" fmla="*/ 11 h 12"/>
              <a:gd name="T4" fmla="*/ 5 w 7"/>
              <a:gd name="T5" fmla="*/ 9 h 12"/>
              <a:gd name="T6" fmla="*/ 3 w 7"/>
              <a:gd name="T7" fmla="*/ 7 h 12"/>
              <a:gd name="T8" fmla="*/ 0 w 7"/>
              <a:gd name="T9" fmla="*/ 3 h 12"/>
              <a:gd name="T10" fmla="*/ 4 w 7"/>
              <a:gd name="T11" fmla="*/ 0 h 12"/>
              <a:gd name="T12" fmla="*/ 7 w 7"/>
              <a:gd name="T13" fmla="*/ 1 h 12"/>
              <a:gd name="T14" fmla="*/ 6 w 7"/>
              <a:gd name="T15" fmla="*/ 2 h 12"/>
              <a:gd name="T16" fmla="*/ 4 w 7"/>
              <a:gd name="T17" fmla="*/ 2 h 12"/>
              <a:gd name="T18" fmla="*/ 2 w 7"/>
              <a:gd name="T19" fmla="*/ 3 h 12"/>
              <a:gd name="T20" fmla="*/ 4 w 7"/>
              <a:gd name="T21" fmla="*/ 5 h 12"/>
              <a:gd name="T22" fmla="*/ 7 w 7"/>
              <a:gd name="T23" fmla="*/ 9 h 12"/>
              <a:gd name="T24" fmla="*/ 3 w 7"/>
              <a:gd name="T25" fmla="*/ 12 h 12"/>
              <a:gd name="T26" fmla="*/ 0 w 7"/>
              <a:gd name="T27" fmla="*/ 11 h 12"/>
              <a:gd name="T28" fmla="*/ 0 w 7"/>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2">
                <a:moveTo>
                  <a:pt x="0" y="10"/>
                </a:moveTo>
                <a:cubicBezTo>
                  <a:pt x="1" y="10"/>
                  <a:pt x="2" y="11"/>
                  <a:pt x="3" y="11"/>
                </a:cubicBezTo>
                <a:cubicBezTo>
                  <a:pt x="5" y="11"/>
                  <a:pt x="5" y="10"/>
                  <a:pt x="5" y="9"/>
                </a:cubicBezTo>
                <a:cubicBezTo>
                  <a:pt x="5" y="8"/>
                  <a:pt x="5" y="7"/>
                  <a:pt x="3" y="7"/>
                </a:cubicBezTo>
                <a:cubicBezTo>
                  <a:pt x="1" y="6"/>
                  <a:pt x="0" y="5"/>
                  <a:pt x="0" y="3"/>
                </a:cubicBezTo>
                <a:cubicBezTo>
                  <a:pt x="0" y="2"/>
                  <a:pt x="2" y="0"/>
                  <a:pt x="4" y="0"/>
                </a:cubicBezTo>
                <a:cubicBezTo>
                  <a:pt x="5" y="0"/>
                  <a:pt x="6" y="0"/>
                  <a:pt x="7" y="1"/>
                </a:cubicBezTo>
                <a:cubicBezTo>
                  <a:pt x="6" y="2"/>
                  <a:pt x="6" y="2"/>
                  <a:pt x="6" y="2"/>
                </a:cubicBezTo>
                <a:cubicBezTo>
                  <a:pt x="6" y="2"/>
                  <a:pt x="5" y="2"/>
                  <a:pt x="4" y="2"/>
                </a:cubicBezTo>
                <a:cubicBezTo>
                  <a:pt x="3" y="2"/>
                  <a:pt x="2" y="2"/>
                  <a:pt x="2" y="3"/>
                </a:cubicBezTo>
                <a:cubicBezTo>
                  <a:pt x="2" y="4"/>
                  <a:pt x="3" y="5"/>
                  <a:pt x="4" y="5"/>
                </a:cubicBezTo>
                <a:cubicBezTo>
                  <a:pt x="6" y="6"/>
                  <a:pt x="7" y="7"/>
                  <a:pt x="7" y="9"/>
                </a:cubicBezTo>
                <a:cubicBezTo>
                  <a:pt x="7" y="11"/>
                  <a:pt x="6" y="12"/>
                  <a:pt x="3" y="12"/>
                </a:cubicBezTo>
                <a:cubicBezTo>
                  <a:pt x="2" y="12"/>
                  <a:pt x="1" y="12"/>
                  <a:pt x="0" y="11"/>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73" name="Freeform 3325"/>
          <p:cNvSpPr>
            <a:spLocks noEditPoints="1"/>
          </p:cNvSpPr>
          <p:nvPr/>
        </p:nvSpPr>
        <p:spPr bwMode="auto">
          <a:xfrm>
            <a:off x="10088589" y="5150661"/>
            <a:ext cx="15037" cy="18045"/>
          </a:xfrm>
          <a:custGeom>
            <a:avLst/>
            <a:gdLst>
              <a:gd name="T0" fmla="*/ 2 w 10"/>
              <a:gd name="T1" fmla="*/ 6 h 12"/>
              <a:gd name="T2" fmla="*/ 6 w 10"/>
              <a:gd name="T3" fmla="*/ 10 h 12"/>
              <a:gd name="T4" fmla="*/ 9 w 10"/>
              <a:gd name="T5" fmla="*/ 10 h 12"/>
              <a:gd name="T6" fmla="*/ 10 w 10"/>
              <a:gd name="T7" fmla="*/ 11 h 12"/>
              <a:gd name="T8" fmla="*/ 6 w 10"/>
              <a:gd name="T9" fmla="*/ 12 h 12"/>
              <a:gd name="T10" fmla="*/ 0 w 10"/>
              <a:gd name="T11" fmla="*/ 6 h 12"/>
              <a:gd name="T12" fmla="*/ 6 w 10"/>
              <a:gd name="T13" fmla="*/ 0 h 12"/>
              <a:gd name="T14" fmla="*/ 10 w 10"/>
              <a:gd name="T15" fmla="*/ 5 h 12"/>
              <a:gd name="T16" fmla="*/ 10 w 10"/>
              <a:gd name="T17" fmla="*/ 6 h 12"/>
              <a:gd name="T18" fmla="*/ 2 w 10"/>
              <a:gd name="T19" fmla="*/ 6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8" y="10"/>
                  <a:pt x="9" y="10"/>
                  <a:pt x="9" y="10"/>
                </a:cubicBezTo>
                <a:cubicBezTo>
                  <a:pt x="10" y="11"/>
                  <a:pt x="10" y="11"/>
                  <a:pt x="10" y="11"/>
                </a:cubicBezTo>
                <a:cubicBezTo>
                  <a:pt x="9" y="12"/>
                  <a:pt x="8" y="12"/>
                  <a:pt x="6" y="12"/>
                </a:cubicBezTo>
                <a:cubicBezTo>
                  <a:pt x="2" y="12"/>
                  <a:pt x="0" y="10"/>
                  <a:pt x="0" y="6"/>
                </a:cubicBezTo>
                <a:cubicBezTo>
                  <a:pt x="0" y="3"/>
                  <a:pt x="2" y="0"/>
                  <a:pt x="6" y="0"/>
                </a:cubicBezTo>
                <a:cubicBezTo>
                  <a:pt x="9" y="0"/>
                  <a:pt x="10" y="3"/>
                  <a:pt x="10" y="5"/>
                </a:cubicBezTo>
                <a:cubicBezTo>
                  <a:pt x="10" y="6"/>
                  <a:pt x="10" y="6"/>
                  <a:pt x="10" y="6"/>
                </a:cubicBezTo>
                <a:lnTo>
                  <a:pt x="2" y="6"/>
                </a:lnTo>
                <a:close/>
                <a:moveTo>
                  <a:pt x="8" y="5"/>
                </a:moveTo>
                <a:cubicBezTo>
                  <a:pt x="8" y="4"/>
                  <a:pt x="8" y="2"/>
                  <a:pt x="5" y="2"/>
                </a:cubicBezTo>
                <a:cubicBezTo>
                  <a:pt x="3" y="2"/>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74" name="Freeform 3326"/>
          <p:cNvSpPr/>
          <p:nvPr/>
        </p:nvSpPr>
        <p:spPr bwMode="auto">
          <a:xfrm>
            <a:off x="10107636" y="5150661"/>
            <a:ext cx="14035" cy="18045"/>
          </a:xfrm>
          <a:custGeom>
            <a:avLst/>
            <a:gdLst>
              <a:gd name="T0" fmla="*/ 9 w 9"/>
              <a:gd name="T1" fmla="*/ 11 h 12"/>
              <a:gd name="T2" fmla="*/ 6 w 9"/>
              <a:gd name="T3" fmla="*/ 12 h 12"/>
              <a:gd name="T4" fmla="*/ 0 w 9"/>
              <a:gd name="T5" fmla="*/ 6 h 12"/>
              <a:gd name="T6" fmla="*/ 6 w 9"/>
              <a:gd name="T7" fmla="*/ 0 h 12"/>
              <a:gd name="T8" fmla="*/ 9 w 9"/>
              <a:gd name="T9" fmla="*/ 1 h 12"/>
              <a:gd name="T10" fmla="*/ 9 w 9"/>
              <a:gd name="T11" fmla="*/ 2 h 12"/>
              <a:gd name="T12" fmla="*/ 6 w 9"/>
              <a:gd name="T13" fmla="*/ 2 h 12"/>
              <a:gd name="T14" fmla="*/ 2 w 9"/>
              <a:gd name="T15" fmla="*/ 6 h 12"/>
              <a:gd name="T16" fmla="*/ 6 w 9"/>
              <a:gd name="T17" fmla="*/ 10 h 12"/>
              <a:gd name="T18" fmla="*/ 9 w 9"/>
              <a:gd name="T19" fmla="*/ 10 h 12"/>
              <a:gd name="T20" fmla="*/ 9 w 9"/>
              <a:gd name="T21"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12">
                <a:moveTo>
                  <a:pt x="9" y="11"/>
                </a:moveTo>
                <a:cubicBezTo>
                  <a:pt x="9" y="12"/>
                  <a:pt x="8" y="12"/>
                  <a:pt x="6" y="12"/>
                </a:cubicBezTo>
                <a:cubicBezTo>
                  <a:pt x="3" y="12"/>
                  <a:pt x="0" y="10"/>
                  <a:pt x="0" y="6"/>
                </a:cubicBezTo>
                <a:cubicBezTo>
                  <a:pt x="0" y="3"/>
                  <a:pt x="3" y="0"/>
                  <a:pt x="6" y="0"/>
                </a:cubicBezTo>
                <a:cubicBezTo>
                  <a:pt x="8" y="0"/>
                  <a:pt x="9" y="0"/>
                  <a:pt x="9" y="1"/>
                </a:cubicBezTo>
                <a:cubicBezTo>
                  <a:pt x="9" y="2"/>
                  <a:pt x="9" y="2"/>
                  <a:pt x="9" y="2"/>
                </a:cubicBezTo>
                <a:cubicBezTo>
                  <a:pt x="8" y="2"/>
                  <a:pt x="8" y="2"/>
                  <a:pt x="6" y="2"/>
                </a:cubicBezTo>
                <a:cubicBezTo>
                  <a:pt x="4" y="2"/>
                  <a:pt x="2" y="4"/>
                  <a:pt x="2" y="6"/>
                </a:cubicBezTo>
                <a:cubicBezTo>
                  <a:pt x="2" y="9"/>
                  <a:pt x="4" y="10"/>
                  <a:pt x="6" y="10"/>
                </a:cubicBezTo>
                <a:cubicBezTo>
                  <a:pt x="8" y="10"/>
                  <a:pt x="8" y="10"/>
                  <a:pt x="9" y="10"/>
                </a:cubicBezTo>
                <a:lnTo>
                  <a:pt x="9" y="1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75" name="Freeform 3327"/>
          <p:cNvSpPr/>
          <p:nvPr/>
        </p:nvSpPr>
        <p:spPr bwMode="auto">
          <a:xfrm>
            <a:off x="10124678" y="5145649"/>
            <a:ext cx="11027" cy="23057"/>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5 w 7"/>
              <a:gd name="T13" fmla="*/ 13 h 15"/>
              <a:gd name="T14" fmla="*/ 6 w 7"/>
              <a:gd name="T15" fmla="*/ 13 h 15"/>
              <a:gd name="T16" fmla="*/ 7 w 7"/>
              <a:gd name="T17" fmla="*/ 15 h 15"/>
              <a:gd name="T18" fmla="*/ 5 w 7"/>
              <a:gd name="T19" fmla="*/ 15 h 15"/>
              <a:gd name="T20" fmla="*/ 2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4" y="13"/>
                  <a:pt x="5" y="13"/>
                </a:cubicBezTo>
                <a:cubicBezTo>
                  <a:pt x="6" y="13"/>
                  <a:pt x="6" y="13"/>
                  <a:pt x="6" y="13"/>
                </a:cubicBezTo>
                <a:cubicBezTo>
                  <a:pt x="7" y="15"/>
                  <a:pt x="7" y="15"/>
                  <a:pt x="7" y="15"/>
                </a:cubicBezTo>
                <a:cubicBezTo>
                  <a:pt x="6" y="15"/>
                  <a:pt x="6" y="15"/>
                  <a:pt x="5" y="15"/>
                </a:cubicBezTo>
                <a:cubicBezTo>
                  <a:pt x="4" y="15"/>
                  <a:pt x="3" y="15"/>
                  <a:pt x="2"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76" name="Freeform 3328"/>
          <p:cNvSpPr>
            <a:spLocks noEditPoints="1"/>
          </p:cNvSpPr>
          <p:nvPr/>
        </p:nvSpPr>
        <p:spPr bwMode="auto">
          <a:xfrm>
            <a:off x="10136708" y="5150661"/>
            <a:ext cx="16040" cy="18045"/>
          </a:xfrm>
          <a:custGeom>
            <a:avLst/>
            <a:gdLst>
              <a:gd name="T0" fmla="*/ 2 w 10"/>
              <a:gd name="T1" fmla="*/ 6 h 12"/>
              <a:gd name="T2" fmla="*/ 6 w 10"/>
              <a:gd name="T3" fmla="*/ 10 h 12"/>
              <a:gd name="T4" fmla="*/ 9 w 10"/>
              <a:gd name="T5" fmla="*/ 10 h 12"/>
              <a:gd name="T6" fmla="*/ 10 w 10"/>
              <a:gd name="T7" fmla="*/ 11 h 12"/>
              <a:gd name="T8" fmla="*/ 6 w 10"/>
              <a:gd name="T9" fmla="*/ 12 h 12"/>
              <a:gd name="T10" fmla="*/ 0 w 10"/>
              <a:gd name="T11" fmla="*/ 6 h 12"/>
              <a:gd name="T12" fmla="*/ 6 w 10"/>
              <a:gd name="T13" fmla="*/ 0 h 12"/>
              <a:gd name="T14" fmla="*/ 10 w 10"/>
              <a:gd name="T15" fmla="*/ 5 h 12"/>
              <a:gd name="T16" fmla="*/ 10 w 10"/>
              <a:gd name="T17" fmla="*/ 6 h 12"/>
              <a:gd name="T18" fmla="*/ 2 w 10"/>
              <a:gd name="T19" fmla="*/ 6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8" y="10"/>
                  <a:pt x="9" y="10"/>
                  <a:pt x="9" y="10"/>
                </a:cubicBezTo>
                <a:cubicBezTo>
                  <a:pt x="10" y="11"/>
                  <a:pt x="10" y="11"/>
                  <a:pt x="10" y="11"/>
                </a:cubicBezTo>
                <a:cubicBezTo>
                  <a:pt x="9" y="12"/>
                  <a:pt x="8" y="12"/>
                  <a:pt x="6" y="12"/>
                </a:cubicBezTo>
                <a:cubicBezTo>
                  <a:pt x="2" y="12"/>
                  <a:pt x="0" y="10"/>
                  <a:pt x="0" y="6"/>
                </a:cubicBezTo>
                <a:cubicBezTo>
                  <a:pt x="0" y="3"/>
                  <a:pt x="2" y="0"/>
                  <a:pt x="6" y="0"/>
                </a:cubicBezTo>
                <a:cubicBezTo>
                  <a:pt x="9" y="0"/>
                  <a:pt x="10" y="3"/>
                  <a:pt x="10" y="5"/>
                </a:cubicBezTo>
                <a:cubicBezTo>
                  <a:pt x="10" y="6"/>
                  <a:pt x="10" y="6"/>
                  <a:pt x="10" y="6"/>
                </a:cubicBezTo>
                <a:lnTo>
                  <a:pt x="2" y="6"/>
                </a:lnTo>
                <a:close/>
                <a:moveTo>
                  <a:pt x="8" y="5"/>
                </a:moveTo>
                <a:cubicBezTo>
                  <a:pt x="8" y="4"/>
                  <a:pt x="8" y="2"/>
                  <a:pt x="5" y="2"/>
                </a:cubicBezTo>
                <a:cubicBezTo>
                  <a:pt x="3" y="2"/>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77" name="Freeform 3329"/>
          <p:cNvSpPr/>
          <p:nvPr/>
        </p:nvSpPr>
        <p:spPr bwMode="auto">
          <a:xfrm>
            <a:off x="10155755" y="5145649"/>
            <a:ext cx="11027" cy="23057"/>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5 w 7"/>
              <a:gd name="T13" fmla="*/ 13 h 15"/>
              <a:gd name="T14" fmla="*/ 6 w 7"/>
              <a:gd name="T15" fmla="*/ 13 h 15"/>
              <a:gd name="T16" fmla="*/ 6 w 7"/>
              <a:gd name="T17" fmla="*/ 15 h 15"/>
              <a:gd name="T18" fmla="*/ 5 w 7"/>
              <a:gd name="T19" fmla="*/ 15 h 15"/>
              <a:gd name="T20" fmla="*/ 2 w 7"/>
              <a:gd name="T21" fmla="*/ 14 h 15"/>
              <a:gd name="T22" fmla="*/ 1 w 7"/>
              <a:gd name="T23" fmla="*/ 11 h 15"/>
              <a:gd name="T24" fmla="*/ 1 w 7"/>
              <a:gd name="T25" fmla="*/ 5 h 15"/>
              <a:gd name="T26" fmla="*/ 0 w 7"/>
              <a:gd name="T27" fmla="*/ 5 h 15"/>
              <a:gd name="T28" fmla="*/ 0 w 7"/>
              <a:gd name="T29" fmla="*/ 3 h 15"/>
              <a:gd name="T30" fmla="*/ 1 w 7"/>
              <a:gd name="T31" fmla="*/ 3 h 15"/>
              <a:gd name="T32" fmla="*/ 1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4" y="13"/>
                  <a:pt x="5" y="13"/>
                </a:cubicBezTo>
                <a:cubicBezTo>
                  <a:pt x="6" y="13"/>
                  <a:pt x="6" y="13"/>
                  <a:pt x="6" y="13"/>
                </a:cubicBezTo>
                <a:cubicBezTo>
                  <a:pt x="6" y="15"/>
                  <a:pt x="6" y="15"/>
                  <a:pt x="6" y="15"/>
                </a:cubicBezTo>
                <a:cubicBezTo>
                  <a:pt x="6" y="15"/>
                  <a:pt x="5" y="15"/>
                  <a:pt x="5" y="15"/>
                </a:cubicBezTo>
                <a:cubicBezTo>
                  <a:pt x="4" y="15"/>
                  <a:pt x="3" y="15"/>
                  <a:pt x="2" y="14"/>
                </a:cubicBezTo>
                <a:cubicBezTo>
                  <a:pt x="2" y="14"/>
                  <a:pt x="1" y="13"/>
                  <a:pt x="1" y="11"/>
                </a:cubicBezTo>
                <a:cubicBezTo>
                  <a:pt x="1" y="5"/>
                  <a:pt x="1" y="5"/>
                  <a:pt x="1" y="5"/>
                </a:cubicBezTo>
                <a:cubicBezTo>
                  <a:pt x="0" y="5"/>
                  <a:pt x="0" y="5"/>
                  <a:pt x="0" y="5"/>
                </a:cubicBezTo>
                <a:cubicBezTo>
                  <a:pt x="0" y="3"/>
                  <a:pt x="0" y="3"/>
                  <a:pt x="0" y="3"/>
                </a:cubicBezTo>
                <a:cubicBezTo>
                  <a:pt x="1" y="3"/>
                  <a:pt x="1" y="3"/>
                  <a:pt x="1" y="3"/>
                </a:cubicBezTo>
                <a:cubicBezTo>
                  <a:pt x="1" y="0"/>
                  <a:pt x="1" y="0"/>
                  <a:pt x="1"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78" name="Freeform 3330"/>
          <p:cNvSpPr/>
          <p:nvPr/>
        </p:nvSpPr>
        <p:spPr bwMode="auto">
          <a:xfrm>
            <a:off x="10169790" y="5150661"/>
            <a:ext cx="16040" cy="18045"/>
          </a:xfrm>
          <a:custGeom>
            <a:avLst/>
            <a:gdLst>
              <a:gd name="T0" fmla="*/ 10 w 10"/>
              <a:gd name="T1" fmla="*/ 9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7 h 12"/>
              <a:gd name="T20" fmla="*/ 5 w 10"/>
              <a:gd name="T21" fmla="*/ 10 h 12"/>
              <a:gd name="T22" fmla="*/ 7 w 10"/>
              <a:gd name="T23" fmla="*/ 8 h 12"/>
              <a:gd name="T24" fmla="*/ 8 w 10"/>
              <a:gd name="T25" fmla="*/ 7 h 12"/>
              <a:gd name="T26" fmla="*/ 8 w 10"/>
              <a:gd name="T27" fmla="*/ 0 h 12"/>
              <a:gd name="T28" fmla="*/ 10 w 10"/>
              <a:gd name="T29" fmla="*/ 0 h 12"/>
              <a:gd name="T30" fmla="*/ 10 w 10"/>
              <a:gd name="T31"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9"/>
                </a:moveTo>
                <a:cubicBezTo>
                  <a:pt x="10" y="10"/>
                  <a:pt x="10" y="11"/>
                  <a:pt x="10" y="12"/>
                </a:cubicBezTo>
                <a:cubicBezTo>
                  <a:pt x="8" y="12"/>
                  <a:pt x="8" y="12"/>
                  <a:pt x="8" y="12"/>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7"/>
                  <a:pt x="2" y="7"/>
                  <a:pt x="2" y="7"/>
                </a:cubicBezTo>
                <a:cubicBezTo>
                  <a:pt x="2" y="9"/>
                  <a:pt x="3" y="10"/>
                  <a:pt x="5" y="10"/>
                </a:cubicBezTo>
                <a:cubicBezTo>
                  <a:pt x="6" y="10"/>
                  <a:pt x="7" y="9"/>
                  <a:pt x="7" y="8"/>
                </a:cubicBezTo>
                <a:cubicBezTo>
                  <a:pt x="7" y="8"/>
                  <a:pt x="8" y="8"/>
                  <a:pt x="8" y="7"/>
                </a:cubicBezTo>
                <a:cubicBezTo>
                  <a:pt x="8" y="0"/>
                  <a:pt x="8" y="0"/>
                  <a:pt x="8" y="0"/>
                </a:cubicBezTo>
                <a:cubicBezTo>
                  <a:pt x="10" y="0"/>
                  <a:pt x="10" y="0"/>
                  <a:pt x="10" y="0"/>
                </a:cubicBezTo>
                <a:lnTo>
                  <a:pt x="10"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79" name="Freeform 3331"/>
          <p:cNvSpPr>
            <a:spLocks noEditPoints="1"/>
          </p:cNvSpPr>
          <p:nvPr/>
        </p:nvSpPr>
        <p:spPr bwMode="auto">
          <a:xfrm>
            <a:off x="10188837" y="5150661"/>
            <a:ext cx="17042" cy="18045"/>
          </a:xfrm>
          <a:custGeom>
            <a:avLst/>
            <a:gdLst>
              <a:gd name="T0" fmla="*/ 2 w 11"/>
              <a:gd name="T1" fmla="*/ 6 h 12"/>
              <a:gd name="T2" fmla="*/ 6 w 11"/>
              <a:gd name="T3" fmla="*/ 10 h 12"/>
              <a:gd name="T4" fmla="*/ 9 w 11"/>
              <a:gd name="T5" fmla="*/ 10 h 12"/>
              <a:gd name="T6" fmla="*/ 10 w 11"/>
              <a:gd name="T7" fmla="*/ 11 h 12"/>
              <a:gd name="T8" fmla="*/ 6 w 11"/>
              <a:gd name="T9" fmla="*/ 12 h 12"/>
              <a:gd name="T10" fmla="*/ 0 w 11"/>
              <a:gd name="T11" fmla="*/ 6 h 12"/>
              <a:gd name="T12" fmla="*/ 6 w 11"/>
              <a:gd name="T13" fmla="*/ 0 h 12"/>
              <a:gd name="T14" fmla="*/ 11 w 11"/>
              <a:gd name="T15" fmla="*/ 5 h 12"/>
              <a:gd name="T16" fmla="*/ 10 w 11"/>
              <a:gd name="T17" fmla="*/ 6 h 12"/>
              <a:gd name="T18" fmla="*/ 2 w 11"/>
              <a:gd name="T19" fmla="*/ 6 h 12"/>
              <a:gd name="T20" fmla="*/ 8 w 11"/>
              <a:gd name="T21" fmla="*/ 5 h 12"/>
              <a:gd name="T22" fmla="*/ 6 w 11"/>
              <a:gd name="T23" fmla="*/ 2 h 12"/>
              <a:gd name="T24" fmla="*/ 2 w 11"/>
              <a:gd name="T25" fmla="*/ 5 h 12"/>
              <a:gd name="T26" fmla="*/ 8 w 11"/>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2">
                <a:moveTo>
                  <a:pt x="2" y="6"/>
                </a:moveTo>
                <a:cubicBezTo>
                  <a:pt x="2" y="9"/>
                  <a:pt x="4" y="10"/>
                  <a:pt x="6" y="10"/>
                </a:cubicBezTo>
                <a:cubicBezTo>
                  <a:pt x="8" y="10"/>
                  <a:pt x="9" y="10"/>
                  <a:pt x="9" y="10"/>
                </a:cubicBezTo>
                <a:cubicBezTo>
                  <a:pt x="10" y="11"/>
                  <a:pt x="10" y="11"/>
                  <a:pt x="10" y="11"/>
                </a:cubicBezTo>
                <a:cubicBezTo>
                  <a:pt x="9" y="12"/>
                  <a:pt x="8" y="12"/>
                  <a:pt x="6" y="12"/>
                </a:cubicBezTo>
                <a:cubicBezTo>
                  <a:pt x="2" y="12"/>
                  <a:pt x="0" y="10"/>
                  <a:pt x="0" y="6"/>
                </a:cubicBezTo>
                <a:cubicBezTo>
                  <a:pt x="0" y="3"/>
                  <a:pt x="2" y="0"/>
                  <a:pt x="6" y="0"/>
                </a:cubicBezTo>
                <a:cubicBezTo>
                  <a:pt x="10" y="0"/>
                  <a:pt x="11" y="3"/>
                  <a:pt x="11" y="5"/>
                </a:cubicBezTo>
                <a:cubicBezTo>
                  <a:pt x="11" y="6"/>
                  <a:pt x="10" y="6"/>
                  <a:pt x="10" y="6"/>
                </a:cubicBezTo>
                <a:lnTo>
                  <a:pt x="2" y="6"/>
                </a:lnTo>
                <a:close/>
                <a:moveTo>
                  <a:pt x="8" y="5"/>
                </a:moveTo>
                <a:cubicBezTo>
                  <a:pt x="9" y="4"/>
                  <a:pt x="8" y="2"/>
                  <a:pt x="6" y="2"/>
                </a:cubicBezTo>
                <a:cubicBezTo>
                  <a:pt x="3" y="2"/>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80" name="Freeform 3332"/>
          <p:cNvSpPr/>
          <p:nvPr/>
        </p:nvSpPr>
        <p:spPr bwMode="auto">
          <a:xfrm>
            <a:off x="10208886" y="5150661"/>
            <a:ext cx="10025" cy="18045"/>
          </a:xfrm>
          <a:custGeom>
            <a:avLst/>
            <a:gdLst>
              <a:gd name="T0" fmla="*/ 0 w 6"/>
              <a:gd name="T1" fmla="*/ 4 h 12"/>
              <a:gd name="T2" fmla="*/ 0 w 6"/>
              <a:gd name="T3" fmla="*/ 0 h 12"/>
              <a:gd name="T4" fmla="*/ 2 w 6"/>
              <a:gd name="T5" fmla="*/ 0 h 12"/>
              <a:gd name="T6" fmla="*/ 2 w 6"/>
              <a:gd name="T7" fmla="*/ 3 h 12"/>
              <a:gd name="T8" fmla="*/ 2 w 6"/>
              <a:gd name="T9" fmla="*/ 3 h 12"/>
              <a:gd name="T10" fmla="*/ 5 w 6"/>
              <a:gd name="T11" fmla="*/ 0 h 12"/>
              <a:gd name="T12" fmla="*/ 6 w 6"/>
              <a:gd name="T13" fmla="*/ 0 h 12"/>
              <a:gd name="T14" fmla="*/ 6 w 6"/>
              <a:gd name="T15" fmla="*/ 2 h 12"/>
              <a:gd name="T16" fmla="*/ 5 w 6"/>
              <a:gd name="T17" fmla="*/ 2 h 12"/>
              <a:gd name="T18" fmla="*/ 2 w 6"/>
              <a:gd name="T19" fmla="*/ 5 h 12"/>
              <a:gd name="T20" fmla="*/ 2 w 6"/>
              <a:gd name="T21" fmla="*/ 6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3"/>
                  <a:pt x="0" y="1"/>
                  <a:pt x="0" y="0"/>
                </a:cubicBezTo>
                <a:cubicBezTo>
                  <a:pt x="2" y="0"/>
                  <a:pt x="2" y="0"/>
                  <a:pt x="2" y="0"/>
                </a:cubicBezTo>
                <a:cubicBezTo>
                  <a:pt x="2" y="3"/>
                  <a:pt x="2" y="3"/>
                  <a:pt x="2" y="3"/>
                </a:cubicBezTo>
                <a:cubicBezTo>
                  <a:pt x="2" y="3"/>
                  <a:pt x="2" y="3"/>
                  <a:pt x="2" y="3"/>
                </a:cubicBezTo>
                <a:cubicBezTo>
                  <a:pt x="3" y="1"/>
                  <a:pt x="4" y="0"/>
                  <a:pt x="5" y="0"/>
                </a:cubicBezTo>
                <a:cubicBezTo>
                  <a:pt x="6" y="0"/>
                  <a:pt x="6" y="0"/>
                  <a:pt x="6" y="0"/>
                </a:cubicBezTo>
                <a:cubicBezTo>
                  <a:pt x="6" y="2"/>
                  <a:pt x="6" y="2"/>
                  <a:pt x="6" y="2"/>
                </a:cubicBezTo>
                <a:cubicBezTo>
                  <a:pt x="6" y="2"/>
                  <a:pt x="5" y="2"/>
                  <a:pt x="5" y="2"/>
                </a:cubicBezTo>
                <a:cubicBezTo>
                  <a:pt x="4" y="2"/>
                  <a:pt x="3" y="3"/>
                  <a:pt x="2" y="5"/>
                </a:cubicBezTo>
                <a:cubicBezTo>
                  <a:pt x="2" y="5"/>
                  <a:pt x="2" y="5"/>
                  <a:pt x="2" y="6"/>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81" name="Freeform 3333"/>
          <p:cNvSpPr>
            <a:spLocks noEditPoints="1"/>
          </p:cNvSpPr>
          <p:nvPr/>
        </p:nvSpPr>
        <p:spPr bwMode="auto">
          <a:xfrm>
            <a:off x="10227933" y="5150661"/>
            <a:ext cx="14035" cy="18045"/>
          </a:xfrm>
          <a:custGeom>
            <a:avLst/>
            <a:gdLst>
              <a:gd name="T0" fmla="*/ 8 w 9"/>
              <a:gd name="T1" fmla="*/ 12 h 12"/>
              <a:gd name="T2" fmla="*/ 7 w 9"/>
              <a:gd name="T3" fmla="*/ 10 h 12"/>
              <a:gd name="T4" fmla="*/ 7 w 9"/>
              <a:gd name="T5" fmla="*/ 10 h 12"/>
              <a:gd name="T6" fmla="*/ 4 w 9"/>
              <a:gd name="T7" fmla="*/ 12 h 12"/>
              <a:gd name="T8" fmla="*/ 0 w 9"/>
              <a:gd name="T9" fmla="*/ 9 h 12"/>
              <a:gd name="T10" fmla="*/ 7 w 9"/>
              <a:gd name="T11" fmla="*/ 4 h 12"/>
              <a:gd name="T12" fmla="*/ 7 w 9"/>
              <a:gd name="T13" fmla="*/ 4 h 12"/>
              <a:gd name="T14" fmla="*/ 5 w 9"/>
              <a:gd name="T15" fmla="*/ 2 h 12"/>
              <a:gd name="T16" fmla="*/ 1 w 9"/>
              <a:gd name="T17" fmla="*/ 2 h 12"/>
              <a:gd name="T18" fmla="*/ 1 w 9"/>
              <a:gd name="T19" fmla="*/ 1 h 12"/>
              <a:gd name="T20" fmla="*/ 5 w 9"/>
              <a:gd name="T21" fmla="*/ 0 h 12"/>
              <a:gd name="T22" fmla="*/ 9 w 9"/>
              <a:gd name="T23" fmla="*/ 5 h 12"/>
              <a:gd name="T24" fmla="*/ 9 w 9"/>
              <a:gd name="T25" fmla="*/ 9 h 12"/>
              <a:gd name="T26" fmla="*/ 9 w 9"/>
              <a:gd name="T27" fmla="*/ 12 h 12"/>
              <a:gd name="T28" fmla="*/ 8 w 9"/>
              <a:gd name="T29" fmla="*/ 12 h 12"/>
              <a:gd name="T30" fmla="*/ 7 w 9"/>
              <a:gd name="T31" fmla="*/ 6 h 12"/>
              <a:gd name="T32" fmla="*/ 2 w 9"/>
              <a:gd name="T33" fmla="*/ 9 h 12"/>
              <a:gd name="T34" fmla="*/ 4 w 9"/>
              <a:gd name="T35" fmla="*/ 11 h 12"/>
              <a:gd name="T36" fmla="*/ 7 w 9"/>
              <a:gd name="T37" fmla="*/ 9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8" y="12"/>
                </a:moveTo>
                <a:cubicBezTo>
                  <a:pt x="7" y="10"/>
                  <a:pt x="7" y="10"/>
                  <a:pt x="7" y="10"/>
                </a:cubicBezTo>
                <a:cubicBezTo>
                  <a:pt x="7" y="10"/>
                  <a:pt x="7" y="10"/>
                  <a:pt x="7" y="10"/>
                </a:cubicBezTo>
                <a:cubicBezTo>
                  <a:pt x="7" y="11"/>
                  <a:pt x="5" y="12"/>
                  <a:pt x="4" y="12"/>
                </a:cubicBezTo>
                <a:cubicBezTo>
                  <a:pt x="1" y="12"/>
                  <a:pt x="0" y="10"/>
                  <a:pt x="0" y="9"/>
                </a:cubicBezTo>
                <a:cubicBezTo>
                  <a:pt x="0" y="6"/>
                  <a:pt x="3" y="4"/>
                  <a:pt x="7" y="4"/>
                </a:cubicBezTo>
                <a:cubicBezTo>
                  <a:pt x="7" y="4"/>
                  <a:pt x="7" y="4"/>
                  <a:pt x="7" y="4"/>
                </a:cubicBezTo>
                <a:cubicBezTo>
                  <a:pt x="7" y="3"/>
                  <a:pt x="7" y="2"/>
                  <a:pt x="5" y="2"/>
                </a:cubicBezTo>
                <a:cubicBezTo>
                  <a:pt x="3" y="2"/>
                  <a:pt x="2" y="2"/>
                  <a:pt x="1" y="2"/>
                </a:cubicBezTo>
                <a:cubicBezTo>
                  <a:pt x="1" y="1"/>
                  <a:pt x="1" y="1"/>
                  <a:pt x="1" y="1"/>
                </a:cubicBezTo>
                <a:cubicBezTo>
                  <a:pt x="2" y="0"/>
                  <a:pt x="3" y="0"/>
                  <a:pt x="5" y="0"/>
                </a:cubicBezTo>
                <a:cubicBezTo>
                  <a:pt x="8" y="0"/>
                  <a:pt x="9" y="2"/>
                  <a:pt x="9" y="5"/>
                </a:cubicBezTo>
                <a:cubicBezTo>
                  <a:pt x="9" y="9"/>
                  <a:pt x="9" y="9"/>
                  <a:pt x="9" y="9"/>
                </a:cubicBezTo>
                <a:cubicBezTo>
                  <a:pt x="9" y="10"/>
                  <a:pt x="9" y="11"/>
                  <a:pt x="9" y="12"/>
                </a:cubicBezTo>
                <a:lnTo>
                  <a:pt x="8" y="12"/>
                </a:lnTo>
                <a:close/>
                <a:moveTo>
                  <a:pt x="7" y="6"/>
                </a:moveTo>
                <a:cubicBezTo>
                  <a:pt x="5" y="6"/>
                  <a:pt x="2" y="6"/>
                  <a:pt x="2" y="9"/>
                </a:cubicBezTo>
                <a:cubicBezTo>
                  <a:pt x="2" y="10"/>
                  <a:pt x="3" y="11"/>
                  <a:pt x="4" y="11"/>
                </a:cubicBezTo>
                <a:cubicBezTo>
                  <a:pt x="6" y="11"/>
                  <a:pt x="7" y="10"/>
                  <a:pt x="7" y="9"/>
                </a:cubicBezTo>
                <a:cubicBezTo>
                  <a:pt x="7" y="8"/>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82" name="Freeform 3334"/>
          <p:cNvSpPr>
            <a:spLocks noEditPoints="1"/>
          </p:cNvSpPr>
          <p:nvPr/>
        </p:nvSpPr>
        <p:spPr bwMode="auto">
          <a:xfrm>
            <a:off x="10246980" y="5142642"/>
            <a:ext cx="17042" cy="26064"/>
          </a:xfrm>
          <a:custGeom>
            <a:avLst/>
            <a:gdLst>
              <a:gd name="T0" fmla="*/ 11 w 11"/>
              <a:gd name="T1" fmla="*/ 0 h 17"/>
              <a:gd name="T2" fmla="*/ 11 w 11"/>
              <a:gd name="T3" fmla="*/ 14 h 17"/>
              <a:gd name="T4" fmla="*/ 11 w 11"/>
              <a:gd name="T5" fmla="*/ 17 h 17"/>
              <a:gd name="T6" fmla="*/ 9 w 11"/>
              <a:gd name="T7" fmla="*/ 17 h 17"/>
              <a:gd name="T8" fmla="*/ 9 w 11"/>
              <a:gd name="T9" fmla="*/ 15 h 17"/>
              <a:gd name="T10" fmla="*/ 9 w 11"/>
              <a:gd name="T11" fmla="*/ 15 h 17"/>
              <a:gd name="T12" fmla="*/ 5 w 11"/>
              <a:gd name="T13" fmla="*/ 17 h 17"/>
              <a:gd name="T14" fmla="*/ 0 w 11"/>
              <a:gd name="T15" fmla="*/ 11 h 17"/>
              <a:gd name="T16" fmla="*/ 5 w 11"/>
              <a:gd name="T17" fmla="*/ 5 h 17"/>
              <a:gd name="T18" fmla="*/ 9 w 11"/>
              <a:gd name="T19" fmla="*/ 7 h 17"/>
              <a:gd name="T20" fmla="*/ 9 w 11"/>
              <a:gd name="T21" fmla="*/ 7 h 17"/>
              <a:gd name="T22" fmla="*/ 9 w 11"/>
              <a:gd name="T23" fmla="*/ 0 h 17"/>
              <a:gd name="T24" fmla="*/ 11 w 11"/>
              <a:gd name="T25" fmla="*/ 0 h 17"/>
              <a:gd name="T26" fmla="*/ 9 w 11"/>
              <a:gd name="T27" fmla="*/ 10 h 17"/>
              <a:gd name="T28" fmla="*/ 8 w 11"/>
              <a:gd name="T29" fmla="*/ 9 h 17"/>
              <a:gd name="T30" fmla="*/ 5 w 11"/>
              <a:gd name="T31" fmla="*/ 7 h 17"/>
              <a:gd name="T32" fmla="*/ 2 w 11"/>
              <a:gd name="T33" fmla="*/ 11 h 17"/>
              <a:gd name="T34" fmla="*/ 5 w 11"/>
              <a:gd name="T35" fmla="*/ 15 h 17"/>
              <a:gd name="T36" fmla="*/ 8 w 11"/>
              <a:gd name="T37" fmla="*/ 13 h 17"/>
              <a:gd name="T38" fmla="*/ 9 w 11"/>
              <a:gd name="T39" fmla="*/ 12 h 17"/>
              <a:gd name="T40" fmla="*/ 9 w 11"/>
              <a:gd name="T41" fmla="*/ 1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11" y="0"/>
                </a:moveTo>
                <a:cubicBezTo>
                  <a:pt x="11" y="14"/>
                  <a:pt x="11" y="14"/>
                  <a:pt x="11" y="14"/>
                </a:cubicBezTo>
                <a:cubicBezTo>
                  <a:pt x="11" y="15"/>
                  <a:pt x="11" y="16"/>
                  <a:pt x="11" y="17"/>
                </a:cubicBezTo>
                <a:cubicBezTo>
                  <a:pt x="9" y="17"/>
                  <a:pt x="9" y="17"/>
                  <a:pt x="9" y="17"/>
                </a:cubicBezTo>
                <a:cubicBezTo>
                  <a:pt x="9" y="15"/>
                  <a:pt x="9" y="15"/>
                  <a:pt x="9" y="15"/>
                </a:cubicBezTo>
                <a:cubicBezTo>
                  <a:pt x="9" y="15"/>
                  <a:pt x="9" y="15"/>
                  <a:pt x="9" y="15"/>
                </a:cubicBezTo>
                <a:cubicBezTo>
                  <a:pt x="8" y="16"/>
                  <a:pt x="7" y="17"/>
                  <a:pt x="5" y="17"/>
                </a:cubicBezTo>
                <a:cubicBezTo>
                  <a:pt x="2" y="17"/>
                  <a:pt x="0" y="15"/>
                  <a:pt x="0" y="11"/>
                </a:cubicBezTo>
                <a:cubicBezTo>
                  <a:pt x="0" y="7"/>
                  <a:pt x="2" y="5"/>
                  <a:pt x="5" y="5"/>
                </a:cubicBezTo>
                <a:cubicBezTo>
                  <a:pt x="7" y="5"/>
                  <a:pt x="8" y="6"/>
                  <a:pt x="9" y="7"/>
                </a:cubicBezTo>
                <a:cubicBezTo>
                  <a:pt x="9" y="7"/>
                  <a:pt x="9" y="7"/>
                  <a:pt x="9" y="7"/>
                </a:cubicBezTo>
                <a:cubicBezTo>
                  <a:pt x="9" y="0"/>
                  <a:pt x="9" y="0"/>
                  <a:pt x="9" y="0"/>
                </a:cubicBezTo>
                <a:lnTo>
                  <a:pt x="11" y="0"/>
                </a:lnTo>
                <a:close/>
                <a:moveTo>
                  <a:pt x="9" y="10"/>
                </a:moveTo>
                <a:cubicBezTo>
                  <a:pt x="9" y="10"/>
                  <a:pt x="9" y="9"/>
                  <a:pt x="8" y="9"/>
                </a:cubicBezTo>
                <a:cubicBezTo>
                  <a:pt x="8" y="8"/>
                  <a:pt x="7" y="7"/>
                  <a:pt x="5" y="7"/>
                </a:cubicBezTo>
                <a:cubicBezTo>
                  <a:pt x="3" y="7"/>
                  <a:pt x="2" y="9"/>
                  <a:pt x="2" y="11"/>
                </a:cubicBezTo>
                <a:cubicBezTo>
                  <a:pt x="2" y="13"/>
                  <a:pt x="3" y="15"/>
                  <a:pt x="5" y="15"/>
                </a:cubicBezTo>
                <a:cubicBezTo>
                  <a:pt x="7" y="15"/>
                  <a:pt x="8" y="14"/>
                  <a:pt x="8" y="13"/>
                </a:cubicBezTo>
                <a:cubicBezTo>
                  <a:pt x="9" y="13"/>
                  <a:pt x="9" y="12"/>
                  <a:pt x="9" y="12"/>
                </a:cubicBezTo>
                <a:lnTo>
                  <a:pt x="9"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83" name="Freeform 3335"/>
          <p:cNvSpPr>
            <a:spLocks noEditPoints="1"/>
          </p:cNvSpPr>
          <p:nvPr/>
        </p:nvSpPr>
        <p:spPr bwMode="auto">
          <a:xfrm>
            <a:off x="10269035" y="5143644"/>
            <a:ext cx="5012" cy="25062"/>
          </a:xfrm>
          <a:custGeom>
            <a:avLst/>
            <a:gdLst>
              <a:gd name="T0" fmla="*/ 3 w 3"/>
              <a:gd name="T1" fmla="*/ 1 h 16"/>
              <a:gd name="T2" fmla="*/ 1 w 3"/>
              <a:gd name="T3" fmla="*/ 2 h 16"/>
              <a:gd name="T4" fmla="*/ 0 w 3"/>
              <a:gd name="T5" fmla="*/ 1 h 16"/>
              <a:gd name="T6" fmla="*/ 1 w 3"/>
              <a:gd name="T7" fmla="*/ 0 h 16"/>
              <a:gd name="T8" fmla="*/ 3 w 3"/>
              <a:gd name="T9" fmla="*/ 1 h 16"/>
              <a:gd name="T10" fmla="*/ 0 w 3"/>
              <a:gd name="T11" fmla="*/ 16 h 16"/>
              <a:gd name="T12" fmla="*/ 0 w 3"/>
              <a:gd name="T13" fmla="*/ 4 h 16"/>
              <a:gd name="T14" fmla="*/ 2 w 3"/>
              <a:gd name="T15" fmla="*/ 4 h 16"/>
              <a:gd name="T16" fmla="*/ 2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2"/>
                  <a:pt x="1" y="2"/>
                </a:cubicBezTo>
                <a:cubicBezTo>
                  <a:pt x="0" y="2"/>
                  <a:pt x="0" y="2"/>
                  <a:pt x="0" y="1"/>
                </a:cubicBezTo>
                <a:cubicBezTo>
                  <a:pt x="0" y="0"/>
                  <a:pt x="0" y="0"/>
                  <a:pt x="1" y="0"/>
                </a:cubicBezTo>
                <a:cubicBezTo>
                  <a:pt x="2" y="0"/>
                  <a:pt x="3" y="0"/>
                  <a:pt x="3" y="1"/>
                </a:cubicBezTo>
                <a:close/>
                <a:moveTo>
                  <a:pt x="0" y="16"/>
                </a:moveTo>
                <a:cubicBezTo>
                  <a:pt x="0" y="4"/>
                  <a:pt x="0" y="4"/>
                  <a:pt x="0" y="4"/>
                </a:cubicBezTo>
                <a:cubicBezTo>
                  <a:pt x="2" y="4"/>
                  <a:pt x="2" y="4"/>
                  <a:pt x="2" y="4"/>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84" name="Freeform 3336"/>
          <p:cNvSpPr>
            <a:spLocks noEditPoints="1"/>
          </p:cNvSpPr>
          <p:nvPr/>
        </p:nvSpPr>
        <p:spPr bwMode="auto">
          <a:xfrm>
            <a:off x="10278057" y="5150661"/>
            <a:ext cx="18045" cy="26064"/>
          </a:xfrm>
          <a:custGeom>
            <a:avLst/>
            <a:gdLst>
              <a:gd name="T0" fmla="*/ 0 w 11"/>
              <a:gd name="T1" fmla="*/ 4 h 17"/>
              <a:gd name="T2" fmla="*/ 0 w 11"/>
              <a:gd name="T3" fmla="*/ 0 h 17"/>
              <a:gd name="T4" fmla="*/ 2 w 11"/>
              <a:gd name="T5" fmla="*/ 0 h 17"/>
              <a:gd name="T6" fmla="*/ 2 w 11"/>
              <a:gd name="T7" fmla="*/ 2 h 17"/>
              <a:gd name="T8" fmla="*/ 2 w 11"/>
              <a:gd name="T9" fmla="*/ 2 h 17"/>
              <a:gd name="T10" fmla="*/ 6 w 11"/>
              <a:gd name="T11" fmla="*/ 0 h 17"/>
              <a:gd name="T12" fmla="*/ 11 w 11"/>
              <a:gd name="T13" fmla="*/ 6 h 17"/>
              <a:gd name="T14" fmla="*/ 6 w 11"/>
              <a:gd name="T15" fmla="*/ 12 h 17"/>
              <a:gd name="T16" fmla="*/ 2 w 11"/>
              <a:gd name="T17" fmla="*/ 10 h 17"/>
              <a:gd name="T18" fmla="*/ 2 w 11"/>
              <a:gd name="T19" fmla="*/ 10 h 17"/>
              <a:gd name="T20" fmla="*/ 2 w 11"/>
              <a:gd name="T21" fmla="*/ 17 h 17"/>
              <a:gd name="T22" fmla="*/ 0 w 11"/>
              <a:gd name="T23" fmla="*/ 17 h 17"/>
              <a:gd name="T24" fmla="*/ 0 w 11"/>
              <a:gd name="T25" fmla="*/ 4 h 17"/>
              <a:gd name="T26" fmla="*/ 2 w 11"/>
              <a:gd name="T27" fmla="*/ 7 h 17"/>
              <a:gd name="T28" fmla="*/ 2 w 11"/>
              <a:gd name="T29" fmla="*/ 8 h 17"/>
              <a:gd name="T30" fmla="*/ 5 w 11"/>
              <a:gd name="T31" fmla="*/ 10 h 17"/>
              <a:gd name="T32" fmla="*/ 9 w 11"/>
              <a:gd name="T33" fmla="*/ 6 h 17"/>
              <a:gd name="T34" fmla="*/ 5 w 11"/>
              <a:gd name="T35" fmla="*/ 2 h 17"/>
              <a:gd name="T36" fmla="*/ 2 w 11"/>
              <a:gd name="T37" fmla="*/ 4 h 17"/>
              <a:gd name="T38" fmla="*/ 2 w 11"/>
              <a:gd name="T39" fmla="*/ 5 h 17"/>
              <a:gd name="T40" fmla="*/ 2 w 11"/>
              <a:gd name="T41" fmla="*/ 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0" y="4"/>
                </a:moveTo>
                <a:cubicBezTo>
                  <a:pt x="0" y="3"/>
                  <a:pt x="0" y="1"/>
                  <a:pt x="0" y="0"/>
                </a:cubicBezTo>
                <a:cubicBezTo>
                  <a:pt x="2" y="0"/>
                  <a:pt x="2" y="0"/>
                  <a:pt x="2" y="0"/>
                </a:cubicBezTo>
                <a:cubicBezTo>
                  <a:pt x="2" y="2"/>
                  <a:pt x="2" y="2"/>
                  <a:pt x="2" y="2"/>
                </a:cubicBezTo>
                <a:cubicBezTo>
                  <a:pt x="2" y="2"/>
                  <a:pt x="2" y="2"/>
                  <a:pt x="2" y="2"/>
                </a:cubicBezTo>
                <a:cubicBezTo>
                  <a:pt x="3" y="1"/>
                  <a:pt x="4" y="0"/>
                  <a:pt x="6" y="0"/>
                </a:cubicBezTo>
                <a:cubicBezTo>
                  <a:pt x="9" y="0"/>
                  <a:pt x="11" y="2"/>
                  <a:pt x="11" y="6"/>
                </a:cubicBezTo>
                <a:cubicBezTo>
                  <a:pt x="11" y="10"/>
                  <a:pt x="8" y="12"/>
                  <a:pt x="6" y="12"/>
                </a:cubicBezTo>
                <a:cubicBezTo>
                  <a:pt x="4" y="12"/>
                  <a:pt x="3" y="11"/>
                  <a:pt x="2" y="10"/>
                </a:cubicBezTo>
                <a:cubicBezTo>
                  <a:pt x="2" y="10"/>
                  <a:pt x="2" y="10"/>
                  <a:pt x="2" y="10"/>
                </a:cubicBezTo>
                <a:cubicBezTo>
                  <a:pt x="2" y="17"/>
                  <a:pt x="2" y="17"/>
                  <a:pt x="2" y="17"/>
                </a:cubicBezTo>
                <a:cubicBezTo>
                  <a:pt x="0" y="17"/>
                  <a:pt x="0" y="17"/>
                  <a:pt x="0" y="17"/>
                </a:cubicBezTo>
                <a:lnTo>
                  <a:pt x="0" y="4"/>
                </a:lnTo>
                <a:close/>
                <a:moveTo>
                  <a:pt x="2" y="7"/>
                </a:moveTo>
                <a:cubicBezTo>
                  <a:pt x="2" y="7"/>
                  <a:pt x="2" y="8"/>
                  <a:pt x="2" y="8"/>
                </a:cubicBezTo>
                <a:cubicBezTo>
                  <a:pt x="2" y="9"/>
                  <a:pt x="4" y="10"/>
                  <a:pt x="5" y="10"/>
                </a:cubicBezTo>
                <a:cubicBezTo>
                  <a:pt x="7" y="10"/>
                  <a:pt x="9" y="9"/>
                  <a:pt x="9" y="6"/>
                </a:cubicBezTo>
                <a:cubicBezTo>
                  <a:pt x="9" y="4"/>
                  <a:pt x="7" y="2"/>
                  <a:pt x="5" y="2"/>
                </a:cubicBezTo>
                <a:cubicBezTo>
                  <a:pt x="4" y="2"/>
                  <a:pt x="2" y="3"/>
                  <a:pt x="2" y="4"/>
                </a:cubicBezTo>
                <a:cubicBezTo>
                  <a:pt x="2" y="5"/>
                  <a:pt x="2" y="5"/>
                  <a:pt x="2" y="5"/>
                </a:cubicBezTo>
                <a:lnTo>
                  <a:pt x="2" y="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85" name="Freeform 3337"/>
          <p:cNvSpPr>
            <a:spLocks noEditPoints="1"/>
          </p:cNvSpPr>
          <p:nvPr/>
        </p:nvSpPr>
        <p:spPr bwMode="auto">
          <a:xfrm>
            <a:off x="10299109" y="5143644"/>
            <a:ext cx="5012" cy="25062"/>
          </a:xfrm>
          <a:custGeom>
            <a:avLst/>
            <a:gdLst>
              <a:gd name="T0" fmla="*/ 3 w 3"/>
              <a:gd name="T1" fmla="*/ 1 h 16"/>
              <a:gd name="T2" fmla="*/ 1 w 3"/>
              <a:gd name="T3" fmla="*/ 2 h 16"/>
              <a:gd name="T4" fmla="*/ 0 w 3"/>
              <a:gd name="T5" fmla="*/ 1 h 16"/>
              <a:gd name="T6" fmla="*/ 2 w 3"/>
              <a:gd name="T7" fmla="*/ 0 h 16"/>
              <a:gd name="T8" fmla="*/ 3 w 3"/>
              <a:gd name="T9" fmla="*/ 1 h 16"/>
              <a:gd name="T10" fmla="*/ 0 w 3"/>
              <a:gd name="T11" fmla="*/ 16 h 16"/>
              <a:gd name="T12" fmla="*/ 0 w 3"/>
              <a:gd name="T13" fmla="*/ 4 h 16"/>
              <a:gd name="T14" fmla="*/ 3 w 3"/>
              <a:gd name="T15" fmla="*/ 4 h 16"/>
              <a:gd name="T16" fmla="*/ 3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2"/>
                  <a:pt x="1" y="2"/>
                </a:cubicBezTo>
                <a:cubicBezTo>
                  <a:pt x="1" y="2"/>
                  <a:pt x="0" y="2"/>
                  <a:pt x="0" y="1"/>
                </a:cubicBezTo>
                <a:cubicBezTo>
                  <a:pt x="0" y="0"/>
                  <a:pt x="1" y="0"/>
                  <a:pt x="2" y="0"/>
                </a:cubicBezTo>
                <a:cubicBezTo>
                  <a:pt x="2" y="0"/>
                  <a:pt x="3" y="0"/>
                  <a:pt x="3" y="1"/>
                </a:cubicBezTo>
                <a:close/>
                <a:moveTo>
                  <a:pt x="0" y="16"/>
                </a:moveTo>
                <a:cubicBezTo>
                  <a:pt x="0" y="4"/>
                  <a:pt x="0" y="4"/>
                  <a:pt x="0" y="4"/>
                </a:cubicBezTo>
                <a:cubicBezTo>
                  <a:pt x="3" y="4"/>
                  <a:pt x="3" y="4"/>
                  <a:pt x="3" y="4"/>
                </a:cubicBezTo>
                <a:cubicBezTo>
                  <a:pt x="3" y="16"/>
                  <a:pt x="3" y="16"/>
                  <a:pt x="3"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86" name="Freeform 3338"/>
          <p:cNvSpPr/>
          <p:nvPr/>
        </p:nvSpPr>
        <p:spPr bwMode="auto">
          <a:xfrm>
            <a:off x="10307129" y="5150661"/>
            <a:ext cx="12030" cy="18045"/>
          </a:xfrm>
          <a:custGeom>
            <a:avLst/>
            <a:gdLst>
              <a:gd name="T0" fmla="*/ 1 w 8"/>
              <a:gd name="T1" fmla="*/ 10 h 12"/>
              <a:gd name="T2" fmla="*/ 4 w 8"/>
              <a:gd name="T3" fmla="*/ 11 h 12"/>
              <a:gd name="T4" fmla="*/ 6 w 8"/>
              <a:gd name="T5" fmla="*/ 9 h 12"/>
              <a:gd name="T6" fmla="*/ 4 w 8"/>
              <a:gd name="T7" fmla="*/ 7 h 12"/>
              <a:gd name="T8" fmla="*/ 1 w 8"/>
              <a:gd name="T9" fmla="*/ 3 h 12"/>
              <a:gd name="T10" fmla="*/ 5 w 8"/>
              <a:gd name="T11" fmla="*/ 0 h 12"/>
              <a:gd name="T12" fmla="*/ 7 w 8"/>
              <a:gd name="T13" fmla="*/ 1 h 12"/>
              <a:gd name="T14" fmla="*/ 7 w 8"/>
              <a:gd name="T15" fmla="*/ 2 h 12"/>
              <a:gd name="T16" fmla="*/ 5 w 8"/>
              <a:gd name="T17" fmla="*/ 2 h 12"/>
              <a:gd name="T18" fmla="*/ 3 w 8"/>
              <a:gd name="T19" fmla="*/ 3 h 12"/>
              <a:gd name="T20" fmla="*/ 5 w 8"/>
              <a:gd name="T21" fmla="*/ 5 h 12"/>
              <a:gd name="T22" fmla="*/ 8 w 8"/>
              <a:gd name="T23" fmla="*/ 9 h 12"/>
              <a:gd name="T24" fmla="*/ 4 w 8"/>
              <a:gd name="T25" fmla="*/ 12 h 12"/>
              <a:gd name="T26" fmla="*/ 0 w 8"/>
              <a:gd name="T27" fmla="*/ 11 h 12"/>
              <a:gd name="T28" fmla="*/ 1 w 8"/>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1" y="10"/>
                </a:moveTo>
                <a:cubicBezTo>
                  <a:pt x="1" y="10"/>
                  <a:pt x="3" y="11"/>
                  <a:pt x="4" y="11"/>
                </a:cubicBezTo>
                <a:cubicBezTo>
                  <a:pt x="5" y="11"/>
                  <a:pt x="6" y="10"/>
                  <a:pt x="6" y="9"/>
                </a:cubicBezTo>
                <a:cubicBezTo>
                  <a:pt x="6" y="8"/>
                  <a:pt x="5" y="7"/>
                  <a:pt x="4" y="7"/>
                </a:cubicBezTo>
                <a:cubicBezTo>
                  <a:pt x="2" y="6"/>
                  <a:pt x="1" y="5"/>
                  <a:pt x="1" y="3"/>
                </a:cubicBezTo>
                <a:cubicBezTo>
                  <a:pt x="1" y="2"/>
                  <a:pt x="2" y="0"/>
                  <a:pt x="5" y="0"/>
                </a:cubicBezTo>
                <a:cubicBezTo>
                  <a:pt x="6" y="0"/>
                  <a:pt x="7" y="0"/>
                  <a:pt x="7" y="1"/>
                </a:cubicBezTo>
                <a:cubicBezTo>
                  <a:pt x="7" y="2"/>
                  <a:pt x="7" y="2"/>
                  <a:pt x="7" y="2"/>
                </a:cubicBezTo>
                <a:cubicBezTo>
                  <a:pt x="6" y="2"/>
                  <a:pt x="6" y="2"/>
                  <a:pt x="5" y="2"/>
                </a:cubicBezTo>
                <a:cubicBezTo>
                  <a:pt x="3" y="2"/>
                  <a:pt x="3" y="2"/>
                  <a:pt x="3" y="3"/>
                </a:cubicBezTo>
                <a:cubicBezTo>
                  <a:pt x="3" y="4"/>
                  <a:pt x="3" y="5"/>
                  <a:pt x="5" y="5"/>
                </a:cubicBezTo>
                <a:cubicBezTo>
                  <a:pt x="7" y="6"/>
                  <a:pt x="8" y="7"/>
                  <a:pt x="8" y="9"/>
                </a:cubicBezTo>
                <a:cubicBezTo>
                  <a:pt x="8" y="11"/>
                  <a:pt x="6" y="12"/>
                  <a:pt x="4" y="12"/>
                </a:cubicBezTo>
                <a:cubicBezTo>
                  <a:pt x="2" y="12"/>
                  <a:pt x="1" y="12"/>
                  <a:pt x="0" y="11"/>
                </a:cubicBezTo>
                <a:lnTo>
                  <a:pt x="1"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87" name="Freeform 3339"/>
          <p:cNvSpPr/>
          <p:nvPr/>
        </p:nvSpPr>
        <p:spPr bwMode="auto">
          <a:xfrm>
            <a:off x="10322166" y="5150661"/>
            <a:ext cx="14035" cy="18045"/>
          </a:xfrm>
          <a:custGeom>
            <a:avLst/>
            <a:gdLst>
              <a:gd name="T0" fmla="*/ 9 w 9"/>
              <a:gd name="T1" fmla="*/ 11 h 12"/>
              <a:gd name="T2" fmla="*/ 6 w 9"/>
              <a:gd name="T3" fmla="*/ 12 h 12"/>
              <a:gd name="T4" fmla="*/ 0 w 9"/>
              <a:gd name="T5" fmla="*/ 6 h 12"/>
              <a:gd name="T6" fmla="*/ 6 w 9"/>
              <a:gd name="T7" fmla="*/ 0 h 12"/>
              <a:gd name="T8" fmla="*/ 9 w 9"/>
              <a:gd name="T9" fmla="*/ 1 h 12"/>
              <a:gd name="T10" fmla="*/ 8 w 9"/>
              <a:gd name="T11" fmla="*/ 2 h 12"/>
              <a:gd name="T12" fmla="*/ 6 w 9"/>
              <a:gd name="T13" fmla="*/ 2 h 12"/>
              <a:gd name="T14" fmla="*/ 2 w 9"/>
              <a:gd name="T15" fmla="*/ 6 h 12"/>
              <a:gd name="T16" fmla="*/ 6 w 9"/>
              <a:gd name="T17" fmla="*/ 10 h 12"/>
              <a:gd name="T18" fmla="*/ 8 w 9"/>
              <a:gd name="T19" fmla="*/ 10 h 12"/>
              <a:gd name="T20" fmla="*/ 9 w 9"/>
              <a:gd name="T21"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12">
                <a:moveTo>
                  <a:pt x="9" y="11"/>
                </a:moveTo>
                <a:cubicBezTo>
                  <a:pt x="8" y="12"/>
                  <a:pt x="7" y="12"/>
                  <a:pt x="6" y="12"/>
                </a:cubicBezTo>
                <a:cubicBezTo>
                  <a:pt x="2" y="12"/>
                  <a:pt x="0" y="10"/>
                  <a:pt x="0" y="6"/>
                </a:cubicBezTo>
                <a:cubicBezTo>
                  <a:pt x="0" y="3"/>
                  <a:pt x="2" y="0"/>
                  <a:pt x="6" y="0"/>
                </a:cubicBezTo>
                <a:cubicBezTo>
                  <a:pt x="7" y="0"/>
                  <a:pt x="8" y="0"/>
                  <a:pt x="9" y="1"/>
                </a:cubicBezTo>
                <a:cubicBezTo>
                  <a:pt x="8" y="2"/>
                  <a:pt x="8" y="2"/>
                  <a:pt x="8" y="2"/>
                </a:cubicBezTo>
                <a:cubicBezTo>
                  <a:pt x="8" y="2"/>
                  <a:pt x="7" y="2"/>
                  <a:pt x="6" y="2"/>
                </a:cubicBezTo>
                <a:cubicBezTo>
                  <a:pt x="3" y="2"/>
                  <a:pt x="2" y="4"/>
                  <a:pt x="2" y="6"/>
                </a:cubicBezTo>
                <a:cubicBezTo>
                  <a:pt x="2" y="9"/>
                  <a:pt x="4" y="10"/>
                  <a:pt x="6" y="10"/>
                </a:cubicBezTo>
                <a:cubicBezTo>
                  <a:pt x="7" y="10"/>
                  <a:pt x="8" y="10"/>
                  <a:pt x="8" y="10"/>
                </a:cubicBezTo>
                <a:lnTo>
                  <a:pt x="9" y="1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88" name="Freeform 3340"/>
          <p:cNvSpPr>
            <a:spLocks noEditPoints="1"/>
          </p:cNvSpPr>
          <p:nvPr/>
        </p:nvSpPr>
        <p:spPr bwMode="auto">
          <a:xfrm>
            <a:off x="10340211" y="5143644"/>
            <a:ext cx="4010" cy="25062"/>
          </a:xfrm>
          <a:custGeom>
            <a:avLst/>
            <a:gdLst>
              <a:gd name="T0" fmla="*/ 3 w 3"/>
              <a:gd name="T1" fmla="*/ 1 h 16"/>
              <a:gd name="T2" fmla="*/ 1 w 3"/>
              <a:gd name="T3" fmla="*/ 2 h 16"/>
              <a:gd name="T4" fmla="*/ 0 w 3"/>
              <a:gd name="T5" fmla="*/ 1 h 16"/>
              <a:gd name="T6" fmla="*/ 1 w 3"/>
              <a:gd name="T7" fmla="*/ 0 h 16"/>
              <a:gd name="T8" fmla="*/ 3 w 3"/>
              <a:gd name="T9" fmla="*/ 1 h 16"/>
              <a:gd name="T10" fmla="*/ 0 w 3"/>
              <a:gd name="T11" fmla="*/ 16 h 16"/>
              <a:gd name="T12" fmla="*/ 0 w 3"/>
              <a:gd name="T13" fmla="*/ 4 h 16"/>
              <a:gd name="T14" fmla="*/ 2 w 3"/>
              <a:gd name="T15" fmla="*/ 4 h 16"/>
              <a:gd name="T16" fmla="*/ 2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2"/>
                  <a:pt x="1" y="2"/>
                </a:cubicBezTo>
                <a:cubicBezTo>
                  <a:pt x="1" y="2"/>
                  <a:pt x="0" y="2"/>
                  <a:pt x="0" y="1"/>
                </a:cubicBezTo>
                <a:cubicBezTo>
                  <a:pt x="0" y="0"/>
                  <a:pt x="1" y="0"/>
                  <a:pt x="1" y="0"/>
                </a:cubicBezTo>
                <a:cubicBezTo>
                  <a:pt x="2" y="0"/>
                  <a:pt x="3" y="0"/>
                  <a:pt x="3" y="1"/>
                </a:cubicBezTo>
                <a:close/>
                <a:moveTo>
                  <a:pt x="0" y="16"/>
                </a:moveTo>
                <a:cubicBezTo>
                  <a:pt x="0" y="4"/>
                  <a:pt x="0" y="4"/>
                  <a:pt x="0" y="4"/>
                </a:cubicBezTo>
                <a:cubicBezTo>
                  <a:pt x="2" y="4"/>
                  <a:pt x="2" y="4"/>
                  <a:pt x="2" y="4"/>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89" name="Freeform 3341"/>
          <p:cNvSpPr/>
          <p:nvPr/>
        </p:nvSpPr>
        <p:spPr bwMode="auto">
          <a:xfrm>
            <a:off x="10349233" y="5150661"/>
            <a:ext cx="16040" cy="18045"/>
          </a:xfrm>
          <a:custGeom>
            <a:avLst/>
            <a:gdLst>
              <a:gd name="T0" fmla="*/ 0 w 10"/>
              <a:gd name="T1" fmla="*/ 3 h 12"/>
              <a:gd name="T2" fmla="*/ 0 w 10"/>
              <a:gd name="T3" fmla="*/ 0 h 12"/>
              <a:gd name="T4" fmla="*/ 2 w 10"/>
              <a:gd name="T5" fmla="*/ 0 h 12"/>
              <a:gd name="T6" fmla="*/ 2 w 10"/>
              <a:gd name="T7" fmla="*/ 2 h 12"/>
              <a:gd name="T8" fmla="*/ 2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5 w 10"/>
              <a:gd name="T21" fmla="*/ 2 h 12"/>
              <a:gd name="T22" fmla="*/ 2 w 10"/>
              <a:gd name="T23" fmla="*/ 4 h 12"/>
              <a:gd name="T24" fmla="*/ 2 w 10"/>
              <a:gd name="T25" fmla="*/ 5 h 12"/>
              <a:gd name="T26" fmla="*/ 2 w 10"/>
              <a:gd name="T27" fmla="*/ 12 h 12"/>
              <a:gd name="T28" fmla="*/ 0 w 10"/>
              <a:gd name="T29" fmla="*/ 12 h 12"/>
              <a:gd name="T30" fmla="*/ 0 w 10"/>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3"/>
                </a:moveTo>
                <a:cubicBezTo>
                  <a:pt x="0" y="2"/>
                  <a:pt x="0" y="1"/>
                  <a:pt x="0" y="0"/>
                </a:cubicBezTo>
                <a:cubicBezTo>
                  <a:pt x="2" y="0"/>
                  <a:pt x="2" y="0"/>
                  <a:pt x="2" y="0"/>
                </a:cubicBezTo>
                <a:cubicBezTo>
                  <a:pt x="2" y="2"/>
                  <a:pt x="2" y="2"/>
                  <a:pt x="2" y="2"/>
                </a:cubicBezTo>
                <a:cubicBezTo>
                  <a:pt x="2" y="2"/>
                  <a:pt x="2" y="2"/>
                  <a:pt x="2" y="2"/>
                </a:cubicBezTo>
                <a:cubicBezTo>
                  <a:pt x="2" y="1"/>
                  <a:pt x="4" y="0"/>
                  <a:pt x="6" y="0"/>
                </a:cubicBezTo>
                <a:cubicBezTo>
                  <a:pt x="7" y="0"/>
                  <a:pt x="10" y="1"/>
                  <a:pt x="10" y="5"/>
                </a:cubicBezTo>
                <a:cubicBezTo>
                  <a:pt x="10" y="12"/>
                  <a:pt x="10" y="12"/>
                  <a:pt x="10" y="12"/>
                </a:cubicBezTo>
                <a:cubicBezTo>
                  <a:pt x="8" y="12"/>
                  <a:pt x="8" y="12"/>
                  <a:pt x="8" y="12"/>
                </a:cubicBezTo>
                <a:cubicBezTo>
                  <a:pt x="8" y="5"/>
                  <a:pt x="8" y="5"/>
                  <a:pt x="8" y="5"/>
                </a:cubicBezTo>
                <a:cubicBezTo>
                  <a:pt x="8" y="3"/>
                  <a:pt x="7" y="2"/>
                  <a:pt x="5" y="2"/>
                </a:cubicBezTo>
                <a:cubicBezTo>
                  <a:pt x="4" y="2"/>
                  <a:pt x="3" y="3"/>
                  <a:pt x="2" y="4"/>
                </a:cubicBezTo>
                <a:cubicBezTo>
                  <a:pt x="2" y="4"/>
                  <a:pt x="2" y="5"/>
                  <a:pt x="2" y="5"/>
                </a:cubicBezTo>
                <a:cubicBezTo>
                  <a:pt x="2" y="12"/>
                  <a:pt x="2" y="12"/>
                  <a:pt x="2"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90" name="Freeform 3342"/>
          <p:cNvSpPr>
            <a:spLocks noEditPoints="1"/>
          </p:cNvSpPr>
          <p:nvPr/>
        </p:nvSpPr>
        <p:spPr bwMode="auto">
          <a:xfrm>
            <a:off x="10368280" y="5150661"/>
            <a:ext cx="17042" cy="26064"/>
          </a:xfrm>
          <a:custGeom>
            <a:avLst/>
            <a:gdLst>
              <a:gd name="T0" fmla="*/ 11 w 11"/>
              <a:gd name="T1" fmla="*/ 0 h 17"/>
              <a:gd name="T2" fmla="*/ 11 w 11"/>
              <a:gd name="T3" fmla="*/ 3 h 17"/>
              <a:gd name="T4" fmla="*/ 11 w 11"/>
              <a:gd name="T5" fmla="*/ 10 h 17"/>
              <a:gd name="T6" fmla="*/ 10 w 11"/>
              <a:gd name="T7" fmla="*/ 15 h 17"/>
              <a:gd name="T8" fmla="*/ 5 w 11"/>
              <a:gd name="T9" fmla="*/ 17 h 17"/>
              <a:gd name="T10" fmla="*/ 1 w 11"/>
              <a:gd name="T11" fmla="*/ 16 h 17"/>
              <a:gd name="T12" fmla="*/ 2 w 11"/>
              <a:gd name="T13" fmla="*/ 14 h 17"/>
              <a:gd name="T14" fmla="*/ 5 w 11"/>
              <a:gd name="T15" fmla="*/ 15 h 17"/>
              <a:gd name="T16" fmla="*/ 9 w 11"/>
              <a:gd name="T17" fmla="*/ 11 h 17"/>
              <a:gd name="T18" fmla="*/ 9 w 11"/>
              <a:gd name="T19" fmla="*/ 10 h 17"/>
              <a:gd name="T20" fmla="*/ 9 w 11"/>
              <a:gd name="T21" fmla="*/ 10 h 17"/>
              <a:gd name="T22" fmla="*/ 5 w 11"/>
              <a:gd name="T23" fmla="*/ 12 h 17"/>
              <a:gd name="T24" fmla="*/ 0 w 11"/>
              <a:gd name="T25" fmla="*/ 6 h 17"/>
              <a:gd name="T26" fmla="*/ 6 w 11"/>
              <a:gd name="T27" fmla="*/ 0 h 17"/>
              <a:gd name="T28" fmla="*/ 9 w 11"/>
              <a:gd name="T29" fmla="*/ 2 h 17"/>
              <a:gd name="T30" fmla="*/ 9 w 11"/>
              <a:gd name="T31" fmla="*/ 2 h 17"/>
              <a:gd name="T32" fmla="*/ 9 w 11"/>
              <a:gd name="T33" fmla="*/ 0 h 17"/>
              <a:gd name="T34" fmla="*/ 11 w 11"/>
              <a:gd name="T35" fmla="*/ 0 h 17"/>
              <a:gd name="T36" fmla="*/ 9 w 11"/>
              <a:gd name="T37" fmla="*/ 5 h 17"/>
              <a:gd name="T38" fmla="*/ 9 w 11"/>
              <a:gd name="T39" fmla="*/ 4 h 17"/>
              <a:gd name="T40" fmla="*/ 6 w 11"/>
              <a:gd name="T41" fmla="*/ 2 h 17"/>
              <a:gd name="T42" fmla="*/ 3 w 11"/>
              <a:gd name="T43" fmla="*/ 6 h 17"/>
              <a:gd name="T44" fmla="*/ 6 w 11"/>
              <a:gd name="T45" fmla="*/ 10 h 17"/>
              <a:gd name="T46" fmla="*/ 9 w 11"/>
              <a:gd name="T47" fmla="*/ 8 h 17"/>
              <a:gd name="T48" fmla="*/ 9 w 11"/>
              <a:gd name="T49" fmla="*/ 7 h 17"/>
              <a:gd name="T50" fmla="*/ 9 w 11"/>
              <a:gd name="T51"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 h="17">
                <a:moveTo>
                  <a:pt x="11" y="0"/>
                </a:moveTo>
                <a:cubicBezTo>
                  <a:pt x="11" y="1"/>
                  <a:pt x="11" y="2"/>
                  <a:pt x="11" y="3"/>
                </a:cubicBezTo>
                <a:cubicBezTo>
                  <a:pt x="11" y="10"/>
                  <a:pt x="11" y="10"/>
                  <a:pt x="11" y="10"/>
                </a:cubicBezTo>
                <a:cubicBezTo>
                  <a:pt x="11" y="13"/>
                  <a:pt x="11" y="14"/>
                  <a:pt x="10" y="15"/>
                </a:cubicBezTo>
                <a:cubicBezTo>
                  <a:pt x="8" y="17"/>
                  <a:pt x="7" y="17"/>
                  <a:pt x="5" y="17"/>
                </a:cubicBezTo>
                <a:cubicBezTo>
                  <a:pt x="4" y="17"/>
                  <a:pt x="2" y="17"/>
                  <a:pt x="1" y="16"/>
                </a:cubicBezTo>
                <a:cubicBezTo>
                  <a:pt x="2" y="14"/>
                  <a:pt x="2" y="14"/>
                  <a:pt x="2" y="14"/>
                </a:cubicBezTo>
                <a:cubicBezTo>
                  <a:pt x="3" y="15"/>
                  <a:pt x="4" y="15"/>
                  <a:pt x="5" y="15"/>
                </a:cubicBezTo>
                <a:cubicBezTo>
                  <a:pt x="8" y="15"/>
                  <a:pt x="9" y="14"/>
                  <a:pt x="9" y="11"/>
                </a:cubicBezTo>
                <a:cubicBezTo>
                  <a:pt x="9" y="10"/>
                  <a:pt x="9" y="10"/>
                  <a:pt x="9" y="10"/>
                </a:cubicBezTo>
                <a:cubicBezTo>
                  <a:pt x="9" y="10"/>
                  <a:pt x="9" y="10"/>
                  <a:pt x="9" y="10"/>
                </a:cubicBezTo>
                <a:cubicBezTo>
                  <a:pt x="8" y="11"/>
                  <a:pt x="7" y="12"/>
                  <a:pt x="5" y="12"/>
                </a:cubicBezTo>
                <a:cubicBezTo>
                  <a:pt x="2" y="12"/>
                  <a:pt x="0" y="9"/>
                  <a:pt x="0" y="6"/>
                </a:cubicBezTo>
                <a:cubicBezTo>
                  <a:pt x="0" y="2"/>
                  <a:pt x="3" y="0"/>
                  <a:pt x="6" y="0"/>
                </a:cubicBezTo>
                <a:cubicBezTo>
                  <a:pt x="8" y="0"/>
                  <a:pt x="9" y="1"/>
                  <a:pt x="9" y="2"/>
                </a:cubicBezTo>
                <a:cubicBezTo>
                  <a:pt x="9" y="2"/>
                  <a:pt x="9" y="2"/>
                  <a:pt x="9" y="2"/>
                </a:cubicBezTo>
                <a:cubicBezTo>
                  <a:pt x="9" y="0"/>
                  <a:pt x="9" y="0"/>
                  <a:pt x="9" y="0"/>
                </a:cubicBezTo>
                <a:lnTo>
                  <a:pt x="11" y="0"/>
                </a:lnTo>
                <a:close/>
                <a:moveTo>
                  <a:pt x="9" y="5"/>
                </a:moveTo>
                <a:cubicBezTo>
                  <a:pt x="9" y="4"/>
                  <a:pt x="9" y="4"/>
                  <a:pt x="9" y="4"/>
                </a:cubicBezTo>
                <a:cubicBezTo>
                  <a:pt x="9" y="3"/>
                  <a:pt x="8" y="2"/>
                  <a:pt x="6" y="2"/>
                </a:cubicBezTo>
                <a:cubicBezTo>
                  <a:pt x="4" y="2"/>
                  <a:pt x="3" y="3"/>
                  <a:pt x="3" y="6"/>
                </a:cubicBezTo>
                <a:cubicBezTo>
                  <a:pt x="3" y="8"/>
                  <a:pt x="4" y="10"/>
                  <a:pt x="6" y="10"/>
                </a:cubicBezTo>
                <a:cubicBezTo>
                  <a:pt x="7" y="10"/>
                  <a:pt x="8" y="9"/>
                  <a:pt x="9" y="8"/>
                </a:cubicBezTo>
                <a:cubicBezTo>
                  <a:pt x="9" y="8"/>
                  <a:pt x="9" y="7"/>
                  <a:pt x="9" y="7"/>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91" name="Freeform 3343"/>
          <p:cNvSpPr>
            <a:spLocks noEditPoints="1"/>
          </p:cNvSpPr>
          <p:nvPr/>
        </p:nvSpPr>
        <p:spPr bwMode="auto">
          <a:xfrm>
            <a:off x="10398354" y="5150661"/>
            <a:ext cx="15037" cy="18045"/>
          </a:xfrm>
          <a:custGeom>
            <a:avLst/>
            <a:gdLst>
              <a:gd name="T0" fmla="*/ 2 w 10"/>
              <a:gd name="T1" fmla="*/ 6 h 12"/>
              <a:gd name="T2" fmla="*/ 6 w 10"/>
              <a:gd name="T3" fmla="*/ 10 h 12"/>
              <a:gd name="T4" fmla="*/ 9 w 10"/>
              <a:gd name="T5" fmla="*/ 10 h 12"/>
              <a:gd name="T6" fmla="*/ 10 w 10"/>
              <a:gd name="T7" fmla="*/ 11 h 12"/>
              <a:gd name="T8" fmla="*/ 6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7" y="10"/>
                  <a:pt x="8" y="10"/>
                  <a:pt x="9" y="10"/>
                </a:cubicBezTo>
                <a:cubicBezTo>
                  <a:pt x="10" y="11"/>
                  <a:pt x="10" y="11"/>
                  <a:pt x="10" y="11"/>
                </a:cubicBezTo>
                <a:cubicBezTo>
                  <a:pt x="9" y="12"/>
                  <a:pt x="7" y="12"/>
                  <a:pt x="6" y="12"/>
                </a:cubicBezTo>
                <a:cubicBezTo>
                  <a:pt x="2" y="12"/>
                  <a:pt x="0" y="10"/>
                  <a:pt x="0" y="6"/>
                </a:cubicBezTo>
                <a:cubicBezTo>
                  <a:pt x="0" y="3"/>
                  <a:pt x="2" y="0"/>
                  <a:pt x="5" y="0"/>
                </a:cubicBezTo>
                <a:cubicBezTo>
                  <a:pt x="9" y="0"/>
                  <a:pt x="10" y="3"/>
                  <a:pt x="10" y="5"/>
                </a:cubicBezTo>
                <a:cubicBezTo>
                  <a:pt x="10" y="6"/>
                  <a:pt x="10" y="6"/>
                  <a:pt x="10" y="6"/>
                </a:cubicBezTo>
                <a:lnTo>
                  <a:pt x="2" y="6"/>
                </a:lnTo>
                <a:close/>
                <a:moveTo>
                  <a:pt x="8" y="5"/>
                </a:moveTo>
                <a:cubicBezTo>
                  <a:pt x="8" y="4"/>
                  <a:pt x="8" y="2"/>
                  <a:pt x="5" y="2"/>
                </a:cubicBezTo>
                <a:cubicBezTo>
                  <a:pt x="3" y="2"/>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92" name="Rectangle 3344"/>
          <p:cNvSpPr>
            <a:spLocks noChangeArrowheads="1"/>
          </p:cNvSpPr>
          <p:nvPr/>
        </p:nvSpPr>
        <p:spPr bwMode="auto">
          <a:xfrm>
            <a:off x="10418404" y="5142642"/>
            <a:ext cx="3007" cy="2606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793" name="Freeform 3345"/>
          <p:cNvSpPr>
            <a:spLocks noEditPoints="1"/>
          </p:cNvSpPr>
          <p:nvPr/>
        </p:nvSpPr>
        <p:spPr bwMode="auto">
          <a:xfrm>
            <a:off x="10426424" y="5143644"/>
            <a:ext cx="5012" cy="25062"/>
          </a:xfrm>
          <a:custGeom>
            <a:avLst/>
            <a:gdLst>
              <a:gd name="T0" fmla="*/ 3 w 3"/>
              <a:gd name="T1" fmla="*/ 1 h 16"/>
              <a:gd name="T2" fmla="*/ 1 w 3"/>
              <a:gd name="T3" fmla="*/ 2 h 16"/>
              <a:gd name="T4" fmla="*/ 0 w 3"/>
              <a:gd name="T5" fmla="*/ 1 h 16"/>
              <a:gd name="T6" fmla="*/ 2 w 3"/>
              <a:gd name="T7" fmla="*/ 0 h 16"/>
              <a:gd name="T8" fmla="*/ 3 w 3"/>
              <a:gd name="T9" fmla="*/ 1 h 16"/>
              <a:gd name="T10" fmla="*/ 0 w 3"/>
              <a:gd name="T11" fmla="*/ 16 h 16"/>
              <a:gd name="T12" fmla="*/ 0 w 3"/>
              <a:gd name="T13" fmla="*/ 4 h 16"/>
              <a:gd name="T14" fmla="*/ 3 w 3"/>
              <a:gd name="T15" fmla="*/ 4 h 16"/>
              <a:gd name="T16" fmla="*/ 3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2"/>
                  <a:pt x="1" y="2"/>
                </a:cubicBezTo>
                <a:cubicBezTo>
                  <a:pt x="1" y="2"/>
                  <a:pt x="0" y="2"/>
                  <a:pt x="0" y="1"/>
                </a:cubicBezTo>
                <a:cubicBezTo>
                  <a:pt x="0" y="0"/>
                  <a:pt x="1" y="0"/>
                  <a:pt x="2" y="0"/>
                </a:cubicBezTo>
                <a:cubicBezTo>
                  <a:pt x="2" y="0"/>
                  <a:pt x="3" y="0"/>
                  <a:pt x="3" y="1"/>
                </a:cubicBezTo>
                <a:close/>
                <a:moveTo>
                  <a:pt x="0" y="16"/>
                </a:moveTo>
                <a:cubicBezTo>
                  <a:pt x="0" y="4"/>
                  <a:pt x="0" y="4"/>
                  <a:pt x="0" y="4"/>
                </a:cubicBezTo>
                <a:cubicBezTo>
                  <a:pt x="3" y="4"/>
                  <a:pt x="3" y="4"/>
                  <a:pt x="3" y="4"/>
                </a:cubicBezTo>
                <a:cubicBezTo>
                  <a:pt x="3" y="16"/>
                  <a:pt x="3" y="16"/>
                  <a:pt x="3"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94" name="Freeform 3346"/>
          <p:cNvSpPr/>
          <p:nvPr/>
        </p:nvSpPr>
        <p:spPr bwMode="auto">
          <a:xfrm>
            <a:off x="10434443" y="5145649"/>
            <a:ext cx="11027" cy="23057"/>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5 w 7"/>
              <a:gd name="T13" fmla="*/ 13 h 15"/>
              <a:gd name="T14" fmla="*/ 6 w 7"/>
              <a:gd name="T15" fmla="*/ 13 h 15"/>
              <a:gd name="T16" fmla="*/ 7 w 7"/>
              <a:gd name="T17" fmla="*/ 15 h 15"/>
              <a:gd name="T18" fmla="*/ 5 w 7"/>
              <a:gd name="T19" fmla="*/ 15 h 15"/>
              <a:gd name="T20" fmla="*/ 2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4" y="13"/>
                  <a:pt x="5" y="13"/>
                </a:cubicBezTo>
                <a:cubicBezTo>
                  <a:pt x="6" y="13"/>
                  <a:pt x="6" y="13"/>
                  <a:pt x="6" y="13"/>
                </a:cubicBezTo>
                <a:cubicBezTo>
                  <a:pt x="7" y="15"/>
                  <a:pt x="7" y="15"/>
                  <a:pt x="7" y="15"/>
                </a:cubicBezTo>
                <a:cubicBezTo>
                  <a:pt x="6" y="15"/>
                  <a:pt x="5" y="15"/>
                  <a:pt x="5" y="15"/>
                </a:cubicBezTo>
                <a:cubicBezTo>
                  <a:pt x="4" y="15"/>
                  <a:pt x="3" y="15"/>
                  <a:pt x="2"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95" name="Oval 3347"/>
          <p:cNvSpPr>
            <a:spLocks noChangeArrowheads="1"/>
          </p:cNvSpPr>
          <p:nvPr/>
        </p:nvSpPr>
        <p:spPr bwMode="auto">
          <a:xfrm>
            <a:off x="10446473" y="5164696"/>
            <a:ext cx="5012" cy="4010"/>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96" name="Freeform 3348"/>
          <p:cNvSpPr>
            <a:spLocks noEditPoints="1"/>
          </p:cNvSpPr>
          <p:nvPr/>
        </p:nvSpPr>
        <p:spPr bwMode="auto">
          <a:xfrm>
            <a:off x="9569306" y="5187753"/>
            <a:ext cx="16040" cy="27067"/>
          </a:xfrm>
          <a:custGeom>
            <a:avLst/>
            <a:gdLst>
              <a:gd name="T0" fmla="*/ 0 w 10"/>
              <a:gd name="T1" fmla="*/ 1 h 17"/>
              <a:gd name="T2" fmla="*/ 4 w 10"/>
              <a:gd name="T3" fmla="*/ 0 h 17"/>
              <a:gd name="T4" fmla="*/ 9 w 10"/>
              <a:gd name="T5" fmla="*/ 2 h 17"/>
              <a:gd name="T6" fmla="*/ 10 w 10"/>
              <a:gd name="T7" fmla="*/ 5 h 17"/>
              <a:gd name="T8" fmla="*/ 9 w 10"/>
              <a:gd name="T9" fmla="*/ 9 h 17"/>
              <a:gd name="T10" fmla="*/ 4 w 10"/>
              <a:gd name="T11" fmla="*/ 10 h 17"/>
              <a:gd name="T12" fmla="*/ 2 w 10"/>
              <a:gd name="T13" fmla="*/ 10 h 17"/>
              <a:gd name="T14" fmla="*/ 2 w 10"/>
              <a:gd name="T15" fmla="*/ 17 h 17"/>
              <a:gd name="T16" fmla="*/ 0 w 10"/>
              <a:gd name="T17" fmla="*/ 17 h 17"/>
              <a:gd name="T18" fmla="*/ 0 w 10"/>
              <a:gd name="T19" fmla="*/ 1 h 17"/>
              <a:gd name="T20" fmla="*/ 2 w 10"/>
              <a:gd name="T21" fmla="*/ 8 h 17"/>
              <a:gd name="T22" fmla="*/ 4 w 10"/>
              <a:gd name="T23" fmla="*/ 9 h 17"/>
              <a:gd name="T24" fmla="*/ 8 w 10"/>
              <a:gd name="T25" fmla="*/ 5 h 17"/>
              <a:gd name="T26" fmla="*/ 4 w 10"/>
              <a:gd name="T27" fmla="*/ 2 h 17"/>
              <a:gd name="T28" fmla="*/ 2 w 10"/>
              <a:gd name="T29" fmla="*/ 2 h 17"/>
              <a:gd name="T30" fmla="*/ 2 w 10"/>
              <a:gd name="T31"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7">
                <a:moveTo>
                  <a:pt x="0" y="1"/>
                </a:moveTo>
                <a:cubicBezTo>
                  <a:pt x="1" y="1"/>
                  <a:pt x="3" y="0"/>
                  <a:pt x="4" y="0"/>
                </a:cubicBezTo>
                <a:cubicBezTo>
                  <a:pt x="6" y="0"/>
                  <a:pt x="8" y="1"/>
                  <a:pt x="9" y="2"/>
                </a:cubicBezTo>
                <a:cubicBezTo>
                  <a:pt x="10" y="2"/>
                  <a:pt x="10" y="4"/>
                  <a:pt x="10" y="5"/>
                </a:cubicBezTo>
                <a:cubicBezTo>
                  <a:pt x="10" y="7"/>
                  <a:pt x="10" y="8"/>
                  <a:pt x="9" y="9"/>
                </a:cubicBezTo>
                <a:cubicBezTo>
                  <a:pt x="8" y="10"/>
                  <a:pt x="6" y="10"/>
                  <a:pt x="4" y="10"/>
                </a:cubicBezTo>
                <a:cubicBezTo>
                  <a:pt x="3" y="10"/>
                  <a:pt x="3" y="10"/>
                  <a:pt x="2" y="10"/>
                </a:cubicBezTo>
                <a:cubicBezTo>
                  <a:pt x="2" y="17"/>
                  <a:pt x="2" y="17"/>
                  <a:pt x="2" y="17"/>
                </a:cubicBezTo>
                <a:cubicBezTo>
                  <a:pt x="0" y="17"/>
                  <a:pt x="0" y="17"/>
                  <a:pt x="0" y="17"/>
                </a:cubicBezTo>
                <a:lnTo>
                  <a:pt x="0" y="1"/>
                </a:lnTo>
                <a:close/>
                <a:moveTo>
                  <a:pt x="2" y="8"/>
                </a:moveTo>
                <a:cubicBezTo>
                  <a:pt x="3" y="9"/>
                  <a:pt x="3" y="9"/>
                  <a:pt x="4" y="9"/>
                </a:cubicBezTo>
                <a:cubicBezTo>
                  <a:pt x="7" y="9"/>
                  <a:pt x="8" y="7"/>
                  <a:pt x="8" y="5"/>
                </a:cubicBezTo>
                <a:cubicBezTo>
                  <a:pt x="8" y="3"/>
                  <a:pt x="7" y="2"/>
                  <a:pt x="4" y="2"/>
                </a:cubicBezTo>
                <a:cubicBezTo>
                  <a:pt x="3" y="2"/>
                  <a:pt x="3" y="2"/>
                  <a:pt x="2" y="2"/>
                </a:cubicBezTo>
                <a:lnTo>
                  <a:pt x="2"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97" name="Freeform 3349"/>
          <p:cNvSpPr/>
          <p:nvPr/>
        </p:nvSpPr>
        <p:spPr bwMode="auto">
          <a:xfrm>
            <a:off x="9590358" y="5187753"/>
            <a:ext cx="15037" cy="27067"/>
          </a:xfrm>
          <a:custGeom>
            <a:avLst/>
            <a:gdLst>
              <a:gd name="T0" fmla="*/ 0 w 10"/>
              <a:gd name="T1" fmla="*/ 0 h 17"/>
              <a:gd name="T2" fmla="*/ 2 w 10"/>
              <a:gd name="T3" fmla="*/ 0 h 17"/>
              <a:gd name="T4" fmla="*/ 2 w 10"/>
              <a:gd name="T5" fmla="*/ 7 h 17"/>
              <a:gd name="T6" fmla="*/ 2 w 10"/>
              <a:gd name="T7" fmla="*/ 7 h 17"/>
              <a:gd name="T8" fmla="*/ 4 w 10"/>
              <a:gd name="T9" fmla="*/ 5 h 17"/>
              <a:gd name="T10" fmla="*/ 6 w 10"/>
              <a:gd name="T11" fmla="*/ 5 h 17"/>
              <a:gd name="T12" fmla="*/ 10 w 10"/>
              <a:gd name="T13" fmla="*/ 10 h 17"/>
              <a:gd name="T14" fmla="*/ 10 w 10"/>
              <a:gd name="T15" fmla="*/ 17 h 17"/>
              <a:gd name="T16" fmla="*/ 8 w 10"/>
              <a:gd name="T17" fmla="*/ 17 h 17"/>
              <a:gd name="T18" fmla="*/ 8 w 10"/>
              <a:gd name="T19" fmla="*/ 10 h 17"/>
              <a:gd name="T20" fmla="*/ 5 w 10"/>
              <a:gd name="T21" fmla="*/ 7 h 17"/>
              <a:gd name="T22" fmla="*/ 2 w 10"/>
              <a:gd name="T23" fmla="*/ 9 h 17"/>
              <a:gd name="T24" fmla="*/ 2 w 10"/>
              <a:gd name="T25" fmla="*/ 10 h 17"/>
              <a:gd name="T26" fmla="*/ 2 w 10"/>
              <a:gd name="T27" fmla="*/ 17 h 17"/>
              <a:gd name="T28" fmla="*/ 0 w 10"/>
              <a:gd name="T29" fmla="*/ 17 h 17"/>
              <a:gd name="T30" fmla="*/ 0 w 10"/>
              <a:gd name="T3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7">
                <a:moveTo>
                  <a:pt x="0" y="0"/>
                </a:moveTo>
                <a:cubicBezTo>
                  <a:pt x="2" y="0"/>
                  <a:pt x="2" y="0"/>
                  <a:pt x="2" y="0"/>
                </a:cubicBezTo>
                <a:cubicBezTo>
                  <a:pt x="2" y="7"/>
                  <a:pt x="2" y="7"/>
                  <a:pt x="2" y="7"/>
                </a:cubicBezTo>
                <a:cubicBezTo>
                  <a:pt x="2" y="7"/>
                  <a:pt x="2" y="7"/>
                  <a:pt x="2" y="7"/>
                </a:cubicBezTo>
                <a:cubicBezTo>
                  <a:pt x="3" y="6"/>
                  <a:pt x="3" y="6"/>
                  <a:pt x="4" y="5"/>
                </a:cubicBezTo>
                <a:cubicBezTo>
                  <a:pt x="4" y="5"/>
                  <a:pt x="5" y="5"/>
                  <a:pt x="6" y="5"/>
                </a:cubicBezTo>
                <a:cubicBezTo>
                  <a:pt x="8" y="5"/>
                  <a:pt x="10" y="6"/>
                  <a:pt x="10" y="10"/>
                </a:cubicBezTo>
                <a:cubicBezTo>
                  <a:pt x="10" y="17"/>
                  <a:pt x="10" y="17"/>
                  <a:pt x="10" y="17"/>
                </a:cubicBezTo>
                <a:cubicBezTo>
                  <a:pt x="8" y="17"/>
                  <a:pt x="8" y="17"/>
                  <a:pt x="8" y="17"/>
                </a:cubicBezTo>
                <a:cubicBezTo>
                  <a:pt x="8" y="10"/>
                  <a:pt x="8" y="10"/>
                  <a:pt x="8" y="10"/>
                </a:cubicBezTo>
                <a:cubicBezTo>
                  <a:pt x="8" y="8"/>
                  <a:pt x="7" y="7"/>
                  <a:pt x="5" y="7"/>
                </a:cubicBezTo>
                <a:cubicBezTo>
                  <a:pt x="4" y="7"/>
                  <a:pt x="3" y="8"/>
                  <a:pt x="2" y="9"/>
                </a:cubicBezTo>
                <a:cubicBezTo>
                  <a:pt x="2" y="9"/>
                  <a:pt x="2" y="9"/>
                  <a:pt x="2" y="10"/>
                </a:cubicBezTo>
                <a:cubicBezTo>
                  <a:pt x="2" y="17"/>
                  <a:pt x="2" y="17"/>
                  <a:pt x="2" y="17"/>
                </a:cubicBezTo>
                <a:cubicBezTo>
                  <a:pt x="0" y="17"/>
                  <a:pt x="0" y="17"/>
                  <a:pt x="0" y="17"/>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98" name="Freeform 3350"/>
          <p:cNvSpPr>
            <a:spLocks noEditPoints="1"/>
          </p:cNvSpPr>
          <p:nvPr/>
        </p:nvSpPr>
        <p:spPr bwMode="auto">
          <a:xfrm>
            <a:off x="9610407" y="5195773"/>
            <a:ext cx="14035" cy="19047"/>
          </a:xfrm>
          <a:custGeom>
            <a:avLst/>
            <a:gdLst>
              <a:gd name="T0" fmla="*/ 7 w 9"/>
              <a:gd name="T1" fmla="*/ 12 h 12"/>
              <a:gd name="T2" fmla="*/ 7 w 9"/>
              <a:gd name="T3" fmla="*/ 10 h 12"/>
              <a:gd name="T4" fmla="*/ 7 w 9"/>
              <a:gd name="T5" fmla="*/ 10 h 12"/>
              <a:gd name="T6" fmla="*/ 3 w 9"/>
              <a:gd name="T7" fmla="*/ 12 h 12"/>
              <a:gd name="T8" fmla="*/ 0 w 9"/>
              <a:gd name="T9" fmla="*/ 9 h 12"/>
              <a:gd name="T10" fmla="*/ 7 w 9"/>
              <a:gd name="T11" fmla="*/ 4 h 12"/>
              <a:gd name="T12" fmla="*/ 7 w 9"/>
              <a:gd name="T13" fmla="*/ 4 h 12"/>
              <a:gd name="T14" fmla="*/ 4 w 9"/>
              <a:gd name="T15" fmla="*/ 1 h 12"/>
              <a:gd name="T16" fmla="*/ 1 w 9"/>
              <a:gd name="T17" fmla="*/ 2 h 12"/>
              <a:gd name="T18" fmla="*/ 1 w 9"/>
              <a:gd name="T19" fmla="*/ 1 h 12"/>
              <a:gd name="T20" fmla="*/ 4 w 9"/>
              <a:gd name="T21" fmla="*/ 0 h 12"/>
              <a:gd name="T22" fmla="*/ 9 w 9"/>
              <a:gd name="T23" fmla="*/ 5 h 12"/>
              <a:gd name="T24" fmla="*/ 9 w 9"/>
              <a:gd name="T25" fmla="*/ 9 h 12"/>
              <a:gd name="T26" fmla="*/ 9 w 9"/>
              <a:gd name="T27" fmla="*/ 12 h 12"/>
              <a:gd name="T28" fmla="*/ 7 w 9"/>
              <a:gd name="T29" fmla="*/ 12 h 12"/>
              <a:gd name="T30" fmla="*/ 7 w 9"/>
              <a:gd name="T31" fmla="*/ 6 h 12"/>
              <a:gd name="T32" fmla="*/ 2 w 9"/>
              <a:gd name="T33" fmla="*/ 8 h 12"/>
              <a:gd name="T34" fmla="*/ 4 w 9"/>
              <a:gd name="T35" fmla="*/ 10 h 12"/>
              <a:gd name="T36" fmla="*/ 7 w 9"/>
              <a:gd name="T37" fmla="*/ 8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7" y="12"/>
                </a:moveTo>
                <a:cubicBezTo>
                  <a:pt x="7" y="10"/>
                  <a:pt x="7" y="10"/>
                  <a:pt x="7" y="10"/>
                </a:cubicBezTo>
                <a:cubicBezTo>
                  <a:pt x="7" y="10"/>
                  <a:pt x="7" y="10"/>
                  <a:pt x="7" y="10"/>
                </a:cubicBezTo>
                <a:cubicBezTo>
                  <a:pt x="6" y="11"/>
                  <a:pt x="5" y="12"/>
                  <a:pt x="3" y="12"/>
                </a:cubicBezTo>
                <a:cubicBezTo>
                  <a:pt x="1" y="12"/>
                  <a:pt x="0" y="10"/>
                  <a:pt x="0" y="9"/>
                </a:cubicBezTo>
                <a:cubicBezTo>
                  <a:pt x="0" y="6"/>
                  <a:pt x="2" y="4"/>
                  <a:pt x="7" y="4"/>
                </a:cubicBezTo>
                <a:cubicBezTo>
                  <a:pt x="7" y="4"/>
                  <a:pt x="7" y="4"/>
                  <a:pt x="7" y="4"/>
                </a:cubicBezTo>
                <a:cubicBezTo>
                  <a:pt x="7" y="3"/>
                  <a:pt x="7" y="1"/>
                  <a:pt x="4" y="1"/>
                </a:cubicBezTo>
                <a:cubicBezTo>
                  <a:pt x="3" y="1"/>
                  <a:pt x="2" y="2"/>
                  <a:pt x="1" y="2"/>
                </a:cubicBezTo>
                <a:cubicBezTo>
                  <a:pt x="1" y="1"/>
                  <a:pt x="1" y="1"/>
                  <a:pt x="1" y="1"/>
                </a:cubicBezTo>
                <a:cubicBezTo>
                  <a:pt x="2" y="0"/>
                  <a:pt x="3" y="0"/>
                  <a:pt x="4" y="0"/>
                </a:cubicBezTo>
                <a:cubicBezTo>
                  <a:pt x="8" y="0"/>
                  <a:pt x="9" y="2"/>
                  <a:pt x="9" y="5"/>
                </a:cubicBezTo>
                <a:cubicBezTo>
                  <a:pt x="9" y="9"/>
                  <a:pt x="9" y="9"/>
                  <a:pt x="9" y="9"/>
                </a:cubicBezTo>
                <a:cubicBezTo>
                  <a:pt x="9" y="10"/>
                  <a:pt x="9" y="11"/>
                  <a:pt x="9" y="12"/>
                </a:cubicBezTo>
                <a:lnTo>
                  <a:pt x="7" y="12"/>
                </a:lnTo>
                <a:close/>
                <a:moveTo>
                  <a:pt x="7" y="6"/>
                </a:moveTo>
                <a:cubicBezTo>
                  <a:pt x="5" y="6"/>
                  <a:pt x="2" y="6"/>
                  <a:pt x="2" y="8"/>
                </a:cubicBezTo>
                <a:cubicBezTo>
                  <a:pt x="2" y="10"/>
                  <a:pt x="3" y="10"/>
                  <a:pt x="4" y="10"/>
                </a:cubicBezTo>
                <a:cubicBezTo>
                  <a:pt x="5" y="10"/>
                  <a:pt x="6" y="9"/>
                  <a:pt x="7" y="8"/>
                </a:cubicBezTo>
                <a:cubicBezTo>
                  <a:pt x="7" y="8"/>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99" name="Freeform 3351"/>
          <p:cNvSpPr/>
          <p:nvPr/>
        </p:nvSpPr>
        <p:spPr bwMode="auto">
          <a:xfrm>
            <a:off x="9629455" y="5195773"/>
            <a:ext cx="11027" cy="19047"/>
          </a:xfrm>
          <a:custGeom>
            <a:avLst/>
            <a:gdLst>
              <a:gd name="T0" fmla="*/ 0 w 7"/>
              <a:gd name="T1" fmla="*/ 10 h 12"/>
              <a:gd name="T2" fmla="*/ 3 w 7"/>
              <a:gd name="T3" fmla="*/ 10 h 12"/>
              <a:gd name="T4" fmla="*/ 5 w 7"/>
              <a:gd name="T5" fmla="*/ 9 h 12"/>
              <a:gd name="T6" fmla="*/ 3 w 7"/>
              <a:gd name="T7" fmla="*/ 6 h 12"/>
              <a:gd name="T8" fmla="*/ 0 w 7"/>
              <a:gd name="T9" fmla="*/ 3 h 12"/>
              <a:gd name="T10" fmla="*/ 4 w 7"/>
              <a:gd name="T11" fmla="*/ 0 h 12"/>
              <a:gd name="T12" fmla="*/ 7 w 7"/>
              <a:gd name="T13" fmla="*/ 1 h 12"/>
              <a:gd name="T14" fmla="*/ 6 w 7"/>
              <a:gd name="T15" fmla="*/ 2 h 12"/>
              <a:gd name="T16" fmla="*/ 4 w 7"/>
              <a:gd name="T17" fmla="*/ 1 h 12"/>
              <a:gd name="T18" fmla="*/ 2 w 7"/>
              <a:gd name="T19" fmla="*/ 3 h 12"/>
              <a:gd name="T20" fmla="*/ 4 w 7"/>
              <a:gd name="T21" fmla="*/ 5 h 12"/>
              <a:gd name="T22" fmla="*/ 7 w 7"/>
              <a:gd name="T23" fmla="*/ 8 h 12"/>
              <a:gd name="T24" fmla="*/ 3 w 7"/>
              <a:gd name="T25" fmla="*/ 12 h 12"/>
              <a:gd name="T26" fmla="*/ 0 w 7"/>
              <a:gd name="T27" fmla="*/ 11 h 12"/>
              <a:gd name="T28" fmla="*/ 0 w 7"/>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2">
                <a:moveTo>
                  <a:pt x="0" y="10"/>
                </a:moveTo>
                <a:cubicBezTo>
                  <a:pt x="1" y="10"/>
                  <a:pt x="2" y="10"/>
                  <a:pt x="3" y="10"/>
                </a:cubicBezTo>
                <a:cubicBezTo>
                  <a:pt x="5" y="10"/>
                  <a:pt x="5" y="10"/>
                  <a:pt x="5" y="9"/>
                </a:cubicBezTo>
                <a:cubicBezTo>
                  <a:pt x="5" y="8"/>
                  <a:pt x="5" y="7"/>
                  <a:pt x="3" y="6"/>
                </a:cubicBezTo>
                <a:cubicBezTo>
                  <a:pt x="1" y="6"/>
                  <a:pt x="0" y="5"/>
                  <a:pt x="0" y="3"/>
                </a:cubicBezTo>
                <a:cubicBezTo>
                  <a:pt x="0" y="1"/>
                  <a:pt x="2" y="0"/>
                  <a:pt x="4" y="0"/>
                </a:cubicBezTo>
                <a:cubicBezTo>
                  <a:pt x="5" y="0"/>
                  <a:pt x="6" y="0"/>
                  <a:pt x="7" y="1"/>
                </a:cubicBezTo>
                <a:cubicBezTo>
                  <a:pt x="6" y="2"/>
                  <a:pt x="6" y="2"/>
                  <a:pt x="6" y="2"/>
                </a:cubicBezTo>
                <a:cubicBezTo>
                  <a:pt x="6" y="2"/>
                  <a:pt x="5" y="1"/>
                  <a:pt x="4" y="1"/>
                </a:cubicBezTo>
                <a:cubicBezTo>
                  <a:pt x="3" y="1"/>
                  <a:pt x="2" y="2"/>
                  <a:pt x="2" y="3"/>
                </a:cubicBezTo>
                <a:cubicBezTo>
                  <a:pt x="2" y="4"/>
                  <a:pt x="3" y="4"/>
                  <a:pt x="4" y="5"/>
                </a:cubicBezTo>
                <a:cubicBezTo>
                  <a:pt x="6" y="6"/>
                  <a:pt x="7" y="7"/>
                  <a:pt x="7" y="8"/>
                </a:cubicBezTo>
                <a:cubicBezTo>
                  <a:pt x="7" y="10"/>
                  <a:pt x="6" y="12"/>
                  <a:pt x="3" y="12"/>
                </a:cubicBezTo>
                <a:cubicBezTo>
                  <a:pt x="2" y="12"/>
                  <a:pt x="1" y="12"/>
                  <a:pt x="0" y="11"/>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00" name="Freeform 3352"/>
          <p:cNvSpPr>
            <a:spLocks noEditPoints="1"/>
          </p:cNvSpPr>
          <p:nvPr/>
        </p:nvSpPr>
        <p:spPr bwMode="auto">
          <a:xfrm>
            <a:off x="9643489" y="5195773"/>
            <a:ext cx="17042" cy="19047"/>
          </a:xfrm>
          <a:custGeom>
            <a:avLst/>
            <a:gdLst>
              <a:gd name="T0" fmla="*/ 2 w 11"/>
              <a:gd name="T1" fmla="*/ 6 h 12"/>
              <a:gd name="T2" fmla="*/ 6 w 11"/>
              <a:gd name="T3" fmla="*/ 10 h 12"/>
              <a:gd name="T4" fmla="*/ 10 w 11"/>
              <a:gd name="T5" fmla="*/ 10 h 12"/>
              <a:gd name="T6" fmla="*/ 10 w 11"/>
              <a:gd name="T7" fmla="*/ 11 h 12"/>
              <a:gd name="T8" fmla="*/ 6 w 11"/>
              <a:gd name="T9" fmla="*/ 12 h 12"/>
              <a:gd name="T10" fmla="*/ 0 w 11"/>
              <a:gd name="T11" fmla="*/ 6 h 12"/>
              <a:gd name="T12" fmla="*/ 6 w 11"/>
              <a:gd name="T13" fmla="*/ 0 h 12"/>
              <a:gd name="T14" fmla="*/ 11 w 11"/>
              <a:gd name="T15" fmla="*/ 5 h 12"/>
              <a:gd name="T16" fmla="*/ 11 w 11"/>
              <a:gd name="T17" fmla="*/ 6 h 12"/>
              <a:gd name="T18" fmla="*/ 2 w 11"/>
              <a:gd name="T19" fmla="*/ 6 h 12"/>
              <a:gd name="T20" fmla="*/ 9 w 11"/>
              <a:gd name="T21" fmla="*/ 5 h 12"/>
              <a:gd name="T22" fmla="*/ 6 w 11"/>
              <a:gd name="T23" fmla="*/ 1 h 12"/>
              <a:gd name="T24" fmla="*/ 2 w 11"/>
              <a:gd name="T25" fmla="*/ 5 h 12"/>
              <a:gd name="T26" fmla="*/ 9 w 11"/>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2">
                <a:moveTo>
                  <a:pt x="2" y="6"/>
                </a:moveTo>
                <a:cubicBezTo>
                  <a:pt x="2" y="9"/>
                  <a:pt x="4" y="10"/>
                  <a:pt x="6" y="10"/>
                </a:cubicBezTo>
                <a:cubicBezTo>
                  <a:pt x="8" y="10"/>
                  <a:pt x="9" y="10"/>
                  <a:pt x="10" y="10"/>
                </a:cubicBezTo>
                <a:cubicBezTo>
                  <a:pt x="10" y="11"/>
                  <a:pt x="10" y="11"/>
                  <a:pt x="10" y="11"/>
                </a:cubicBezTo>
                <a:cubicBezTo>
                  <a:pt x="9" y="12"/>
                  <a:pt x="8" y="12"/>
                  <a:pt x="6" y="12"/>
                </a:cubicBezTo>
                <a:cubicBezTo>
                  <a:pt x="3" y="12"/>
                  <a:pt x="0" y="10"/>
                  <a:pt x="0" y="6"/>
                </a:cubicBezTo>
                <a:cubicBezTo>
                  <a:pt x="0" y="3"/>
                  <a:pt x="2" y="0"/>
                  <a:pt x="6" y="0"/>
                </a:cubicBezTo>
                <a:cubicBezTo>
                  <a:pt x="10" y="0"/>
                  <a:pt x="11" y="3"/>
                  <a:pt x="11" y="5"/>
                </a:cubicBezTo>
                <a:cubicBezTo>
                  <a:pt x="11" y="6"/>
                  <a:pt x="11" y="6"/>
                  <a:pt x="11" y="6"/>
                </a:cubicBezTo>
                <a:lnTo>
                  <a:pt x="2" y="6"/>
                </a:lnTo>
                <a:close/>
                <a:moveTo>
                  <a:pt x="9" y="5"/>
                </a:moveTo>
                <a:cubicBezTo>
                  <a:pt x="9" y="3"/>
                  <a:pt x="8" y="1"/>
                  <a:pt x="6" y="1"/>
                </a:cubicBezTo>
                <a:cubicBezTo>
                  <a:pt x="4" y="1"/>
                  <a:pt x="3" y="3"/>
                  <a:pt x="2" y="5"/>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01" name="Rectangle 3353"/>
          <p:cNvSpPr>
            <a:spLocks noChangeArrowheads="1"/>
          </p:cNvSpPr>
          <p:nvPr/>
        </p:nvSpPr>
        <p:spPr bwMode="auto">
          <a:xfrm>
            <a:off x="9665544" y="5187753"/>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802" name="Rectangle 3354"/>
          <p:cNvSpPr>
            <a:spLocks noChangeArrowheads="1"/>
          </p:cNvSpPr>
          <p:nvPr/>
        </p:nvSpPr>
        <p:spPr bwMode="auto">
          <a:xfrm>
            <a:off x="9673564" y="5187753"/>
            <a:ext cx="4010"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803" name="Freeform 3355"/>
          <p:cNvSpPr/>
          <p:nvPr/>
        </p:nvSpPr>
        <p:spPr bwMode="auto">
          <a:xfrm>
            <a:off x="9682586" y="5195773"/>
            <a:ext cx="16040" cy="19047"/>
          </a:xfrm>
          <a:custGeom>
            <a:avLst/>
            <a:gdLst>
              <a:gd name="T0" fmla="*/ 10 w 10"/>
              <a:gd name="T1" fmla="*/ 8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6 h 12"/>
              <a:gd name="T20" fmla="*/ 5 w 10"/>
              <a:gd name="T21" fmla="*/ 10 h 12"/>
              <a:gd name="T22" fmla="*/ 8 w 10"/>
              <a:gd name="T23" fmla="*/ 8 h 12"/>
              <a:gd name="T24" fmla="*/ 8 w 10"/>
              <a:gd name="T25" fmla="*/ 7 h 12"/>
              <a:gd name="T26" fmla="*/ 8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10"/>
                  <a:pt x="10" y="11"/>
                  <a:pt x="10" y="12"/>
                </a:cubicBezTo>
                <a:cubicBezTo>
                  <a:pt x="8" y="12"/>
                  <a:pt x="8" y="12"/>
                  <a:pt x="8" y="12"/>
                </a:cubicBezTo>
                <a:cubicBezTo>
                  <a:pt x="8" y="10"/>
                  <a:pt x="8" y="10"/>
                  <a:pt x="8" y="10"/>
                </a:cubicBezTo>
                <a:cubicBezTo>
                  <a:pt x="8" y="10"/>
                  <a:pt x="8" y="10"/>
                  <a:pt x="8" y="10"/>
                </a:cubicBezTo>
                <a:cubicBezTo>
                  <a:pt x="8" y="11"/>
                  <a:pt x="6" y="12"/>
                  <a:pt x="4" y="12"/>
                </a:cubicBezTo>
                <a:cubicBezTo>
                  <a:pt x="2" y="12"/>
                  <a:pt x="0" y="11"/>
                  <a:pt x="0" y="7"/>
                </a:cubicBezTo>
                <a:cubicBezTo>
                  <a:pt x="0" y="0"/>
                  <a:pt x="0" y="0"/>
                  <a:pt x="0" y="0"/>
                </a:cubicBezTo>
                <a:cubicBezTo>
                  <a:pt x="2" y="0"/>
                  <a:pt x="2" y="0"/>
                  <a:pt x="2" y="0"/>
                </a:cubicBezTo>
                <a:cubicBezTo>
                  <a:pt x="2" y="6"/>
                  <a:pt x="2" y="6"/>
                  <a:pt x="2" y="6"/>
                </a:cubicBezTo>
                <a:cubicBezTo>
                  <a:pt x="2" y="9"/>
                  <a:pt x="3" y="10"/>
                  <a:pt x="5" y="10"/>
                </a:cubicBezTo>
                <a:cubicBezTo>
                  <a:pt x="6" y="10"/>
                  <a:pt x="7" y="9"/>
                  <a:pt x="8" y="8"/>
                </a:cubicBezTo>
                <a:cubicBezTo>
                  <a:pt x="8" y="8"/>
                  <a:pt x="8" y="8"/>
                  <a:pt x="8" y="7"/>
                </a:cubicBezTo>
                <a:cubicBezTo>
                  <a:pt x="8" y="0"/>
                  <a:pt x="8" y="0"/>
                  <a:pt x="8"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04" name="Freeform 3356"/>
          <p:cNvSpPr/>
          <p:nvPr/>
        </p:nvSpPr>
        <p:spPr bwMode="auto">
          <a:xfrm>
            <a:off x="9702635" y="5195773"/>
            <a:ext cx="13032" cy="19047"/>
          </a:xfrm>
          <a:custGeom>
            <a:avLst/>
            <a:gdLst>
              <a:gd name="T0" fmla="*/ 1 w 8"/>
              <a:gd name="T1" fmla="*/ 10 h 12"/>
              <a:gd name="T2" fmla="*/ 3 w 8"/>
              <a:gd name="T3" fmla="*/ 10 h 12"/>
              <a:gd name="T4" fmla="*/ 6 w 8"/>
              <a:gd name="T5" fmla="*/ 9 h 12"/>
              <a:gd name="T6" fmla="*/ 3 w 8"/>
              <a:gd name="T7" fmla="*/ 6 h 12"/>
              <a:gd name="T8" fmla="*/ 0 w 8"/>
              <a:gd name="T9" fmla="*/ 3 h 12"/>
              <a:gd name="T10" fmla="*/ 4 w 8"/>
              <a:gd name="T11" fmla="*/ 0 h 12"/>
              <a:gd name="T12" fmla="*/ 7 w 8"/>
              <a:gd name="T13" fmla="*/ 1 h 12"/>
              <a:gd name="T14" fmla="*/ 7 w 8"/>
              <a:gd name="T15" fmla="*/ 2 h 12"/>
              <a:gd name="T16" fmla="*/ 4 w 8"/>
              <a:gd name="T17" fmla="*/ 1 h 12"/>
              <a:gd name="T18" fmla="*/ 2 w 8"/>
              <a:gd name="T19" fmla="*/ 3 h 12"/>
              <a:gd name="T20" fmla="*/ 5 w 8"/>
              <a:gd name="T21" fmla="*/ 5 h 12"/>
              <a:gd name="T22" fmla="*/ 8 w 8"/>
              <a:gd name="T23" fmla="*/ 8 h 12"/>
              <a:gd name="T24" fmla="*/ 3 w 8"/>
              <a:gd name="T25" fmla="*/ 12 h 12"/>
              <a:gd name="T26" fmla="*/ 0 w 8"/>
              <a:gd name="T27" fmla="*/ 11 h 12"/>
              <a:gd name="T28" fmla="*/ 1 w 8"/>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1" y="10"/>
                </a:moveTo>
                <a:cubicBezTo>
                  <a:pt x="1" y="10"/>
                  <a:pt x="2" y="10"/>
                  <a:pt x="3" y="10"/>
                </a:cubicBezTo>
                <a:cubicBezTo>
                  <a:pt x="5" y="10"/>
                  <a:pt x="6" y="10"/>
                  <a:pt x="6" y="9"/>
                </a:cubicBezTo>
                <a:cubicBezTo>
                  <a:pt x="6" y="8"/>
                  <a:pt x="5" y="7"/>
                  <a:pt x="3" y="6"/>
                </a:cubicBezTo>
                <a:cubicBezTo>
                  <a:pt x="1" y="6"/>
                  <a:pt x="0" y="5"/>
                  <a:pt x="0" y="3"/>
                </a:cubicBezTo>
                <a:cubicBezTo>
                  <a:pt x="0" y="1"/>
                  <a:pt x="2" y="0"/>
                  <a:pt x="4" y="0"/>
                </a:cubicBezTo>
                <a:cubicBezTo>
                  <a:pt x="5" y="0"/>
                  <a:pt x="7" y="0"/>
                  <a:pt x="7" y="1"/>
                </a:cubicBezTo>
                <a:cubicBezTo>
                  <a:pt x="7" y="2"/>
                  <a:pt x="7" y="2"/>
                  <a:pt x="7" y="2"/>
                </a:cubicBezTo>
                <a:cubicBezTo>
                  <a:pt x="6" y="2"/>
                  <a:pt x="5" y="1"/>
                  <a:pt x="4" y="1"/>
                </a:cubicBezTo>
                <a:cubicBezTo>
                  <a:pt x="3" y="1"/>
                  <a:pt x="2" y="2"/>
                  <a:pt x="2" y="3"/>
                </a:cubicBezTo>
                <a:cubicBezTo>
                  <a:pt x="2" y="4"/>
                  <a:pt x="3" y="4"/>
                  <a:pt x="5" y="5"/>
                </a:cubicBezTo>
                <a:cubicBezTo>
                  <a:pt x="7" y="6"/>
                  <a:pt x="8" y="7"/>
                  <a:pt x="8" y="8"/>
                </a:cubicBezTo>
                <a:cubicBezTo>
                  <a:pt x="8" y="10"/>
                  <a:pt x="6" y="12"/>
                  <a:pt x="3" y="12"/>
                </a:cubicBezTo>
                <a:cubicBezTo>
                  <a:pt x="2" y="12"/>
                  <a:pt x="1" y="12"/>
                  <a:pt x="0" y="11"/>
                </a:cubicBezTo>
                <a:lnTo>
                  <a:pt x="1"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05" name="Freeform 3357"/>
          <p:cNvSpPr/>
          <p:nvPr/>
        </p:nvSpPr>
        <p:spPr bwMode="auto">
          <a:xfrm>
            <a:off x="9728700" y="5187753"/>
            <a:ext cx="15037" cy="27067"/>
          </a:xfrm>
          <a:custGeom>
            <a:avLst/>
            <a:gdLst>
              <a:gd name="T0" fmla="*/ 0 w 10"/>
              <a:gd name="T1" fmla="*/ 0 h 17"/>
              <a:gd name="T2" fmla="*/ 2 w 10"/>
              <a:gd name="T3" fmla="*/ 0 h 17"/>
              <a:gd name="T4" fmla="*/ 2 w 10"/>
              <a:gd name="T5" fmla="*/ 7 h 17"/>
              <a:gd name="T6" fmla="*/ 2 w 10"/>
              <a:gd name="T7" fmla="*/ 7 h 17"/>
              <a:gd name="T8" fmla="*/ 4 w 10"/>
              <a:gd name="T9" fmla="*/ 5 h 17"/>
              <a:gd name="T10" fmla="*/ 6 w 10"/>
              <a:gd name="T11" fmla="*/ 5 h 17"/>
              <a:gd name="T12" fmla="*/ 10 w 10"/>
              <a:gd name="T13" fmla="*/ 10 h 17"/>
              <a:gd name="T14" fmla="*/ 10 w 10"/>
              <a:gd name="T15" fmla="*/ 17 h 17"/>
              <a:gd name="T16" fmla="*/ 8 w 10"/>
              <a:gd name="T17" fmla="*/ 17 h 17"/>
              <a:gd name="T18" fmla="*/ 8 w 10"/>
              <a:gd name="T19" fmla="*/ 10 h 17"/>
              <a:gd name="T20" fmla="*/ 5 w 10"/>
              <a:gd name="T21" fmla="*/ 7 h 17"/>
              <a:gd name="T22" fmla="*/ 2 w 10"/>
              <a:gd name="T23" fmla="*/ 9 h 17"/>
              <a:gd name="T24" fmla="*/ 2 w 10"/>
              <a:gd name="T25" fmla="*/ 10 h 17"/>
              <a:gd name="T26" fmla="*/ 2 w 10"/>
              <a:gd name="T27" fmla="*/ 17 h 17"/>
              <a:gd name="T28" fmla="*/ 0 w 10"/>
              <a:gd name="T29" fmla="*/ 17 h 17"/>
              <a:gd name="T30" fmla="*/ 0 w 10"/>
              <a:gd name="T3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7">
                <a:moveTo>
                  <a:pt x="0" y="0"/>
                </a:moveTo>
                <a:cubicBezTo>
                  <a:pt x="2" y="0"/>
                  <a:pt x="2" y="0"/>
                  <a:pt x="2" y="0"/>
                </a:cubicBezTo>
                <a:cubicBezTo>
                  <a:pt x="2" y="7"/>
                  <a:pt x="2" y="7"/>
                  <a:pt x="2" y="7"/>
                </a:cubicBezTo>
                <a:cubicBezTo>
                  <a:pt x="2" y="7"/>
                  <a:pt x="2" y="7"/>
                  <a:pt x="2" y="7"/>
                </a:cubicBezTo>
                <a:cubicBezTo>
                  <a:pt x="2" y="6"/>
                  <a:pt x="3" y="6"/>
                  <a:pt x="4" y="5"/>
                </a:cubicBezTo>
                <a:cubicBezTo>
                  <a:pt x="4" y="5"/>
                  <a:pt x="5" y="5"/>
                  <a:pt x="6" y="5"/>
                </a:cubicBezTo>
                <a:cubicBezTo>
                  <a:pt x="7" y="5"/>
                  <a:pt x="10" y="6"/>
                  <a:pt x="10" y="10"/>
                </a:cubicBezTo>
                <a:cubicBezTo>
                  <a:pt x="10" y="17"/>
                  <a:pt x="10" y="17"/>
                  <a:pt x="10" y="17"/>
                </a:cubicBezTo>
                <a:cubicBezTo>
                  <a:pt x="8" y="17"/>
                  <a:pt x="8" y="17"/>
                  <a:pt x="8" y="17"/>
                </a:cubicBezTo>
                <a:cubicBezTo>
                  <a:pt x="8" y="10"/>
                  <a:pt x="8" y="10"/>
                  <a:pt x="8" y="10"/>
                </a:cubicBezTo>
                <a:cubicBezTo>
                  <a:pt x="8" y="8"/>
                  <a:pt x="7" y="7"/>
                  <a:pt x="5" y="7"/>
                </a:cubicBezTo>
                <a:cubicBezTo>
                  <a:pt x="4" y="7"/>
                  <a:pt x="3" y="8"/>
                  <a:pt x="2" y="9"/>
                </a:cubicBezTo>
                <a:cubicBezTo>
                  <a:pt x="2" y="9"/>
                  <a:pt x="2" y="9"/>
                  <a:pt x="2" y="10"/>
                </a:cubicBezTo>
                <a:cubicBezTo>
                  <a:pt x="2" y="17"/>
                  <a:pt x="2" y="17"/>
                  <a:pt x="2" y="17"/>
                </a:cubicBezTo>
                <a:cubicBezTo>
                  <a:pt x="0" y="17"/>
                  <a:pt x="0" y="17"/>
                  <a:pt x="0" y="17"/>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06" name="Freeform 3358"/>
          <p:cNvSpPr>
            <a:spLocks noEditPoints="1"/>
          </p:cNvSpPr>
          <p:nvPr/>
        </p:nvSpPr>
        <p:spPr bwMode="auto">
          <a:xfrm>
            <a:off x="9748749" y="5195773"/>
            <a:ext cx="16040" cy="19047"/>
          </a:xfrm>
          <a:custGeom>
            <a:avLst/>
            <a:gdLst>
              <a:gd name="T0" fmla="*/ 2 w 10"/>
              <a:gd name="T1" fmla="*/ 6 h 12"/>
              <a:gd name="T2" fmla="*/ 6 w 10"/>
              <a:gd name="T3" fmla="*/ 10 h 12"/>
              <a:gd name="T4" fmla="*/ 9 w 10"/>
              <a:gd name="T5" fmla="*/ 10 h 12"/>
              <a:gd name="T6" fmla="*/ 9 w 10"/>
              <a:gd name="T7" fmla="*/ 11 h 12"/>
              <a:gd name="T8" fmla="*/ 5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1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3" y="10"/>
                  <a:pt x="6" y="10"/>
                </a:cubicBezTo>
                <a:cubicBezTo>
                  <a:pt x="7" y="10"/>
                  <a:pt x="8" y="10"/>
                  <a:pt x="9" y="10"/>
                </a:cubicBezTo>
                <a:cubicBezTo>
                  <a:pt x="9" y="11"/>
                  <a:pt x="9" y="11"/>
                  <a:pt x="9" y="11"/>
                </a:cubicBezTo>
                <a:cubicBezTo>
                  <a:pt x="8" y="12"/>
                  <a:pt x="7" y="12"/>
                  <a:pt x="5" y="12"/>
                </a:cubicBezTo>
                <a:cubicBezTo>
                  <a:pt x="2" y="12"/>
                  <a:pt x="0" y="10"/>
                  <a:pt x="0" y="6"/>
                </a:cubicBezTo>
                <a:cubicBezTo>
                  <a:pt x="0" y="3"/>
                  <a:pt x="2" y="0"/>
                  <a:pt x="5" y="0"/>
                </a:cubicBezTo>
                <a:cubicBezTo>
                  <a:pt x="9" y="0"/>
                  <a:pt x="10" y="3"/>
                  <a:pt x="10" y="5"/>
                </a:cubicBezTo>
                <a:cubicBezTo>
                  <a:pt x="10" y="6"/>
                  <a:pt x="10" y="6"/>
                  <a:pt x="10" y="6"/>
                </a:cubicBezTo>
                <a:lnTo>
                  <a:pt x="2" y="6"/>
                </a:lnTo>
                <a:close/>
                <a:moveTo>
                  <a:pt x="8" y="5"/>
                </a:moveTo>
                <a:cubicBezTo>
                  <a:pt x="8" y="3"/>
                  <a:pt x="7" y="1"/>
                  <a:pt x="5" y="1"/>
                </a:cubicBezTo>
                <a:cubicBezTo>
                  <a:pt x="3" y="1"/>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07" name="Freeform 3359"/>
          <p:cNvSpPr/>
          <p:nvPr/>
        </p:nvSpPr>
        <p:spPr bwMode="auto">
          <a:xfrm>
            <a:off x="9768799" y="5195773"/>
            <a:ext cx="16040" cy="19047"/>
          </a:xfrm>
          <a:custGeom>
            <a:avLst/>
            <a:gdLst>
              <a:gd name="T0" fmla="*/ 0 w 10"/>
              <a:gd name="T1" fmla="*/ 3 h 12"/>
              <a:gd name="T2" fmla="*/ 0 w 10"/>
              <a:gd name="T3" fmla="*/ 0 h 12"/>
              <a:gd name="T4" fmla="*/ 1 w 10"/>
              <a:gd name="T5" fmla="*/ 0 h 12"/>
              <a:gd name="T6" fmla="*/ 2 w 10"/>
              <a:gd name="T7" fmla="*/ 2 h 12"/>
              <a:gd name="T8" fmla="*/ 2 w 10"/>
              <a:gd name="T9" fmla="*/ 2 h 12"/>
              <a:gd name="T10" fmla="*/ 5 w 10"/>
              <a:gd name="T11" fmla="*/ 0 h 12"/>
              <a:gd name="T12" fmla="*/ 10 w 10"/>
              <a:gd name="T13" fmla="*/ 5 h 12"/>
              <a:gd name="T14" fmla="*/ 10 w 10"/>
              <a:gd name="T15" fmla="*/ 12 h 12"/>
              <a:gd name="T16" fmla="*/ 7 w 10"/>
              <a:gd name="T17" fmla="*/ 12 h 12"/>
              <a:gd name="T18" fmla="*/ 7 w 10"/>
              <a:gd name="T19" fmla="*/ 5 h 12"/>
              <a:gd name="T20" fmla="*/ 5 w 10"/>
              <a:gd name="T21" fmla="*/ 2 h 12"/>
              <a:gd name="T22" fmla="*/ 2 w 10"/>
              <a:gd name="T23" fmla="*/ 4 h 12"/>
              <a:gd name="T24" fmla="*/ 2 w 10"/>
              <a:gd name="T25" fmla="*/ 5 h 12"/>
              <a:gd name="T26" fmla="*/ 2 w 10"/>
              <a:gd name="T27" fmla="*/ 12 h 12"/>
              <a:gd name="T28" fmla="*/ 0 w 10"/>
              <a:gd name="T29" fmla="*/ 12 h 12"/>
              <a:gd name="T30" fmla="*/ 0 w 10"/>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3"/>
                </a:moveTo>
                <a:cubicBezTo>
                  <a:pt x="0" y="2"/>
                  <a:pt x="0" y="1"/>
                  <a:pt x="0" y="0"/>
                </a:cubicBezTo>
                <a:cubicBezTo>
                  <a:pt x="1" y="0"/>
                  <a:pt x="1" y="0"/>
                  <a:pt x="1" y="0"/>
                </a:cubicBezTo>
                <a:cubicBezTo>
                  <a:pt x="2" y="2"/>
                  <a:pt x="2" y="2"/>
                  <a:pt x="2" y="2"/>
                </a:cubicBezTo>
                <a:cubicBezTo>
                  <a:pt x="2" y="2"/>
                  <a:pt x="2" y="2"/>
                  <a:pt x="2" y="2"/>
                </a:cubicBezTo>
                <a:cubicBezTo>
                  <a:pt x="2" y="1"/>
                  <a:pt x="4" y="0"/>
                  <a:pt x="5" y="0"/>
                </a:cubicBezTo>
                <a:cubicBezTo>
                  <a:pt x="7" y="0"/>
                  <a:pt x="10" y="1"/>
                  <a:pt x="10" y="5"/>
                </a:cubicBezTo>
                <a:cubicBezTo>
                  <a:pt x="10" y="12"/>
                  <a:pt x="10" y="12"/>
                  <a:pt x="10" y="12"/>
                </a:cubicBezTo>
                <a:cubicBezTo>
                  <a:pt x="7" y="12"/>
                  <a:pt x="7" y="12"/>
                  <a:pt x="7" y="12"/>
                </a:cubicBezTo>
                <a:cubicBezTo>
                  <a:pt x="7" y="5"/>
                  <a:pt x="7" y="5"/>
                  <a:pt x="7" y="5"/>
                </a:cubicBezTo>
                <a:cubicBezTo>
                  <a:pt x="7" y="3"/>
                  <a:pt x="7" y="2"/>
                  <a:pt x="5" y="2"/>
                </a:cubicBezTo>
                <a:cubicBezTo>
                  <a:pt x="3" y="2"/>
                  <a:pt x="2" y="3"/>
                  <a:pt x="2" y="4"/>
                </a:cubicBezTo>
                <a:cubicBezTo>
                  <a:pt x="2" y="4"/>
                  <a:pt x="2" y="4"/>
                  <a:pt x="2" y="5"/>
                </a:cubicBezTo>
                <a:cubicBezTo>
                  <a:pt x="2" y="12"/>
                  <a:pt x="2" y="12"/>
                  <a:pt x="2"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08" name="Freeform 3360"/>
          <p:cNvSpPr>
            <a:spLocks noEditPoints="1"/>
          </p:cNvSpPr>
          <p:nvPr/>
        </p:nvSpPr>
        <p:spPr bwMode="auto">
          <a:xfrm>
            <a:off x="9787846" y="5187753"/>
            <a:ext cx="17042" cy="27067"/>
          </a:xfrm>
          <a:custGeom>
            <a:avLst/>
            <a:gdLst>
              <a:gd name="T0" fmla="*/ 11 w 11"/>
              <a:gd name="T1" fmla="*/ 0 h 17"/>
              <a:gd name="T2" fmla="*/ 11 w 11"/>
              <a:gd name="T3" fmla="*/ 14 h 17"/>
              <a:gd name="T4" fmla="*/ 11 w 11"/>
              <a:gd name="T5" fmla="*/ 17 h 17"/>
              <a:gd name="T6" fmla="*/ 9 w 11"/>
              <a:gd name="T7" fmla="*/ 17 h 17"/>
              <a:gd name="T8" fmla="*/ 9 w 11"/>
              <a:gd name="T9" fmla="*/ 15 h 17"/>
              <a:gd name="T10" fmla="*/ 9 w 11"/>
              <a:gd name="T11" fmla="*/ 15 h 17"/>
              <a:gd name="T12" fmla="*/ 5 w 11"/>
              <a:gd name="T13" fmla="*/ 17 h 17"/>
              <a:gd name="T14" fmla="*/ 0 w 11"/>
              <a:gd name="T15" fmla="*/ 11 h 17"/>
              <a:gd name="T16" fmla="*/ 6 w 11"/>
              <a:gd name="T17" fmla="*/ 5 h 17"/>
              <a:gd name="T18" fmla="*/ 9 w 11"/>
              <a:gd name="T19" fmla="*/ 7 h 17"/>
              <a:gd name="T20" fmla="*/ 9 w 11"/>
              <a:gd name="T21" fmla="*/ 7 h 17"/>
              <a:gd name="T22" fmla="*/ 9 w 11"/>
              <a:gd name="T23" fmla="*/ 0 h 17"/>
              <a:gd name="T24" fmla="*/ 11 w 11"/>
              <a:gd name="T25" fmla="*/ 0 h 17"/>
              <a:gd name="T26" fmla="*/ 9 w 11"/>
              <a:gd name="T27" fmla="*/ 10 h 17"/>
              <a:gd name="T28" fmla="*/ 9 w 11"/>
              <a:gd name="T29" fmla="*/ 9 h 17"/>
              <a:gd name="T30" fmla="*/ 6 w 11"/>
              <a:gd name="T31" fmla="*/ 6 h 17"/>
              <a:gd name="T32" fmla="*/ 3 w 11"/>
              <a:gd name="T33" fmla="*/ 11 h 17"/>
              <a:gd name="T34" fmla="*/ 6 w 11"/>
              <a:gd name="T35" fmla="*/ 15 h 17"/>
              <a:gd name="T36" fmla="*/ 9 w 11"/>
              <a:gd name="T37" fmla="*/ 13 h 17"/>
              <a:gd name="T38" fmla="*/ 9 w 11"/>
              <a:gd name="T39" fmla="*/ 12 h 17"/>
              <a:gd name="T40" fmla="*/ 9 w 11"/>
              <a:gd name="T41" fmla="*/ 1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11" y="0"/>
                </a:moveTo>
                <a:cubicBezTo>
                  <a:pt x="11" y="14"/>
                  <a:pt x="11" y="14"/>
                  <a:pt x="11" y="14"/>
                </a:cubicBezTo>
                <a:cubicBezTo>
                  <a:pt x="11" y="15"/>
                  <a:pt x="11" y="16"/>
                  <a:pt x="11" y="17"/>
                </a:cubicBezTo>
                <a:cubicBezTo>
                  <a:pt x="9" y="17"/>
                  <a:pt x="9" y="17"/>
                  <a:pt x="9" y="17"/>
                </a:cubicBezTo>
                <a:cubicBezTo>
                  <a:pt x="9" y="15"/>
                  <a:pt x="9" y="15"/>
                  <a:pt x="9" y="15"/>
                </a:cubicBezTo>
                <a:cubicBezTo>
                  <a:pt x="9" y="15"/>
                  <a:pt x="9" y="15"/>
                  <a:pt x="9" y="15"/>
                </a:cubicBezTo>
                <a:cubicBezTo>
                  <a:pt x="9" y="16"/>
                  <a:pt x="7" y="17"/>
                  <a:pt x="5" y="17"/>
                </a:cubicBezTo>
                <a:cubicBezTo>
                  <a:pt x="3" y="17"/>
                  <a:pt x="0" y="15"/>
                  <a:pt x="0" y="11"/>
                </a:cubicBezTo>
                <a:cubicBezTo>
                  <a:pt x="0" y="7"/>
                  <a:pt x="3" y="5"/>
                  <a:pt x="6" y="5"/>
                </a:cubicBezTo>
                <a:cubicBezTo>
                  <a:pt x="7" y="5"/>
                  <a:pt x="9" y="6"/>
                  <a:pt x="9" y="7"/>
                </a:cubicBezTo>
                <a:cubicBezTo>
                  <a:pt x="9" y="7"/>
                  <a:pt x="9" y="7"/>
                  <a:pt x="9" y="7"/>
                </a:cubicBezTo>
                <a:cubicBezTo>
                  <a:pt x="9" y="0"/>
                  <a:pt x="9" y="0"/>
                  <a:pt x="9" y="0"/>
                </a:cubicBezTo>
                <a:lnTo>
                  <a:pt x="11" y="0"/>
                </a:lnTo>
                <a:close/>
                <a:moveTo>
                  <a:pt x="9" y="10"/>
                </a:moveTo>
                <a:cubicBezTo>
                  <a:pt x="9" y="10"/>
                  <a:pt x="9" y="9"/>
                  <a:pt x="9" y="9"/>
                </a:cubicBezTo>
                <a:cubicBezTo>
                  <a:pt x="9" y="8"/>
                  <a:pt x="8" y="6"/>
                  <a:pt x="6" y="6"/>
                </a:cubicBezTo>
                <a:cubicBezTo>
                  <a:pt x="4" y="6"/>
                  <a:pt x="3" y="8"/>
                  <a:pt x="3" y="11"/>
                </a:cubicBezTo>
                <a:cubicBezTo>
                  <a:pt x="3" y="13"/>
                  <a:pt x="4" y="15"/>
                  <a:pt x="6" y="15"/>
                </a:cubicBezTo>
                <a:cubicBezTo>
                  <a:pt x="7" y="15"/>
                  <a:pt x="9" y="14"/>
                  <a:pt x="9" y="13"/>
                </a:cubicBezTo>
                <a:cubicBezTo>
                  <a:pt x="9" y="12"/>
                  <a:pt x="9" y="12"/>
                  <a:pt x="9" y="12"/>
                </a:cubicBezTo>
                <a:lnTo>
                  <a:pt x="9"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09" name="Freeform 3361"/>
          <p:cNvSpPr/>
          <p:nvPr/>
        </p:nvSpPr>
        <p:spPr bwMode="auto">
          <a:xfrm>
            <a:off x="9811905" y="5195773"/>
            <a:ext cx="9022" cy="19047"/>
          </a:xfrm>
          <a:custGeom>
            <a:avLst/>
            <a:gdLst>
              <a:gd name="T0" fmla="*/ 0 w 6"/>
              <a:gd name="T1" fmla="*/ 4 h 12"/>
              <a:gd name="T2" fmla="*/ 0 w 6"/>
              <a:gd name="T3" fmla="*/ 0 h 12"/>
              <a:gd name="T4" fmla="*/ 2 w 6"/>
              <a:gd name="T5" fmla="*/ 0 h 12"/>
              <a:gd name="T6" fmla="*/ 2 w 6"/>
              <a:gd name="T7" fmla="*/ 2 h 12"/>
              <a:gd name="T8" fmla="*/ 2 w 6"/>
              <a:gd name="T9" fmla="*/ 2 h 12"/>
              <a:gd name="T10" fmla="*/ 5 w 6"/>
              <a:gd name="T11" fmla="*/ 0 h 12"/>
              <a:gd name="T12" fmla="*/ 6 w 6"/>
              <a:gd name="T13" fmla="*/ 0 h 12"/>
              <a:gd name="T14" fmla="*/ 6 w 6"/>
              <a:gd name="T15" fmla="*/ 2 h 12"/>
              <a:gd name="T16" fmla="*/ 5 w 6"/>
              <a:gd name="T17" fmla="*/ 2 h 12"/>
              <a:gd name="T18" fmla="*/ 2 w 6"/>
              <a:gd name="T19" fmla="*/ 4 h 12"/>
              <a:gd name="T20" fmla="*/ 2 w 6"/>
              <a:gd name="T21" fmla="*/ 5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2"/>
                  <a:pt x="0" y="1"/>
                  <a:pt x="0" y="0"/>
                </a:cubicBezTo>
                <a:cubicBezTo>
                  <a:pt x="2" y="0"/>
                  <a:pt x="2" y="0"/>
                  <a:pt x="2" y="0"/>
                </a:cubicBezTo>
                <a:cubicBezTo>
                  <a:pt x="2" y="2"/>
                  <a:pt x="2" y="2"/>
                  <a:pt x="2" y="2"/>
                </a:cubicBezTo>
                <a:cubicBezTo>
                  <a:pt x="2" y="2"/>
                  <a:pt x="2" y="2"/>
                  <a:pt x="2" y="2"/>
                </a:cubicBezTo>
                <a:cubicBezTo>
                  <a:pt x="2" y="1"/>
                  <a:pt x="4" y="0"/>
                  <a:pt x="5" y="0"/>
                </a:cubicBezTo>
                <a:cubicBezTo>
                  <a:pt x="5" y="0"/>
                  <a:pt x="6" y="0"/>
                  <a:pt x="6" y="0"/>
                </a:cubicBezTo>
                <a:cubicBezTo>
                  <a:pt x="6" y="2"/>
                  <a:pt x="6" y="2"/>
                  <a:pt x="6" y="2"/>
                </a:cubicBezTo>
                <a:cubicBezTo>
                  <a:pt x="6" y="2"/>
                  <a:pt x="5" y="2"/>
                  <a:pt x="5" y="2"/>
                </a:cubicBezTo>
                <a:cubicBezTo>
                  <a:pt x="4" y="2"/>
                  <a:pt x="2" y="3"/>
                  <a:pt x="2" y="4"/>
                </a:cubicBezTo>
                <a:cubicBezTo>
                  <a:pt x="2" y="5"/>
                  <a:pt x="2" y="5"/>
                  <a:pt x="2" y="5"/>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10" name="Freeform 3362"/>
          <p:cNvSpPr>
            <a:spLocks noEditPoints="1"/>
          </p:cNvSpPr>
          <p:nvPr/>
        </p:nvSpPr>
        <p:spPr bwMode="auto">
          <a:xfrm>
            <a:off x="9822933" y="5195773"/>
            <a:ext cx="15037" cy="19047"/>
          </a:xfrm>
          <a:custGeom>
            <a:avLst/>
            <a:gdLst>
              <a:gd name="T0" fmla="*/ 2 w 10"/>
              <a:gd name="T1" fmla="*/ 6 h 12"/>
              <a:gd name="T2" fmla="*/ 6 w 10"/>
              <a:gd name="T3" fmla="*/ 10 h 12"/>
              <a:gd name="T4" fmla="*/ 9 w 10"/>
              <a:gd name="T5" fmla="*/ 10 h 12"/>
              <a:gd name="T6" fmla="*/ 10 w 10"/>
              <a:gd name="T7" fmla="*/ 11 h 12"/>
              <a:gd name="T8" fmla="*/ 6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1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8" y="10"/>
                  <a:pt x="8" y="10"/>
                  <a:pt x="9" y="10"/>
                </a:cubicBezTo>
                <a:cubicBezTo>
                  <a:pt x="10" y="11"/>
                  <a:pt x="10" y="11"/>
                  <a:pt x="10" y="11"/>
                </a:cubicBezTo>
                <a:cubicBezTo>
                  <a:pt x="9" y="12"/>
                  <a:pt x="8" y="12"/>
                  <a:pt x="6" y="12"/>
                </a:cubicBezTo>
                <a:cubicBezTo>
                  <a:pt x="2" y="12"/>
                  <a:pt x="0" y="10"/>
                  <a:pt x="0" y="6"/>
                </a:cubicBezTo>
                <a:cubicBezTo>
                  <a:pt x="0" y="3"/>
                  <a:pt x="2" y="0"/>
                  <a:pt x="5" y="0"/>
                </a:cubicBezTo>
                <a:cubicBezTo>
                  <a:pt x="9" y="0"/>
                  <a:pt x="10" y="3"/>
                  <a:pt x="10" y="5"/>
                </a:cubicBezTo>
                <a:cubicBezTo>
                  <a:pt x="10" y="6"/>
                  <a:pt x="10" y="6"/>
                  <a:pt x="10" y="6"/>
                </a:cubicBezTo>
                <a:lnTo>
                  <a:pt x="2" y="6"/>
                </a:lnTo>
                <a:close/>
                <a:moveTo>
                  <a:pt x="8" y="5"/>
                </a:moveTo>
                <a:cubicBezTo>
                  <a:pt x="8" y="3"/>
                  <a:pt x="8" y="1"/>
                  <a:pt x="5" y="1"/>
                </a:cubicBezTo>
                <a:cubicBezTo>
                  <a:pt x="3" y="1"/>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11" name="Freeform 3363"/>
          <p:cNvSpPr/>
          <p:nvPr/>
        </p:nvSpPr>
        <p:spPr bwMode="auto">
          <a:xfrm>
            <a:off x="9842982" y="5195773"/>
            <a:ext cx="9022" cy="19047"/>
          </a:xfrm>
          <a:custGeom>
            <a:avLst/>
            <a:gdLst>
              <a:gd name="T0" fmla="*/ 0 w 6"/>
              <a:gd name="T1" fmla="*/ 4 h 12"/>
              <a:gd name="T2" fmla="*/ 0 w 6"/>
              <a:gd name="T3" fmla="*/ 0 h 12"/>
              <a:gd name="T4" fmla="*/ 2 w 6"/>
              <a:gd name="T5" fmla="*/ 0 h 12"/>
              <a:gd name="T6" fmla="*/ 2 w 6"/>
              <a:gd name="T7" fmla="*/ 2 h 12"/>
              <a:gd name="T8" fmla="*/ 2 w 6"/>
              <a:gd name="T9" fmla="*/ 2 h 12"/>
              <a:gd name="T10" fmla="*/ 5 w 6"/>
              <a:gd name="T11" fmla="*/ 0 h 12"/>
              <a:gd name="T12" fmla="*/ 6 w 6"/>
              <a:gd name="T13" fmla="*/ 0 h 12"/>
              <a:gd name="T14" fmla="*/ 6 w 6"/>
              <a:gd name="T15" fmla="*/ 2 h 12"/>
              <a:gd name="T16" fmla="*/ 5 w 6"/>
              <a:gd name="T17" fmla="*/ 2 h 12"/>
              <a:gd name="T18" fmla="*/ 2 w 6"/>
              <a:gd name="T19" fmla="*/ 4 h 12"/>
              <a:gd name="T20" fmla="*/ 2 w 6"/>
              <a:gd name="T21" fmla="*/ 5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2"/>
                  <a:pt x="0" y="1"/>
                  <a:pt x="0" y="0"/>
                </a:cubicBezTo>
                <a:cubicBezTo>
                  <a:pt x="2" y="0"/>
                  <a:pt x="2" y="0"/>
                  <a:pt x="2" y="0"/>
                </a:cubicBezTo>
                <a:cubicBezTo>
                  <a:pt x="2" y="2"/>
                  <a:pt x="2" y="2"/>
                  <a:pt x="2" y="2"/>
                </a:cubicBezTo>
                <a:cubicBezTo>
                  <a:pt x="2" y="2"/>
                  <a:pt x="2" y="2"/>
                  <a:pt x="2" y="2"/>
                </a:cubicBezTo>
                <a:cubicBezTo>
                  <a:pt x="3" y="1"/>
                  <a:pt x="4" y="0"/>
                  <a:pt x="5" y="0"/>
                </a:cubicBezTo>
                <a:cubicBezTo>
                  <a:pt x="6" y="0"/>
                  <a:pt x="6" y="0"/>
                  <a:pt x="6" y="0"/>
                </a:cubicBezTo>
                <a:cubicBezTo>
                  <a:pt x="6" y="2"/>
                  <a:pt x="6" y="2"/>
                  <a:pt x="6" y="2"/>
                </a:cubicBezTo>
                <a:cubicBezTo>
                  <a:pt x="6" y="2"/>
                  <a:pt x="5" y="2"/>
                  <a:pt x="5" y="2"/>
                </a:cubicBezTo>
                <a:cubicBezTo>
                  <a:pt x="4" y="2"/>
                  <a:pt x="3" y="3"/>
                  <a:pt x="2" y="4"/>
                </a:cubicBezTo>
                <a:cubicBezTo>
                  <a:pt x="2" y="5"/>
                  <a:pt x="2" y="5"/>
                  <a:pt x="2" y="5"/>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12" name="Freeform 3364"/>
          <p:cNvSpPr>
            <a:spLocks noEditPoints="1"/>
          </p:cNvSpPr>
          <p:nvPr/>
        </p:nvSpPr>
        <p:spPr bwMode="auto">
          <a:xfrm>
            <a:off x="9856014" y="5187753"/>
            <a:ext cx="4010" cy="27067"/>
          </a:xfrm>
          <a:custGeom>
            <a:avLst/>
            <a:gdLst>
              <a:gd name="T0" fmla="*/ 3 w 3"/>
              <a:gd name="T1" fmla="*/ 2 h 17"/>
              <a:gd name="T2" fmla="*/ 1 w 3"/>
              <a:gd name="T3" fmla="*/ 3 h 17"/>
              <a:gd name="T4" fmla="*/ 0 w 3"/>
              <a:gd name="T5" fmla="*/ 2 h 17"/>
              <a:gd name="T6" fmla="*/ 1 w 3"/>
              <a:gd name="T7" fmla="*/ 0 h 17"/>
              <a:gd name="T8" fmla="*/ 3 w 3"/>
              <a:gd name="T9" fmla="*/ 2 h 17"/>
              <a:gd name="T10" fmla="*/ 0 w 3"/>
              <a:gd name="T11" fmla="*/ 17 h 17"/>
              <a:gd name="T12" fmla="*/ 0 w 3"/>
              <a:gd name="T13" fmla="*/ 5 h 17"/>
              <a:gd name="T14" fmla="*/ 2 w 3"/>
              <a:gd name="T15" fmla="*/ 5 h 17"/>
              <a:gd name="T16" fmla="*/ 2 w 3"/>
              <a:gd name="T17" fmla="*/ 17 h 17"/>
              <a:gd name="T18" fmla="*/ 0 w 3"/>
              <a:gd name="T19"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7">
                <a:moveTo>
                  <a:pt x="3" y="2"/>
                </a:moveTo>
                <a:cubicBezTo>
                  <a:pt x="3" y="3"/>
                  <a:pt x="2" y="3"/>
                  <a:pt x="1" y="3"/>
                </a:cubicBezTo>
                <a:cubicBezTo>
                  <a:pt x="1" y="3"/>
                  <a:pt x="0" y="3"/>
                  <a:pt x="0" y="2"/>
                </a:cubicBezTo>
                <a:cubicBezTo>
                  <a:pt x="0" y="1"/>
                  <a:pt x="1" y="0"/>
                  <a:pt x="1" y="0"/>
                </a:cubicBezTo>
                <a:cubicBezTo>
                  <a:pt x="2" y="0"/>
                  <a:pt x="3" y="1"/>
                  <a:pt x="3" y="2"/>
                </a:cubicBezTo>
                <a:close/>
                <a:moveTo>
                  <a:pt x="0" y="17"/>
                </a:moveTo>
                <a:cubicBezTo>
                  <a:pt x="0" y="5"/>
                  <a:pt x="0" y="5"/>
                  <a:pt x="0" y="5"/>
                </a:cubicBezTo>
                <a:cubicBezTo>
                  <a:pt x="2" y="5"/>
                  <a:pt x="2" y="5"/>
                  <a:pt x="2" y="5"/>
                </a:cubicBezTo>
                <a:cubicBezTo>
                  <a:pt x="2" y="17"/>
                  <a:pt x="2" y="17"/>
                  <a:pt x="2" y="17"/>
                </a:cubicBezTo>
                <a:lnTo>
                  <a:pt x="0" y="1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13" name="Freeform 3365"/>
          <p:cNvSpPr/>
          <p:nvPr/>
        </p:nvSpPr>
        <p:spPr bwMode="auto">
          <a:xfrm>
            <a:off x="9863032" y="5190760"/>
            <a:ext cx="11027" cy="24059"/>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5 w 7"/>
              <a:gd name="T13" fmla="*/ 13 h 15"/>
              <a:gd name="T14" fmla="*/ 7 w 7"/>
              <a:gd name="T15" fmla="*/ 13 h 15"/>
              <a:gd name="T16" fmla="*/ 7 w 7"/>
              <a:gd name="T17" fmla="*/ 15 h 15"/>
              <a:gd name="T18" fmla="*/ 5 w 7"/>
              <a:gd name="T19" fmla="*/ 15 h 15"/>
              <a:gd name="T20" fmla="*/ 2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2"/>
                  <a:pt x="4" y="13"/>
                  <a:pt x="5" y="13"/>
                </a:cubicBezTo>
                <a:cubicBezTo>
                  <a:pt x="6" y="13"/>
                  <a:pt x="6" y="13"/>
                  <a:pt x="7" y="13"/>
                </a:cubicBezTo>
                <a:cubicBezTo>
                  <a:pt x="7" y="15"/>
                  <a:pt x="7" y="15"/>
                  <a:pt x="7" y="15"/>
                </a:cubicBezTo>
                <a:cubicBezTo>
                  <a:pt x="6" y="15"/>
                  <a:pt x="6" y="15"/>
                  <a:pt x="5" y="15"/>
                </a:cubicBezTo>
                <a:cubicBezTo>
                  <a:pt x="4" y="15"/>
                  <a:pt x="3" y="15"/>
                  <a:pt x="2" y="14"/>
                </a:cubicBezTo>
                <a:cubicBezTo>
                  <a:pt x="2" y="13"/>
                  <a:pt x="2" y="12"/>
                  <a:pt x="2" y="11"/>
                </a:cubicBezTo>
                <a:cubicBezTo>
                  <a:pt x="2" y="5"/>
                  <a:pt x="2" y="5"/>
                  <a:pt x="2" y="5"/>
                </a:cubicBezTo>
                <a:cubicBezTo>
                  <a:pt x="0" y="5"/>
                  <a:pt x="0" y="5"/>
                  <a:pt x="0" y="5"/>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14" name="Oval 3366"/>
          <p:cNvSpPr>
            <a:spLocks noChangeArrowheads="1"/>
          </p:cNvSpPr>
          <p:nvPr/>
        </p:nvSpPr>
        <p:spPr bwMode="auto">
          <a:xfrm>
            <a:off x="9878069" y="5209808"/>
            <a:ext cx="4010" cy="5012"/>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15" name="Freeform 3367"/>
          <p:cNvSpPr>
            <a:spLocks noEditPoints="1"/>
          </p:cNvSpPr>
          <p:nvPr/>
        </p:nvSpPr>
        <p:spPr bwMode="auto">
          <a:xfrm>
            <a:off x="9895111" y="5187753"/>
            <a:ext cx="15037" cy="27067"/>
          </a:xfrm>
          <a:custGeom>
            <a:avLst/>
            <a:gdLst>
              <a:gd name="T0" fmla="*/ 0 w 10"/>
              <a:gd name="T1" fmla="*/ 1 h 17"/>
              <a:gd name="T2" fmla="*/ 4 w 10"/>
              <a:gd name="T3" fmla="*/ 0 h 17"/>
              <a:gd name="T4" fmla="*/ 8 w 10"/>
              <a:gd name="T5" fmla="*/ 2 h 17"/>
              <a:gd name="T6" fmla="*/ 10 w 10"/>
              <a:gd name="T7" fmla="*/ 5 h 17"/>
              <a:gd name="T8" fmla="*/ 9 w 10"/>
              <a:gd name="T9" fmla="*/ 9 h 17"/>
              <a:gd name="T10" fmla="*/ 4 w 10"/>
              <a:gd name="T11" fmla="*/ 10 h 17"/>
              <a:gd name="T12" fmla="*/ 2 w 10"/>
              <a:gd name="T13" fmla="*/ 10 h 17"/>
              <a:gd name="T14" fmla="*/ 2 w 10"/>
              <a:gd name="T15" fmla="*/ 17 h 17"/>
              <a:gd name="T16" fmla="*/ 0 w 10"/>
              <a:gd name="T17" fmla="*/ 17 h 17"/>
              <a:gd name="T18" fmla="*/ 0 w 10"/>
              <a:gd name="T19" fmla="*/ 1 h 17"/>
              <a:gd name="T20" fmla="*/ 2 w 10"/>
              <a:gd name="T21" fmla="*/ 8 h 17"/>
              <a:gd name="T22" fmla="*/ 4 w 10"/>
              <a:gd name="T23" fmla="*/ 9 h 17"/>
              <a:gd name="T24" fmla="*/ 8 w 10"/>
              <a:gd name="T25" fmla="*/ 5 h 17"/>
              <a:gd name="T26" fmla="*/ 4 w 10"/>
              <a:gd name="T27" fmla="*/ 2 h 17"/>
              <a:gd name="T28" fmla="*/ 2 w 10"/>
              <a:gd name="T29" fmla="*/ 2 h 17"/>
              <a:gd name="T30" fmla="*/ 2 w 10"/>
              <a:gd name="T31"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7">
                <a:moveTo>
                  <a:pt x="0" y="1"/>
                </a:moveTo>
                <a:cubicBezTo>
                  <a:pt x="1" y="1"/>
                  <a:pt x="2" y="0"/>
                  <a:pt x="4" y="0"/>
                </a:cubicBezTo>
                <a:cubicBezTo>
                  <a:pt x="6" y="0"/>
                  <a:pt x="7" y="1"/>
                  <a:pt x="8" y="2"/>
                </a:cubicBezTo>
                <a:cubicBezTo>
                  <a:pt x="9" y="2"/>
                  <a:pt x="10" y="4"/>
                  <a:pt x="10" y="5"/>
                </a:cubicBezTo>
                <a:cubicBezTo>
                  <a:pt x="10" y="7"/>
                  <a:pt x="9" y="8"/>
                  <a:pt x="9" y="9"/>
                </a:cubicBezTo>
                <a:cubicBezTo>
                  <a:pt x="8" y="10"/>
                  <a:pt x="6" y="10"/>
                  <a:pt x="4" y="10"/>
                </a:cubicBezTo>
                <a:cubicBezTo>
                  <a:pt x="3" y="10"/>
                  <a:pt x="2" y="10"/>
                  <a:pt x="2" y="10"/>
                </a:cubicBezTo>
                <a:cubicBezTo>
                  <a:pt x="2" y="17"/>
                  <a:pt x="2" y="17"/>
                  <a:pt x="2" y="17"/>
                </a:cubicBezTo>
                <a:cubicBezTo>
                  <a:pt x="0" y="17"/>
                  <a:pt x="0" y="17"/>
                  <a:pt x="0" y="17"/>
                </a:cubicBezTo>
                <a:lnTo>
                  <a:pt x="0" y="1"/>
                </a:lnTo>
                <a:close/>
                <a:moveTo>
                  <a:pt x="2" y="8"/>
                </a:moveTo>
                <a:cubicBezTo>
                  <a:pt x="2" y="9"/>
                  <a:pt x="3" y="9"/>
                  <a:pt x="4" y="9"/>
                </a:cubicBezTo>
                <a:cubicBezTo>
                  <a:pt x="6" y="9"/>
                  <a:pt x="8" y="7"/>
                  <a:pt x="8" y="5"/>
                </a:cubicBezTo>
                <a:cubicBezTo>
                  <a:pt x="8" y="3"/>
                  <a:pt x="6" y="2"/>
                  <a:pt x="4" y="2"/>
                </a:cubicBezTo>
                <a:cubicBezTo>
                  <a:pt x="3" y="2"/>
                  <a:pt x="2" y="2"/>
                  <a:pt x="2" y="2"/>
                </a:cubicBezTo>
                <a:lnTo>
                  <a:pt x="2"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16" name="Freeform 3368"/>
          <p:cNvSpPr>
            <a:spLocks noEditPoints="1"/>
          </p:cNvSpPr>
          <p:nvPr/>
        </p:nvSpPr>
        <p:spPr bwMode="auto">
          <a:xfrm>
            <a:off x="9912153" y="5195773"/>
            <a:ext cx="17042" cy="19047"/>
          </a:xfrm>
          <a:custGeom>
            <a:avLst/>
            <a:gdLst>
              <a:gd name="T0" fmla="*/ 2 w 11"/>
              <a:gd name="T1" fmla="*/ 6 h 12"/>
              <a:gd name="T2" fmla="*/ 6 w 11"/>
              <a:gd name="T3" fmla="*/ 10 h 12"/>
              <a:gd name="T4" fmla="*/ 10 w 11"/>
              <a:gd name="T5" fmla="*/ 10 h 12"/>
              <a:gd name="T6" fmla="*/ 10 w 11"/>
              <a:gd name="T7" fmla="*/ 11 h 12"/>
              <a:gd name="T8" fmla="*/ 6 w 11"/>
              <a:gd name="T9" fmla="*/ 12 h 12"/>
              <a:gd name="T10" fmla="*/ 0 w 11"/>
              <a:gd name="T11" fmla="*/ 6 h 12"/>
              <a:gd name="T12" fmla="*/ 6 w 11"/>
              <a:gd name="T13" fmla="*/ 0 h 12"/>
              <a:gd name="T14" fmla="*/ 11 w 11"/>
              <a:gd name="T15" fmla="*/ 5 h 12"/>
              <a:gd name="T16" fmla="*/ 11 w 11"/>
              <a:gd name="T17" fmla="*/ 6 h 12"/>
              <a:gd name="T18" fmla="*/ 2 w 11"/>
              <a:gd name="T19" fmla="*/ 6 h 12"/>
              <a:gd name="T20" fmla="*/ 9 w 11"/>
              <a:gd name="T21" fmla="*/ 5 h 12"/>
              <a:gd name="T22" fmla="*/ 6 w 11"/>
              <a:gd name="T23" fmla="*/ 1 h 12"/>
              <a:gd name="T24" fmla="*/ 2 w 11"/>
              <a:gd name="T25" fmla="*/ 5 h 12"/>
              <a:gd name="T26" fmla="*/ 9 w 11"/>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2">
                <a:moveTo>
                  <a:pt x="2" y="6"/>
                </a:moveTo>
                <a:cubicBezTo>
                  <a:pt x="2" y="9"/>
                  <a:pt x="4" y="10"/>
                  <a:pt x="6" y="10"/>
                </a:cubicBezTo>
                <a:cubicBezTo>
                  <a:pt x="8" y="10"/>
                  <a:pt x="9" y="10"/>
                  <a:pt x="10" y="10"/>
                </a:cubicBezTo>
                <a:cubicBezTo>
                  <a:pt x="10" y="11"/>
                  <a:pt x="10" y="11"/>
                  <a:pt x="10" y="11"/>
                </a:cubicBezTo>
                <a:cubicBezTo>
                  <a:pt x="9" y="12"/>
                  <a:pt x="8" y="12"/>
                  <a:pt x="6" y="12"/>
                </a:cubicBezTo>
                <a:cubicBezTo>
                  <a:pt x="3" y="12"/>
                  <a:pt x="0" y="10"/>
                  <a:pt x="0" y="6"/>
                </a:cubicBezTo>
                <a:cubicBezTo>
                  <a:pt x="0" y="3"/>
                  <a:pt x="2" y="0"/>
                  <a:pt x="6" y="0"/>
                </a:cubicBezTo>
                <a:cubicBezTo>
                  <a:pt x="10" y="0"/>
                  <a:pt x="11" y="3"/>
                  <a:pt x="11" y="5"/>
                </a:cubicBezTo>
                <a:cubicBezTo>
                  <a:pt x="11" y="6"/>
                  <a:pt x="11" y="6"/>
                  <a:pt x="11" y="6"/>
                </a:cubicBezTo>
                <a:lnTo>
                  <a:pt x="2" y="6"/>
                </a:lnTo>
                <a:close/>
                <a:moveTo>
                  <a:pt x="9" y="5"/>
                </a:moveTo>
                <a:cubicBezTo>
                  <a:pt x="9" y="3"/>
                  <a:pt x="8" y="1"/>
                  <a:pt x="6" y="1"/>
                </a:cubicBezTo>
                <a:cubicBezTo>
                  <a:pt x="4" y="1"/>
                  <a:pt x="3" y="3"/>
                  <a:pt x="2" y="5"/>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17" name="Rectangle 3369"/>
          <p:cNvSpPr>
            <a:spLocks noChangeArrowheads="1"/>
          </p:cNvSpPr>
          <p:nvPr/>
        </p:nvSpPr>
        <p:spPr bwMode="auto">
          <a:xfrm>
            <a:off x="9932203" y="5187753"/>
            <a:ext cx="5012"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818" name="Rectangle 3370"/>
          <p:cNvSpPr>
            <a:spLocks noChangeArrowheads="1"/>
          </p:cNvSpPr>
          <p:nvPr/>
        </p:nvSpPr>
        <p:spPr bwMode="auto">
          <a:xfrm>
            <a:off x="9942227" y="5187753"/>
            <a:ext cx="5012"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819" name="Freeform 3371"/>
          <p:cNvSpPr>
            <a:spLocks noEditPoints="1"/>
          </p:cNvSpPr>
          <p:nvPr/>
        </p:nvSpPr>
        <p:spPr bwMode="auto">
          <a:xfrm>
            <a:off x="9950247" y="5195773"/>
            <a:ext cx="17042" cy="19047"/>
          </a:xfrm>
          <a:custGeom>
            <a:avLst/>
            <a:gdLst>
              <a:gd name="T0" fmla="*/ 2 w 11"/>
              <a:gd name="T1" fmla="*/ 6 h 12"/>
              <a:gd name="T2" fmla="*/ 6 w 11"/>
              <a:gd name="T3" fmla="*/ 10 h 12"/>
              <a:gd name="T4" fmla="*/ 10 w 11"/>
              <a:gd name="T5" fmla="*/ 10 h 12"/>
              <a:gd name="T6" fmla="*/ 10 w 11"/>
              <a:gd name="T7" fmla="*/ 11 h 12"/>
              <a:gd name="T8" fmla="*/ 6 w 11"/>
              <a:gd name="T9" fmla="*/ 12 h 12"/>
              <a:gd name="T10" fmla="*/ 0 w 11"/>
              <a:gd name="T11" fmla="*/ 6 h 12"/>
              <a:gd name="T12" fmla="*/ 6 w 11"/>
              <a:gd name="T13" fmla="*/ 0 h 12"/>
              <a:gd name="T14" fmla="*/ 11 w 11"/>
              <a:gd name="T15" fmla="*/ 5 h 12"/>
              <a:gd name="T16" fmla="*/ 11 w 11"/>
              <a:gd name="T17" fmla="*/ 6 h 12"/>
              <a:gd name="T18" fmla="*/ 2 w 11"/>
              <a:gd name="T19" fmla="*/ 6 h 12"/>
              <a:gd name="T20" fmla="*/ 9 w 11"/>
              <a:gd name="T21" fmla="*/ 5 h 12"/>
              <a:gd name="T22" fmla="*/ 6 w 11"/>
              <a:gd name="T23" fmla="*/ 1 h 12"/>
              <a:gd name="T24" fmla="*/ 3 w 11"/>
              <a:gd name="T25" fmla="*/ 5 h 12"/>
              <a:gd name="T26" fmla="*/ 9 w 11"/>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2">
                <a:moveTo>
                  <a:pt x="2" y="6"/>
                </a:moveTo>
                <a:cubicBezTo>
                  <a:pt x="3" y="9"/>
                  <a:pt x="4" y="10"/>
                  <a:pt x="6" y="10"/>
                </a:cubicBezTo>
                <a:cubicBezTo>
                  <a:pt x="8" y="10"/>
                  <a:pt x="9" y="10"/>
                  <a:pt x="10" y="10"/>
                </a:cubicBezTo>
                <a:cubicBezTo>
                  <a:pt x="10" y="11"/>
                  <a:pt x="10" y="11"/>
                  <a:pt x="10" y="11"/>
                </a:cubicBezTo>
                <a:cubicBezTo>
                  <a:pt x="9" y="12"/>
                  <a:pt x="8" y="12"/>
                  <a:pt x="6" y="12"/>
                </a:cubicBezTo>
                <a:cubicBezTo>
                  <a:pt x="3" y="12"/>
                  <a:pt x="0" y="10"/>
                  <a:pt x="0" y="6"/>
                </a:cubicBezTo>
                <a:cubicBezTo>
                  <a:pt x="0" y="3"/>
                  <a:pt x="3" y="0"/>
                  <a:pt x="6" y="0"/>
                </a:cubicBezTo>
                <a:cubicBezTo>
                  <a:pt x="10" y="0"/>
                  <a:pt x="11" y="3"/>
                  <a:pt x="11" y="5"/>
                </a:cubicBezTo>
                <a:cubicBezTo>
                  <a:pt x="11" y="6"/>
                  <a:pt x="11" y="6"/>
                  <a:pt x="11" y="6"/>
                </a:cubicBezTo>
                <a:lnTo>
                  <a:pt x="2" y="6"/>
                </a:lnTo>
                <a:close/>
                <a:moveTo>
                  <a:pt x="9" y="5"/>
                </a:moveTo>
                <a:cubicBezTo>
                  <a:pt x="9" y="3"/>
                  <a:pt x="8" y="1"/>
                  <a:pt x="6" y="1"/>
                </a:cubicBezTo>
                <a:cubicBezTo>
                  <a:pt x="4" y="1"/>
                  <a:pt x="3" y="3"/>
                  <a:pt x="3" y="5"/>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20" name="Freeform 3372"/>
          <p:cNvSpPr/>
          <p:nvPr/>
        </p:nvSpPr>
        <p:spPr bwMode="auto">
          <a:xfrm>
            <a:off x="9970297" y="5195773"/>
            <a:ext cx="16040" cy="19047"/>
          </a:xfrm>
          <a:custGeom>
            <a:avLst/>
            <a:gdLst>
              <a:gd name="T0" fmla="*/ 1 w 10"/>
              <a:gd name="T1" fmla="*/ 3 h 12"/>
              <a:gd name="T2" fmla="*/ 0 w 10"/>
              <a:gd name="T3" fmla="*/ 0 h 12"/>
              <a:gd name="T4" fmla="*/ 2 w 10"/>
              <a:gd name="T5" fmla="*/ 0 h 12"/>
              <a:gd name="T6" fmla="*/ 2 w 10"/>
              <a:gd name="T7" fmla="*/ 2 h 12"/>
              <a:gd name="T8" fmla="*/ 3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6 w 10"/>
              <a:gd name="T21" fmla="*/ 2 h 12"/>
              <a:gd name="T22" fmla="*/ 3 w 10"/>
              <a:gd name="T23" fmla="*/ 4 h 12"/>
              <a:gd name="T24" fmla="*/ 3 w 10"/>
              <a:gd name="T25" fmla="*/ 5 h 12"/>
              <a:gd name="T26" fmla="*/ 3 w 10"/>
              <a:gd name="T27" fmla="*/ 12 h 12"/>
              <a:gd name="T28" fmla="*/ 1 w 10"/>
              <a:gd name="T29" fmla="*/ 12 h 12"/>
              <a:gd name="T30" fmla="*/ 1 w 10"/>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 y="3"/>
                </a:moveTo>
                <a:cubicBezTo>
                  <a:pt x="1" y="2"/>
                  <a:pt x="1" y="1"/>
                  <a:pt x="0" y="0"/>
                </a:cubicBezTo>
                <a:cubicBezTo>
                  <a:pt x="2" y="0"/>
                  <a:pt x="2" y="0"/>
                  <a:pt x="2" y="0"/>
                </a:cubicBezTo>
                <a:cubicBezTo>
                  <a:pt x="2" y="2"/>
                  <a:pt x="2" y="2"/>
                  <a:pt x="2" y="2"/>
                </a:cubicBezTo>
                <a:cubicBezTo>
                  <a:pt x="3" y="2"/>
                  <a:pt x="3" y="2"/>
                  <a:pt x="3" y="2"/>
                </a:cubicBezTo>
                <a:cubicBezTo>
                  <a:pt x="3" y="1"/>
                  <a:pt x="4" y="0"/>
                  <a:pt x="6" y="0"/>
                </a:cubicBezTo>
                <a:cubicBezTo>
                  <a:pt x="8" y="0"/>
                  <a:pt x="10" y="1"/>
                  <a:pt x="10" y="5"/>
                </a:cubicBezTo>
                <a:cubicBezTo>
                  <a:pt x="10" y="12"/>
                  <a:pt x="10" y="12"/>
                  <a:pt x="10" y="12"/>
                </a:cubicBezTo>
                <a:cubicBezTo>
                  <a:pt x="8" y="12"/>
                  <a:pt x="8" y="12"/>
                  <a:pt x="8" y="12"/>
                </a:cubicBezTo>
                <a:cubicBezTo>
                  <a:pt x="8" y="5"/>
                  <a:pt x="8" y="5"/>
                  <a:pt x="8" y="5"/>
                </a:cubicBezTo>
                <a:cubicBezTo>
                  <a:pt x="8" y="3"/>
                  <a:pt x="8" y="2"/>
                  <a:pt x="6" y="2"/>
                </a:cubicBezTo>
                <a:cubicBezTo>
                  <a:pt x="4" y="2"/>
                  <a:pt x="3" y="3"/>
                  <a:pt x="3" y="4"/>
                </a:cubicBezTo>
                <a:cubicBezTo>
                  <a:pt x="3" y="4"/>
                  <a:pt x="3" y="4"/>
                  <a:pt x="3" y="5"/>
                </a:cubicBezTo>
                <a:cubicBezTo>
                  <a:pt x="3" y="12"/>
                  <a:pt x="3" y="12"/>
                  <a:pt x="3" y="12"/>
                </a:cubicBezTo>
                <a:cubicBezTo>
                  <a:pt x="1" y="12"/>
                  <a:pt x="1" y="12"/>
                  <a:pt x="1" y="12"/>
                </a:cubicBezTo>
                <a:lnTo>
                  <a:pt x="1"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21" name="Freeform 3373"/>
          <p:cNvSpPr/>
          <p:nvPr/>
        </p:nvSpPr>
        <p:spPr bwMode="auto">
          <a:xfrm>
            <a:off x="9990346" y="5190760"/>
            <a:ext cx="11027" cy="24059"/>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5 w 7"/>
              <a:gd name="T13" fmla="*/ 13 h 15"/>
              <a:gd name="T14" fmla="*/ 6 w 7"/>
              <a:gd name="T15" fmla="*/ 13 h 15"/>
              <a:gd name="T16" fmla="*/ 6 w 7"/>
              <a:gd name="T17" fmla="*/ 15 h 15"/>
              <a:gd name="T18" fmla="*/ 5 w 7"/>
              <a:gd name="T19" fmla="*/ 15 h 15"/>
              <a:gd name="T20" fmla="*/ 2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2"/>
                  <a:pt x="4" y="13"/>
                  <a:pt x="5" y="13"/>
                </a:cubicBezTo>
                <a:cubicBezTo>
                  <a:pt x="6" y="13"/>
                  <a:pt x="6" y="13"/>
                  <a:pt x="6" y="13"/>
                </a:cubicBezTo>
                <a:cubicBezTo>
                  <a:pt x="6" y="15"/>
                  <a:pt x="6" y="15"/>
                  <a:pt x="6" y="15"/>
                </a:cubicBezTo>
                <a:cubicBezTo>
                  <a:pt x="6" y="15"/>
                  <a:pt x="5" y="15"/>
                  <a:pt x="5" y="15"/>
                </a:cubicBezTo>
                <a:cubicBezTo>
                  <a:pt x="4" y="15"/>
                  <a:pt x="3" y="15"/>
                  <a:pt x="2" y="14"/>
                </a:cubicBezTo>
                <a:cubicBezTo>
                  <a:pt x="2" y="13"/>
                  <a:pt x="2" y="12"/>
                  <a:pt x="2" y="11"/>
                </a:cubicBezTo>
                <a:cubicBezTo>
                  <a:pt x="2" y="5"/>
                  <a:pt x="2" y="5"/>
                  <a:pt x="2" y="5"/>
                </a:cubicBezTo>
                <a:cubicBezTo>
                  <a:pt x="0" y="5"/>
                  <a:pt x="0" y="5"/>
                  <a:pt x="0" y="5"/>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22" name="Freeform 3374"/>
          <p:cNvSpPr>
            <a:spLocks noEditPoints="1"/>
          </p:cNvSpPr>
          <p:nvPr/>
        </p:nvSpPr>
        <p:spPr bwMode="auto">
          <a:xfrm>
            <a:off x="10003378" y="5195773"/>
            <a:ext cx="16040" cy="19047"/>
          </a:xfrm>
          <a:custGeom>
            <a:avLst/>
            <a:gdLst>
              <a:gd name="T0" fmla="*/ 2 w 10"/>
              <a:gd name="T1" fmla="*/ 6 h 12"/>
              <a:gd name="T2" fmla="*/ 6 w 10"/>
              <a:gd name="T3" fmla="*/ 10 h 12"/>
              <a:gd name="T4" fmla="*/ 9 w 10"/>
              <a:gd name="T5" fmla="*/ 10 h 12"/>
              <a:gd name="T6" fmla="*/ 10 w 10"/>
              <a:gd name="T7" fmla="*/ 11 h 12"/>
              <a:gd name="T8" fmla="*/ 6 w 10"/>
              <a:gd name="T9" fmla="*/ 12 h 12"/>
              <a:gd name="T10" fmla="*/ 0 w 10"/>
              <a:gd name="T11" fmla="*/ 6 h 12"/>
              <a:gd name="T12" fmla="*/ 6 w 10"/>
              <a:gd name="T13" fmla="*/ 0 h 12"/>
              <a:gd name="T14" fmla="*/ 10 w 10"/>
              <a:gd name="T15" fmla="*/ 5 h 12"/>
              <a:gd name="T16" fmla="*/ 10 w 10"/>
              <a:gd name="T17" fmla="*/ 6 h 12"/>
              <a:gd name="T18" fmla="*/ 2 w 10"/>
              <a:gd name="T19" fmla="*/ 6 h 12"/>
              <a:gd name="T20" fmla="*/ 8 w 10"/>
              <a:gd name="T21" fmla="*/ 5 h 12"/>
              <a:gd name="T22" fmla="*/ 6 w 10"/>
              <a:gd name="T23" fmla="*/ 1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8" y="10"/>
                  <a:pt x="9" y="10"/>
                  <a:pt x="9" y="10"/>
                </a:cubicBezTo>
                <a:cubicBezTo>
                  <a:pt x="10" y="11"/>
                  <a:pt x="10" y="11"/>
                  <a:pt x="10" y="11"/>
                </a:cubicBezTo>
                <a:cubicBezTo>
                  <a:pt x="9" y="12"/>
                  <a:pt x="8" y="12"/>
                  <a:pt x="6" y="12"/>
                </a:cubicBezTo>
                <a:cubicBezTo>
                  <a:pt x="2" y="12"/>
                  <a:pt x="0" y="10"/>
                  <a:pt x="0" y="6"/>
                </a:cubicBezTo>
                <a:cubicBezTo>
                  <a:pt x="0" y="3"/>
                  <a:pt x="2" y="0"/>
                  <a:pt x="6" y="0"/>
                </a:cubicBezTo>
                <a:cubicBezTo>
                  <a:pt x="9" y="0"/>
                  <a:pt x="10" y="3"/>
                  <a:pt x="10" y="5"/>
                </a:cubicBezTo>
                <a:cubicBezTo>
                  <a:pt x="10" y="6"/>
                  <a:pt x="10" y="6"/>
                  <a:pt x="10" y="6"/>
                </a:cubicBezTo>
                <a:lnTo>
                  <a:pt x="2" y="6"/>
                </a:lnTo>
                <a:close/>
                <a:moveTo>
                  <a:pt x="8" y="5"/>
                </a:moveTo>
                <a:cubicBezTo>
                  <a:pt x="8" y="3"/>
                  <a:pt x="8" y="1"/>
                  <a:pt x="6" y="1"/>
                </a:cubicBezTo>
                <a:cubicBezTo>
                  <a:pt x="3" y="1"/>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23" name="Freeform 3375"/>
          <p:cNvSpPr/>
          <p:nvPr/>
        </p:nvSpPr>
        <p:spPr bwMode="auto">
          <a:xfrm>
            <a:off x="10023428" y="5195773"/>
            <a:ext cx="11027" cy="19047"/>
          </a:xfrm>
          <a:custGeom>
            <a:avLst/>
            <a:gdLst>
              <a:gd name="T0" fmla="*/ 0 w 7"/>
              <a:gd name="T1" fmla="*/ 10 h 12"/>
              <a:gd name="T2" fmla="*/ 3 w 7"/>
              <a:gd name="T3" fmla="*/ 10 h 12"/>
              <a:gd name="T4" fmla="*/ 5 w 7"/>
              <a:gd name="T5" fmla="*/ 9 h 12"/>
              <a:gd name="T6" fmla="*/ 3 w 7"/>
              <a:gd name="T7" fmla="*/ 6 h 12"/>
              <a:gd name="T8" fmla="*/ 0 w 7"/>
              <a:gd name="T9" fmla="*/ 3 h 12"/>
              <a:gd name="T10" fmla="*/ 4 w 7"/>
              <a:gd name="T11" fmla="*/ 0 h 12"/>
              <a:gd name="T12" fmla="*/ 7 w 7"/>
              <a:gd name="T13" fmla="*/ 1 h 12"/>
              <a:gd name="T14" fmla="*/ 6 w 7"/>
              <a:gd name="T15" fmla="*/ 2 h 12"/>
              <a:gd name="T16" fmla="*/ 4 w 7"/>
              <a:gd name="T17" fmla="*/ 1 h 12"/>
              <a:gd name="T18" fmla="*/ 2 w 7"/>
              <a:gd name="T19" fmla="*/ 3 h 12"/>
              <a:gd name="T20" fmla="*/ 4 w 7"/>
              <a:gd name="T21" fmla="*/ 5 h 12"/>
              <a:gd name="T22" fmla="*/ 7 w 7"/>
              <a:gd name="T23" fmla="*/ 8 h 12"/>
              <a:gd name="T24" fmla="*/ 3 w 7"/>
              <a:gd name="T25" fmla="*/ 12 h 12"/>
              <a:gd name="T26" fmla="*/ 0 w 7"/>
              <a:gd name="T27" fmla="*/ 11 h 12"/>
              <a:gd name="T28" fmla="*/ 0 w 7"/>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2">
                <a:moveTo>
                  <a:pt x="0" y="10"/>
                </a:moveTo>
                <a:cubicBezTo>
                  <a:pt x="1" y="10"/>
                  <a:pt x="2" y="10"/>
                  <a:pt x="3" y="10"/>
                </a:cubicBezTo>
                <a:cubicBezTo>
                  <a:pt x="4" y="10"/>
                  <a:pt x="5" y="10"/>
                  <a:pt x="5" y="9"/>
                </a:cubicBezTo>
                <a:cubicBezTo>
                  <a:pt x="5" y="8"/>
                  <a:pt x="4" y="7"/>
                  <a:pt x="3" y="6"/>
                </a:cubicBezTo>
                <a:cubicBezTo>
                  <a:pt x="1" y="6"/>
                  <a:pt x="0" y="5"/>
                  <a:pt x="0" y="3"/>
                </a:cubicBezTo>
                <a:cubicBezTo>
                  <a:pt x="0" y="1"/>
                  <a:pt x="1" y="0"/>
                  <a:pt x="4" y="0"/>
                </a:cubicBezTo>
                <a:cubicBezTo>
                  <a:pt x="5" y="0"/>
                  <a:pt x="6" y="0"/>
                  <a:pt x="7" y="1"/>
                </a:cubicBezTo>
                <a:cubicBezTo>
                  <a:pt x="6" y="2"/>
                  <a:pt x="6" y="2"/>
                  <a:pt x="6" y="2"/>
                </a:cubicBezTo>
                <a:cubicBezTo>
                  <a:pt x="6" y="2"/>
                  <a:pt x="5" y="1"/>
                  <a:pt x="4" y="1"/>
                </a:cubicBezTo>
                <a:cubicBezTo>
                  <a:pt x="3" y="1"/>
                  <a:pt x="2" y="2"/>
                  <a:pt x="2" y="3"/>
                </a:cubicBezTo>
                <a:cubicBezTo>
                  <a:pt x="2" y="4"/>
                  <a:pt x="3" y="4"/>
                  <a:pt x="4" y="5"/>
                </a:cubicBezTo>
                <a:cubicBezTo>
                  <a:pt x="6" y="6"/>
                  <a:pt x="7" y="7"/>
                  <a:pt x="7" y="8"/>
                </a:cubicBezTo>
                <a:cubicBezTo>
                  <a:pt x="7" y="10"/>
                  <a:pt x="6" y="12"/>
                  <a:pt x="3" y="12"/>
                </a:cubicBezTo>
                <a:cubicBezTo>
                  <a:pt x="2" y="12"/>
                  <a:pt x="0" y="12"/>
                  <a:pt x="0" y="11"/>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24" name="Freeform 3376"/>
          <p:cNvSpPr>
            <a:spLocks noEditPoints="1"/>
          </p:cNvSpPr>
          <p:nvPr/>
        </p:nvSpPr>
        <p:spPr bwMode="auto">
          <a:xfrm>
            <a:off x="10038465" y="5195773"/>
            <a:ext cx="17042" cy="25062"/>
          </a:xfrm>
          <a:custGeom>
            <a:avLst/>
            <a:gdLst>
              <a:gd name="T0" fmla="*/ 9 w 11"/>
              <a:gd name="T1" fmla="*/ 10 h 16"/>
              <a:gd name="T2" fmla="*/ 9 w 11"/>
              <a:gd name="T3" fmla="*/ 10 h 16"/>
              <a:gd name="T4" fmla="*/ 5 w 11"/>
              <a:gd name="T5" fmla="*/ 12 h 16"/>
              <a:gd name="T6" fmla="*/ 0 w 11"/>
              <a:gd name="T7" fmla="*/ 6 h 16"/>
              <a:gd name="T8" fmla="*/ 5 w 11"/>
              <a:gd name="T9" fmla="*/ 0 h 16"/>
              <a:gd name="T10" fmla="*/ 9 w 11"/>
              <a:gd name="T11" fmla="*/ 2 h 16"/>
              <a:gd name="T12" fmla="*/ 9 w 11"/>
              <a:gd name="T13" fmla="*/ 2 h 16"/>
              <a:gd name="T14" fmla="*/ 9 w 11"/>
              <a:gd name="T15" fmla="*/ 0 h 16"/>
              <a:gd name="T16" fmla="*/ 11 w 11"/>
              <a:gd name="T17" fmla="*/ 0 h 16"/>
              <a:gd name="T18" fmla="*/ 11 w 11"/>
              <a:gd name="T19" fmla="*/ 3 h 16"/>
              <a:gd name="T20" fmla="*/ 11 w 11"/>
              <a:gd name="T21" fmla="*/ 16 h 16"/>
              <a:gd name="T22" fmla="*/ 9 w 11"/>
              <a:gd name="T23" fmla="*/ 16 h 16"/>
              <a:gd name="T24" fmla="*/ 9 w 11"/>
              <a:gd name="T25" fmla="*/ 10 h 16"/>
              <a:gd name="T26" fmla="*/ 9 w 11"/>
              <a:gd name="T27" fmla="*/ 5 h 16"/>
              <a:gd name="T28" fmla="*/ 9 w 11"/>
              <a:gd name="T29" fmla="*/ 4 h 16"/>
              <a:gd name="T30" fmla="*/ 6 w 11"/>
              <a:gd name="T31" fmla="*/ 1 h 16"/>
              <a:gd name="T32" fmla="*/ 2 w 11"/>
              <a:gd name="T33" fmla="*/ 6 h 16"/>
              <a:gd name="T34" fmla="*/ 6 w 11"/>
              <a:gd name="T35" fmla="*/ 10 h 16"/>
              <a:gd name="T36" fmla="*/ 9 w 11"/>
              <a:gd name="T37" fmla="*/ 8 h 16"/>
              <a:gd name="T38" fmla="*/ 9 w 11"/>
              <a:gd name="T39" fmla="*/ 7 h 16"/>
              <a:gd name="T40" fmla="*/ 9 w 11"/>
              <a:gd name="T41" fmla="*/ 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6">
                <a:moveTo>
                  <a:pt x="9" y="10"/>
                </a:moveTo>
                <a:cubicBezTo>
                  <a:pt x="9" y="10"/>
                  <a:pt x="9" y="10"/>
                  <a:pt x="9" y="10"/>
                </a:cubicBezTo>
                <a:cubicBezTo>
                  <a:pt x="8" y="11"/>
                  <a:pt x="7" y="12"/>
                  <a:pt x="5" y="12"/>
                </a:cubicBezTo>
                <a:cubicBezTo>
                  <a:pt x="2" y="12"/>
                  <a:pt x="0" y="10"/>
                  <a:pt x="0" y="6"/>
                </a:cubicBezTo>
                <a:cubicBezTo>
                  <a:pt x="0" y="2"/>
                  <a:pt x="3" y="0"/>
                  <a:pt x="5" y="0"/>
                </a:cubicBezTo>
                <a:cubicBezTo>
                  <a:pt x="7" y="0"/>
                  <a:pt x="8" y="1"/>
                  <a:pt x="9" y="2"/>
                </a:cubicBezTo>
                <a:cubicBezTo>
                  <a:pt x="9" y="2"/>
                  <a:pt x="9" y="2"/>
                  <a:pt x="9" y="2"/>
                </a:cubicBezTo>
                <a:cubicBezTo>
                  <a:pt x="9" y="0"/>
                  <a:pt x="9" y="0"/>
                  <a:pt x="9" y="0"/>
                </a:cubicBezTo>
                <a:cubicBezTo>
                  <a:pt x="11" y="0"/>
                  <a:pt x="11" y="0"/>
                  <a:pt x="11" y="0"/>
                </a:cubicBezTo>
                <a:cubicBezTo>
                  <a:pt x="11" y="1"/>
                  <a:pt x="11" y="2"/>
                  <a:pt x="11" y="3"/>
                </a:cubicBezTo>
                <a:cubicBezTo>
                  <a:pt x="11" y="16"/>
                  <a:pt x="11" y="16"/>
                  <a:pt x="11" y="16"/>
                </a:cubicBezTo>
                <a:cubicBezTo>
                  <a:pt x="9" y="16"/>
                  <a:pt x="9" y="16"/>
                  <a:pt x="9" y="16"/>
                </a:cubicBezTo>
                <a:lnTo>
                  <a:pt x="9" y="10"/>
                </a:lnTo>
                <a:close/>
                <a:moveTo>
                  <a:pt x="9" y="5"/>
                </a:moveTo>
                <a:cubicBezTo>
                  <a:pt x="9" y="4"/>
                  <a:pt x="9" y="4"/>
                  <a:pt x="9" y="4"/>
                </a:cubicBezTo>
                <a:cubicBezTo>
                  <a:pt x="9" y="3"/>
                  <a:pt x="7" y="1"/>
                  <a:pt x="6" y="1"/>
                </a:cubicBezTo>
                <a:cubicBezTo>
                  <a:pt x="4" y="1"/>
                  <a:pt x="2" y="3"/>
                  <a:pt x="2" y="6"/>
                </a:cubicBezTo>
                <a:cubicBezTo>
                  <a:pt x="2" y="8"/>
                  <a:pt x="3" y="10"/>
                  <a:pt x="6" y="10"/>
                </a:cubicBezTo>
                <a:cubicBezTo>
                  <a:pt x="7" y="10"/>
                  <a:pt x="8" y="9"/>
                  <a:pt x="9" y="8"/>
                </a:cubicBezTo>
                <a:cubicBezTo>
                  <a:pt x="9" y="8"/>
                  <a:pt x="9" y="7"/>
                  <a:pt x="9" y="7"/>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25" name="Freeform 3377"/>
          <p:cNvSpPr/>
          <p:nvPr/>
        </p:nvSpPr>
        <p:spPr bwMode="auto">
          <a:xfrm>
            <a:off x="10061522" y="5195773"/>
            <a:ext cx="16040" cy="19047"/>
          </a:xfrm>
          <a:custGeom>
            <a:avLst/>
            <a:gdLst>
              <a:gd name="T0" fmla="*/ 10 w 10"/>
              <a:gd name="T1" fmla="*/ 8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6 h 12"/>
              <a:gd name="T20" fmla="*/ 4 w 10"/>
              <a:gd name="T21" fmla="*/ 10 h 12"/>
              <a:gd name="T22" fmla="*/ 7 w 10"/>
              <a:gd name="T23" fmla="*/ 8 h 12"/>
              <a:gd name="T24" fmla="*/ 7 w 10"/>
              <a:gd name="T25" fmla="*/ 7 h 12"/>
              <a:gd name="T26" fmla="*/ 7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10"/>
                  <a:pt x="10" y="11"/>
                  <a:pt x="10" y="12"/>
                </a:cubicBezTo>
                <a:cubicBezTo>
                  <a:pt x="8" y="12"/>
                  <a:pt x="8" y="12"/>
                  <a:pt x="8" y="12"/>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6"/>
                  <a:pt x="2" y="6"/>
                  <a:pt x="2" y="6"/>
                </a:cubicBezTo>
                <a:cubicBezTo>
                  <a:pt x="2" y="9"/>
                  <a:pt x="3" y="10"/>
                  <a:pt x="4" y="10"/>
                </a:cubicBezTo>
                <a:cubicBezTo>
                  <a:pt x="6" y="10"/>
                  <a:pt x="7" y="9"/>
                  <a:pt x="7" y="8"/>
                </a:cubicBezTo>
                <a:cubicBezTo>
                  <a:pt x="7" y="8"/>
                  <a:pt x="7" y="8"/>
                  <a:pt x="7" y="7"/>
                </a:cubicBezTo>
                <a:cubicBezTo>
                  <a:pt x="7" y="0"/>
                  <a:pt x="7" y="0"/>
                  <a:pt x="7"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26" name="Freeform 3378"/>
          <p:cNvSpPr>
            <a:spLocks noEditPoints="1"/>
          </p:cNvSpPr>
          <p:nvPr/>
        </p:nvSpPr>
        <p:spPr bwMode="auto">
          <a:xfrm>
            <a:off x="10080569" y="5195773"/>
            <a:ext cx="17042" cy="19047"/>
          </a:xfrm>
          <a:custGeom>
            <a:avLst/>
            <a:gdLst>
              <a:gd name="T0" fmla="*/ 2 w 11"/>
              <a:gd name="T1" fmla="*/ 6 h 12"/>
              <a:gd name="T2" fmla="*/ 6 w 11"/>
              <a:gd name="T3" fmla="*/ 10 h 12"/>
              <a:gd name="T4" fmla="*/ 10 w 11"/>
              <a:gd name="T5" fmla="*/ 10 h 12"/>
              <a:gd name="T6" fmla="*/ 10 w 11"/>
              <a:gd name="T7" fmla="*/ 11 h 12"/>
              <a:gd name="T8" fmla="*/ 6 w 11"/>
              <a:gd name="T9" fmla="*/ 12 h 12"/>
              <a:gd name="T10" fmla="*/ 0 w 11"/>
              <a:gd name="T11" fmla="*/ 6 h 12"/>
              <a:gd name="T12" fmla="*/ 6 w 11"/>
              <a:gd name="T13" fmla="*/ 0 h 12"/>
              <a:gd name="T14" fmla="*/ 11 w 11"/>
              <a:gd name="T15" fmla="*/ 5 h 12"/>
              <a:gd name="T16" fmla="*/ 11 w 11"/>
              <a:gd name="T17" fmla="*/ 6 h 12"/>
              <a:gd name="T18" fmla="*/ 2 w 11"/>
              <a:gd name="T19" fmla="*/ 6 h 12"/>
              <a:gd name="T20" fmla="*/ 9 w 11"/>
              <a:gd name="T21" fmla="*/ 5 h 12"/>
              <a:gd name="T22" fmla="*/ 6 w 11"/>
              <a:gd name="T23" fmla="*/ 1 h 12"/>
              <a:gd name="T24" fmla="*/ 2 w 11"/>
              <a:gd name="T25" fmla="*/ 5 h 12"/>
              <a:gd name="T26" fmla="*/ 9 w 11"/>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2">
                <a:moveTo>
                  <a:pt x="2" y="6"/>
                </a:moveTo>
                <a:cubicBezTo>
                  <a:pt x="3" y="9"/>
                  <a:pt x="4" y="10"/>
                  <a:pt x="6" y="10"/>
                </a:cubicBezTo>
                <a:cubicBezTo>
                  <a:pt x="8" y="10"/>
                  <a:pt x="9" y="10"/>
                  <a:pt x="10" y="10"/>
                </a:cubicBezTo>
                <a:cubicBezTo>
                  <a:pt x="10" y="11"/>
                  <a:pt x="10" y="11"/>
                  <a:pt x="10" y="11"/>
                </a:cubicBezTo>
                <a:cubicBezTo>
                  <a:pt x="9" y="12"/>
                  <a:pt x="8" y="12"/>
                  <a:pt x="6" y="12"/>
                </a:cubicBezTo>
                <a:cubicBezTo>
                  <a:pt x="3" y="12"/>
                  <a:pt x="0" y="10"/>
                  <a:pt x="0" y="6"/>
                </a:cubicBezTo>
                <a:cubicBezTo>
                  <a:pt x="0" y="3"/>
                  <a:pt x="3" y="0"/>
                  <a:pt x="6" y="0"/>
                </a:cubicBezTo>
                <a:cubicBezTo>
                  <a:pt x="10" y="0"/>
                  <a:pt x="11" y="3"/>
                  <a:pt x="11" y="5"/>
                </a:cubicBezTo>
                <a:cubicBezTo>
                  <a:pt x="11" y="6"/>
                  <a:pt x="11" y="6"/>
                  <a:pt x="11" y="6"/>
                </a:cubicBezTo>
                <a:lnTo>
                  <a:pt x="2" y="6"/>
                </a:lnTo>
                <a:close/>
                <a:moveTo>
                  <a:pt x="9" y="5"/>
                </a:moveTo>
                <a:cubicBezTo>
                  <a:pt x="9" y="3"/>
                  <a:pt x="8" y="1"/>
                  <a:pt x="6" y="1"/>
                </a:cubicBezTo>
                <a:cubicBezTo>
                  <a:pt x="4" y="1"/>
                  <a:pt x="3" y="3"/>
                  <a:pt x="2" y="5"/>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27" name="Freeform 3379"/>
          <p:cNvSpPr>
            <a:spLocks noEditPoints="1"/>
          </p:cNvSpPr>
          <p:nvPr/>
        </p:nvSpPr>
        <p:spPr bwMode="auto">
          <a:xfrm>
            <a:off x="10108638" y="5195773"/>
            <a:ext cx="14035" cy="19047"/>
          </a:xfrm>
          <a:custGeom>
            <a:avLst/>
            <a:gdLst>
              <a:gd name="T0" fmla="*/ 7 w 9"/>
              <a:gd name="T1" fmla="*/ 12 h 12"/>
              <a:gd name="T2" fmla="*/ 7 w 9"/>
              <a:gd name="T3" fmla="*/ 10 h 12"/>
              <a:gd name="T4" fmla="*/ 7 w 9"/>
              <a:gd name="T5" fmla="*/ 10 h 12"/>
              <a:gd name="T6" fmla="*/ 4 w 9"/>
              <a:gd name="T7" fmla="*/ 12 h 12"/>
              <a:gd name="T8" fmla="*/ 0 w 9"/>
              <a:gd name="T9" fmla="*/ 9 h 12"/>
              <a:gd name="T10" fmla="*/ 7 w 9"/>
              <a:gd name="T11" fmla="*/ 4 h 12"/>
              <a:gd name="T12" fmla="*/ 7 w 9"/>
              <a:gd name="T13" fmla="*/ 4 h 12"/>
              <a:gd name="T14" fmla="*/ 4 w 9"/>
              <a:gd name="T15" fmla="*/ 1 h 12"/>
              <a:gd name="T16" fmla="*/ 1 w 9"/>
              <a:gd name="T17" fmla="*/ 2 h 12"/>
              <a:gd name="T18" fmla="*/ 1 w 9"/>
              <a:gd name="T19" fmla="*/ 1 h 12"/>
              <a:gd name="T20" fmla="*/ 5 w 9"/>
              <a:gd name="T21" fmla="*/ 0 h 12"/>
              <a:gd name="T22" fmla="*/ 9 w 9"/>
              <a:gd name="T23" fmla="*/ 5 h 12"/>
              <a:gd name="T24" fmla="*/ 9 w 9"/>
              <a:gd name="T25" fmla="*/ 9 h 12"/>
              <a:gd name="T26" fmla="*/ 9 w 9"/>
              <a:gd name="T27" fmla="*/ 12 h 12"/>
              <a:gd name="T28" fmla="*/ 7 w 9"/>
              <a:gd name="T29" fmla="*/ 12 h 12"/>
              <a:gd name="T30" fmla="*/ 7 w 9"/>
              <a:gd name="T31" fmla="*/ 6 h 12"/>
              <a:gd name="T32" fmla="*/ 2 w 9"/>
              <a:gd name="T33" fmla="*/ 8 h 12"/>
              <a:gd name="T34" fmla="*/ 4 w 9"/>
              <a:gd name="T35" fmla="*/ 10 h 12"/>
              <a:gd name="T36" fmla="*/ 7 w 9"/>
              <a:gd name="T37" fmla="*/ 8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7" y="12"/>
                </a:moveTo>
                <a:cubicBezTo>
                  <a:pt x="7" y="10"/>
                  <a:pt x="7" y="10"/>
                  <a:pt x="7" y="10"/>
                </a:cubicBezTo>
                <a:cubicBezTo>
                  <a:pt x="7" y="10"/>
                  <a:pt x="7" y="10"/>
                  <a:pt x="7" y="10"/>
                </a:cubicBezTo>
                <a:cubicBezTo>
                  <a:pt x="6" y="11"/>
                  <a:pt x="5" y="12"/>
                  <a:pt x="4" y="12"/>
                </a:cubicBezTo>
                <a:cubicBezTo>
                  <a:pt x="1" y="12"/>
                  <a:pt x="0" y="10"/>
                  <a:pt x="0" y="9"/>
                </a:cubicBezTo>
                <a:cubicBezTo>
                  <a:pt x="0" y="6"/>
                  <a:pt x="2" y="4"/>
                  <a:pt x="7" y="4"/>
                </a:cubicBezTo>
                <a:cubicBezTo>
                  <a:pt x="7" y="4"/>
                  <a:pt x="7" y="4"/>
                  <a:pt x="7" y="4"/>
                </a:cubicBezTo>
                <a:cubicBezTo>
                  <a:pt x="7" y="3"/>
                  <a:pt x="7" y="1"/>
                  <a:pt x="4" y="1"/>
                </a:cubicBezTo>
                <a:cubicBezTo>
                  <a:pt x="3" y="1"/>
                  <a:pt x="2" y="2"/>
                  <a:pt x="1" y="2"/>
                </a:cubicBezTo>
                <a:cubicBezTo>
                  <a:pt x="1" y="1"/>
                  <a:pt x="1" y="1"/>
                  <a:pt x="1" y="1"/>
                </a:cubicBezTo>
                <a:cubicBezTo>
                  <a:pt x="2" y="0"/>
                  <a:pt x="3" y="0"/>
                  <a:pt x="5" y="0"/>
                </a:cubicBezTo>
                <a:cubicBezTo>
                  <a:pt x="8" y="0"/>
                  <a:pt x="9" y="2"/>
                  <a:pt x="9" y="5"/>
                </a:cubicBezTo>
                <a:cubicBezTo>
                  <a:pt x="9" y="9"/>
                  <a:pt x="9" y="9"/>
                  <a:pt x="9" y="9"/>
                </a:cubicBezTo>
                <a:cubicBezTo>
                  <a:pt x="9" y="10"/>
                  <a:pt x="9" y="11"/>
                  <a:pt x="9" y="12"/>
                </a:cubicBezTo>
                <a:lnTo>
                  <a:pt x="7" y="12"/>
                </a:lnTo>
                <a:close/>
                <a:moveTo>
                  <a:pt x="7" y="6"/>
                </a:moveTo>
                <a:cubicBezTo>
                  <a:pt x="5" y="6"/>
                  <a:pt x="2" y="6"/>
                  <a:pt x="2" y="8"/>
                </a:cubicBezTo>
                <a:cubicBezTo>
                  <a:pt x="2" y="10"/>
                  <a:pt x="3" y="10"/>
                  <a:pt x="4" y="10"/>
                </a:cubicBezTo>
                <a:cubicBezTo>
                  <a:pt x="6" y="10"/>
                  <a:pt x="7" y="9"/>
                  <a:pt x="7" y="8"/>
                </a:cubicBezTo>
                <a:cubicBezTo>
                  <a:pt x="7" y="8"/>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28" name="Rectangle 3380"/>
          <p:cNvSpPr>
            <a:spLocks noChangeArrowheads="1"/>
          </p:cNvSpPr>
          <p:nvPr/>
        </p:nvSpPr>
        <p:spPr bwMode="auto">
          <a:xfrm>
            <a:off x="10128688" y="5187753"/>
            <a:ext cx="4010"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829" name="Freeform 3381"/>
          <p:cNvSpPr>
            <a:spLocks noEditPoints="1"/>
          </p:cNvSpPr>
          <p:nvPr/>
        </p:nvSpPr>
        <p:spPr bwMode="auto">
          <a:xfrm>
            <a:off x="10136708" y="5187753"/>
            <a:ext cx="5012" cy="27067"/>
          </a:xfrm>
          <a:custGeom>
            <a:avLst/>
            <a:gdLst>
              <a:gd name="T0" fmla="*/ 3 w 3"/>
              <a:gd name="T1" fmla="*/ 2 h 17"/>
              <a:gd name="T2" fmla="*/ 2 w 3"/>
              <a:gd name="T3" fmla="*/ 3 h 17"/>
              <a:gd name="T4" fmla="*/ 0 w 3"/>
              <a:gd name="T5" fmla="*/ 2 h 17"/>
              <a:gd name="T6" fmla="*/ 2 w 3"/>
              <a:gd name="T7" fmla="*/ 0 h 17"/>
              <a:gd name="T8" fmla="*/ 3 w 3"/>
              <a:gd name="T9" fmla="*/ 2 h 17"/>
              <a:gd name="T10" fmla="*/ 1 w 3"/>
              <a:gd name="T11" fmla="*/ 17 h 17"/>
              <a:gd name="T12" fmla="*/ 1 w 3"/>
              <a:gd name="T13" fmla="*/ 5 h 17"/>
              <a:gd name="T14" fmla="*/ 3 w 3"/>
              <a:gd name="T15" fmla="*/ 5 h 17"/>
              <a:gd name="T16" fmla="*/ 3 w 3"/>
              <a:gd name="T17" fmla="*/ 17 h 17"/>
              <a:gd name="T18" fmla="*/ 1 w 3"/>
              <a:gd name="T19"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7">
                <a:moveTo>
                  <a:pt x="3" y="2"/>
                </a:moveTo>
                <a:cubicBezTo>
                  <a:pt x="3" y="3"/>
                  <a:pt x="2" y="3"/>
                  <a:pt x="2" y="3"/>
                </a:cubicBezTo>
                <a:cubicBezTo>
                  <a:pt x="1" y="3"/>
                  <a:pt x="0" y="3"/>
                  <a:pt x="0" y="2"/>
                </a:cubicBezTo>
                <a:cubicBezTo>
                  <a:pt x="0" y="1"/>
                  <a:pt x="1" y="0"/>
                  <a:pt x="2" y="0"/>
                </a:cubicBezTo>
                <a:cubicBezTo>
                  <a:pt x="2" y="0"/>
                  <a:pt x="3" y="1"/>
                  <a:pt x="3" y="2"/>
                </a:cubicBezTo>
                <a:close/>
                <a:moveTo>
                  <a:pt x="1" y="17"/>
                </a:moveTo>
                <a:cubicBezTo>
                  <a:pt x="1" y="5"/>
                  <a:pt x="1" y="5"/>
                  <a:pt x="1" y="5"/>
                </a:cubicBezTo>
                <a:cubicBezTo>
                  <a:pt x="3" y="5"/>
                  <a:pt x="3" y="5"/>
                  <a:pt x="3" y="5"/>
                </a:cubicBezTo>
                <a:cubicBezTo>
                  <a:pt x="3" y="17"/>
                  <a:pt x="3" y="17"/>
                  <a:pt x="3" y="17"/>
                </a:cubicBezTo>
                <a:lnTo>
                  <a:pt x="1" y="1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30" name="Freeform 3382"/>
          <p:cNvSpPr>
            <a:spLocks noEditPoints="1"/>
          </p:cNvSpPr>
          <p:nvPr/>
        </p:nvSpPr>
        <p:spPr bwMode="auto">
          <a:xfrm>
            <a:off x="10146733" y="5195773"/>
            <a:ext cx="17042" cy="25062"/>
          </a:xfrm>
          <a:custGeom>
            <a:avLst/>
            <a:gdLst>
              <a:gd name="T0" fmla="*/ 8 w 11"/>
              <a:gd name="T1" fmla="*/ 10 h 16"/>
              <a:gd name="T2" fmla="*/ 8 w 11"/>
              <a:gd name="T3" fmla="*/ 10 h 16"/>
              <a:gd name="T4" fmla="*/ 5 w 11"/>
              <a:gd name="T5" fmla="*/ 12 h 16"/>
              <a:gd name="T6" fmla="*/ 0 w 11"/>
              <a:gd name="T7" fmla="*/ 6 h 16"/>
              <a:gd name="T8" fmla="*/ 5 w 11"/>
              <a:gd name="T9" fmla="*/ 0 h 16"/>
              <a:gd name="T10" fmla="*/ 8 w 11"/>
              <a:gd name="T11" fmla="*/ 2 h 16"/>
              <a:gd name="T12" fmla="*/ 8 w 11"/>
              <a:gd name="T13" fmla="*/ 2 h 16"/>
              <a:gd name="T14" fmla="*/ 9 w 11"/>
              <a:gd name="T15" fmla="*/ 0 h 16"/>
              <a:gd name="T16" fmla="*/ 11 w 11"/>
              <a:gd name="T17" fmla="*/ 0 h 16"/>
              <a:gd name="T18" fmla="*/ 10 w 11"/>
              <a:gd name="T19" fmla="*/ 3 h 16"/>
              <a:gd name="T20" fmla="*/ 10 w 11"/>
              <a:gd name="T21" fmla="*/ 16 h 16"/>
              <a:gd name="T22" fmla="*/ 8 w 11"/>
              <a:gd name="T23" fmla="*/ 16 h 16"/>
              <a:gd name="T24" fmla="*/ 8 w 11"/>
              <a:gd name="T25" fmla="*/ 10 h 16"/>
              <a:gd name="T26" fmla="*/ 8 w 11"/>
              <a:gd name="T27" fmla="*/ 5 h 16"/>
              <a:gd name="T28" fmla="*/ 8 w 11"/>
              <a:gd name="T29" fmla="*/ 4 h 16"/>
              <a:gd name="T30" fmla="*/ 5 w 11"/>
              <a:gd name="T31" fmla="*/ 1 h 16"/>
              <a:gd name="T32" fmla="*/ 2 w 11"/>
              <a:gd name="T33" fmla="*/ 6 h 16"/>
              <a:gd name="T34" fmla="*/ 5 w 11"/>
              <a:gd name="T35" fmla="*/ 10 h 16"/>
              <a:gd name="T36" fmla="*/ 8 w 11"/>
              <a:gd name="T37" fmla="*/ 8 h 16"/>
              <a:gd name="T38" fmla="*/ 8 w 11"/>
              <a:gd name="T39" fmla="*/ 7 h 16"/>
              <a:gd name="T40" fmla="*/ 8 w 11"/>
              <a:gd name="T41" fmla="*/ 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6">
                <a:moveTo>
                  <a:pt x="8" y="10"/>
                </a:moveTo>
                <a:cubicBezTo>
                  <a:pt x="8" y="10"/>
                  <a:pt x="8" y="10"/>
                  <a:pt x="8" y="10"/>
                </a:cubicBezTo>
                <a:cubicBezTo>
                  <a:pt x="8" y="11"/>
                  <a:pt x="6" y="12"/>
                  <a:pt x="5" y="12"/>
                </a:cubicBezTo>
                <a:cubicBezTo>
                  <a:pt x="2" y="12"/>
                  <a:pt x="0" y="10"/>
                  <a:pt x="0" y="6"/>
                </a:cubicBezTo>
                <a:cubicBezTo>
                  <a:pt x="0" y="2"/>
                  <a:pt x="2" y="0"/>
                  <a:pt x="5" y="0"/>
                </a:cubicBezTo>
                <a:cubicBezTo>
                  <a:pt x="7" y="0"/>
                  <a:pt x="8" y="1"/>
                  <a:pt x="8" y="2"/>
                </a:cubicBezTo>
                <a:cubicBezTo>
                  <a:pt x="8" y="2"/>
                  <a:pt x="8" y="2"/>
                  <a:pt x="8" y="2"/>
                </a:cubicBezTo>
                <a:cubicBezTo>
                  <a:pt x="9" y="0"/>
                  <a:pt x="9" y="0"/>
                  <a:pt x="9" y="0"/>
                </a:cubicBezTo>
                <a:cubicBezTo>
                  <a:pt x="11" y="0"/>
                  <a:pt x="11" y="0"/>
                  <a:pt x="11" y="0"/>
                </a:cubicBezTo>
                <a:cubicBezTo>
                  <a:pt x="11" y="1"/>
                  <a:pt x="10" y="2"/>
                  <a:pt x="10" y="3"/>
                </a:cubicBezTo>
                <a:cubicBezTo>
                  <a:pt x="10" y="16"/>
                  <a:pt x="10" y="16"/>
                  <a:pt x="10" y="16"/>
                </a:cubicBezTo>
                <a:cubicBezTo>
                  <a:pt x="8" y="16"/>
                  <a:pt x="8" y="16"/>
                  <a:pt x="8" y="16"/>
                </a:cubicBezTo>
                <a:lnTo>
                  <a:pt x="8" y="10"/>
                </a:lnTo>
                <a:close/>
                <a:moveTo>
                  <a:pt x="8" y="5"/>
                </a:moveTo>
                <a:cubicBezTo>
                  <a:pt x="8" y="4"/>
                  <a:pt x="8" y="4"/>
                  <a:pt x="8" y="4"/>
                </a:cubicBezTo>
                <a:cubicBezTo>
                  <a:pt x="8" y="3"/>
                  <a:pt x="7" y="1"/>
                  <a:pt x="5" y="1"/>
                </a:cubicBezTo>
                <a:cubicBezTo>
                  <a:pt x="3" y="1"/>
                  <a:pt x="2" y="3"/>
                  <a:pt x="2" y="6"/>
                </a:cubicBezTo>
                <a:cubicBezTo>
                  <a:pt x="2" y="8"/>
                  <a:pt x="3" y="10"/>
                  <a:pt x="5" y="10"/>
                </a:cubicBezTo>
                <a:cubicBezTo>
                  <a:pt x="7" y="10"/>
                  <a:pt x="8" y="9"/>
                  <a:pt x="8" y="8"/>
                </a:cubicBezTo>
                <a:cubicBezTo>
                  <a:pt x="8" y="8"/>
                  <a:pt x="8" y="7"/>
                  <a:pt x="8" y="7"/>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31" name="Freeform 3383"/>
          <p:cNvSpPr/>
          <p:nvPr/>
        </p:nvSpPr>
        <p:spPr bwMode="auto">
          <a:xfrm>
            <a:off x="10168787" y="5195773"/>
            <a:ext cx="15037" cy="19047"/>
          </a:xfrm>
          <a:custGeom>
            <a:avLst/>
            <a:gdLst>
              <a:gd name="T0" fmla="*/ 10 w 10"/>
              <a:gd name="T1" fmla="*/ 8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6 h 12"/>
              <a:gd name="T20" fmla="*/ 5 w 10"/>
              <a:gd name="T21" fmla="*/ 10 h 12"/>
              <a:gd name="T22" fmla="*/ 8 w 10"/>
              <a:gd name="T23" fmla="*/ 8 h 12"/>
              <a:gd name="T24" fmla="*/ 8 w 10"/>
              <a:gd name="T25" fmla="*/ 7 h 12"/>
              <a:gd name="T26" fmla="*/ 8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10"/>
                  <a:pt x="10" y="11"/>
                  <a:pt x="10" y="12"/>
                </a:cubicBezTo>
                <a:cubicBezTo>
                  <a:pt x="8" y="12"/>
                  <a:pt x="8" y="12"/>
                  <a:pt x="8" y="12"/>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6"/>
                  <a:pt x="2" y="6"/>
                  <a:pt x="2" y="6"/>
                </a:cubicBezTo>
                <a:cubicBezTo>
                  <a:pt x="2" y="9"/>
                  <a:pt x="3" y="10"/>
                  <a:pt x="5" y="10"/>
                </a:cubicBezTo>
                <a:cubicBezTo>
                  <a:pt x="6" y="10"/>
                  <a:pt x="7" y="9"/>
                  <a:pt x="8" y="8"/>
                </a:cubicBezTo>
                <a:cubicBezTo>
                  <a:pt x="8" y="8"/>
                  <a:pt x="8" y="8"/>
                  <a:pt x="8" y="7"/>
                </a:cubicBezTo>
                <a:cubicBezTo>
                  <a:pt x="8" y="0"/>
                  <a:pt x="8" y="0"/>
                  <a:pt x="8"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32" name="Freeform 3384"/>
          <p:cNvSpPr>
            <a:spLocks noEditPoints="1"/>
          </p:cNvSpPr>
          <p:nvPr/>
        </p:nvSpPr>
        <p:spPr bwMode="auto">
          <a:xfrm>
            <a:off x="10188837" y="5195773"/>
            <a:ext cx="16040" cy="19047"/>
          </a:xfrm>
          <a:custGeom>
            <a:avLst/>
            <a:gdLst>
              <a:gd name="T0" fmla="*/ 2 w 10"/>
              <a:gd name="T1" fmla="*/ 6 h 12"/>
              <a:gd name="T2" fmla="*/ 6 w 10"/>
              <a:gd name="T3" fmla="*/ 10 h 12"/>
              <a:gd name="T4" fmla="*/ 9 w 10"/>
              <a:gd name="T5" fmla="*/ 10 h 12"/>
              <a:gd name="T6" fmla="*/ 9 w 10"/>
              <a:gd name="T7" fmla="*/ 11 h 12"/>
              <a:gd name="T8" fmla="*/ 6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1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7" y="10"/>
                  <a:pt x="8" y="10"/>
                  <a:pt x="9" y="10"/>
                </a:cubicBezTo>
                <a:cubicBezTo>
                  <a:pt x="9" y="11"/>
                  <a:pt x="9" y="11"/>
                  <a:pt x="9" y="11"/>
                </a:cubicBezTo>
                <a:cubicBezTo>
                  <a:pt x="9" y="12"/>
                  <a:pt x="7" y="12"/>
                  <a:pt x="6" y="12"/>
                </a:cubicBezTo>
                <a:cubicBezTo>
                  <a:pt x="2" y="12"/>
                  <a:pt x="0" y="10"/>
                  <a:pt x="0" y="6"/>
                </a:cubicBezTo>
                <a:cubicBezTo>
                  <a:pt x="0" y="3"/>
                  <a:pt x="2" y="0"/>
                  <a:pt x="5" y="0"/>
                </a:cubicBezTo>
                <a:cubicBezTo>
                  <a:pt x="9" y="0"/>
                  <a:pt x="10" y="3"/>
                  <a:pt x="10" y="5"/>
                </a:cubicBezTo>
                <a:cubicBezTo>
                  <a:pt x="10" y="6"/>
                  <a:pt x="10" y="6"/>
                  <a:pt x="10" y="6"/>
                </a:cubicBezTo>
                <a:lnTo>
                  <a:pt x="2" y="6"/>
                </a:lnTo>
                <a:close/>
                <a:moveTo>
                  <a:pt x="8" y="5"/>
                </a:moveTo>
                <a:cubicBezTo>
                  <a:pt x="8" y="3"/>
                  <a:pt x="7" y="1"/>
                  <a:pt x="5" y="1"/>
                </a:cubicBezTo>
                <a:cubicBezTo>
                  <a:pt x="3" y="1"/>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33" name="Freeform 3385"/>
          <p:cNvSpPr/>
          <p:nvPr/>
        </p:nvSpPr>
        <p:spPr bwMode="auto">
          <a:xfrm>
            <a:off x="10207884" y="5190760"/>
            <a:ext cx="11027" cy="24059"/>
          </a:xfrm>
          <a:custGeom>
            <a:avLst/>
            <a:gdLst>
              <a:gd name="T0" fmla="*/ 3 w 7"/>
              <a:gd name="T1" fmla="*/ 0 h 15"/>
              <a:gd name="T2" fmla="*/ 3 w 7"/>
              <a:gd name="T3" fmla="*/ 3 h 15"/>
              <a:gd name="T4" fmla="*/ 7 w 7"/>
              <a:gd name="T5" fmla="*/ 3 h 15"/>
              <a:gd name="T6" fmla="*/ 7 w 7"/>
              <a:gd name="T7" fmla="*/ 5 h 15"/>
              <a:gd name="T8" fmla="*/ 3 w 7"/>
              <a:gd name="T9" fmla="*/ 5 h 15"/>
              <a:gd name="T10" fmla="*/ 3 w 7"/>
              <a:gd name="T11" fmla="*/ 11 h 15"/>
              <a:gd name="T12" fmla="*/ 5 w 7"/>
              <a:gd name="T13" fmla="*/ 13 h 15"/>
              <a:gd name="T14" fmla="*/ 6 w 7"/>
              <a:gd name="T15" fmla="*/ 13 h 15"/>
              <a:gd name="T16" fmla="*/ 6 w 7"/>
              <a:gd name="T17" fmla="*/ 15 h 15"/>
              <a:gd name="T18" fmla="*/ 5 w 7"/>
              <a:gd name="T19" fmla="*/ 15 h 15"/>
              <a:gd name="T20" fmla="*/ 2 w 7"/>
              <a:gd name="T21" fmla="*/ 14 h 15"/>
              <a:gd name="T22" fmla="*/ 1 w 7"/>
              <a:gd name="T23" fmla="*/ 11 h 15"/>
              <a:gd name="T24" fmla="*/ 1 w 7"/>
              <a:gd name="T25" fmla="*/ 5 h 15"/>
              <a:gd name="T26" fmla="*/ 0 w 7"/>
              <a:gd name="T27" fmla="*/ 5 h 15"/>
              <a:gd name="T28" fmla="*/ 0 w 7"/>
              <a:gd name="T29" fmla="*/ 3 h 15"/>
              <a:gd name="T30" fmla="*/ 1 w 7"/>
              <a:gd name="T31" fmla="*/ 3 h 15"/>
              <a:gd name="T32" fmla="*/ 1 w 7"/>
              <a:gd name="T33" fmla="*/ 0 h 15"/>
              <a:gd name="T34" fmla="*/ 3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3" y="0"/>
                </a:moveTo>
                <a:cubicBezTo>
                  <a:pt x="3" y="3"/>
                  <a:pt x="3" y="3"/>
                  <a:pt x="3" y="3"/>
                </a:cubicBezTo>
                <a:cubicBezTo>
                  <a:pt x="7" y="3"/>
                  <a:pt x="7" y="3"/>
                  <a:pt x="7" y="3"/>
                </a:cubicBezTo>
                <a:cubicBezTo>
                  <a:pt x="7" y="5"/>
                  <a:pt x="7" y="5"/>
                  <a:pt x="7" y="5"/>
                </a:cubicBezTo>
                <a:cubicBezTo>
                  <a:pt x="3" y="5"/>
                  <a:pt x="3" y="5"/>
                  <a:pt x="3" y="5"/>
                </a:cubicBezTo>
                <a:cubicBezTo>
                  <a:pt x="3" y="11"/>
                  <a:pt x="3" y="11"/>
                  <a:pt x="3" y="11"/>
                </a:cubicBezTo>
                <a:cubicBezTo>
                  <a:pt x="3" y="12"/>
                  <a:pt x="4" y="13"/>
                  <a:pt x="5" y="13"/>
                </a:cubicBezTo>
                <a:cubicBezTo>
                  <a:pt x="6" y="13"/>
                  <a:pt x="6" y="13"/>
                  <a:pt x="6" y="13"/>
                </a:cubicBezTo>
                <a:cubicBezTo>
                  <a:pt x="6" y="15"/>
                  <a:pt x="6" y="15"/>
                  <a:pt x="6" y="15"/>
                </a:cubicBezTo>
                <a:cubicBezTo>
                  <a:pt x="6" y="15"/>
                  <a:pt x="5" y="15"/>
                  <a:pt x="5" y="15"/>
                </a:cubicBezTo>
                <a:cubicBezTo>
                  <a:pt x="4" y="15"/>
                  <a:pt x="3" y="15"/>
                  <a:pt x="2" y="14"/>
                </a:cubicBezTo>
                <a:cubicBezTo>
                  <a:pt x="2" y="13"/>
                  <a:pt x="1" y="12"/>
                  <a:pt x="1" y="11"/>
                </a:cubicBezTo>
                <a:cubicBezTo>
                  <a:pt x="1" y="5"/>
                  <a:pt x="1" y="5"/>
                  <a:pt x="1" y="5"/>
                </a:cubicBezTo>
                <a:cubicBezTo>
                  <a:pt x="0" y="5"/>
                  <a:pt x="0" y="5"/>
                  <a:pt x="0" y="5"/>
                </a:cubicBezTo>
                <a:cubicBezTo>
                  <a:pt x="0" y="3"/>
                  <a:pt x="0" y="3"/>
                  <a:pt x="0" y="3"/>
                </a:cubicBezTo>
                <a:cubicBezTo>
                  <a:pt x="1" y="3"/>
                  <a:pt x="1" y="3"/>
                  <a:pt x="1" y="3"/>
                </a:cubicBezTo>
                <a:cubicBezTo>
                  <a:pt x="1" y="0"/>
                  <a:pt x="1" y="0"/>
                  <a:pt x="1" y="0"/>
                </a:cubicBezTo>
                <a:lnTo>
                  <a:pt x="3"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34" name="Freeform 3386"/>
          <p:cNvSpPr/>
          <p:nvPr/>
        </p:nvSpPr>
        <p:spPr bwMode="auto">
          <a:xfrm>
            <a:off x="10229938" y="5195773"/>
            <a:ext cx="16040" cy="19047"/>
          </a:xfrm>
          <a:custGeom>
            <a:avLst/>
            <a:gdLst>
              <a:gd name="T0" fmla="*/ 0 w 10"/>
              <a:gd name="T1" fmla="*/ 3 h 12"/>
              <a:gd name="T2" fmla="*/ 0 w 10"/>
              <a:gd name="T3" fmla="*/ 0 h 12"/>
              <a:gd name="T4" fmla="*/ 2 w 10"/>
              <a:gd name="T5" fmla="*/ 0 h 12"/>
              <a:gd name="T6" fmla="*/ 2 w 10"/>
              <a:gd name="T7" fmla="*/ 2 h 12"/>
              <a:gd name="T8" fmla="*/ 2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6 w 10"/>
              <a:gd name="T21" fmla="*/ 2 h 12"/>
              <a:gd name="T22" fmla="*/ 3 w 10"/>
              <a:gd name="T23" fmla="*/ 4 h 12"/>
              <a:gd name="T24" fmla="*/ 3 w 10"/>
              <a:gd name="T25" fmla="*/ 5 h 12"/>
              <a:gd name="T26" fmla="*/ 3 w 10"/>
              <a:gd name="T27" fmla="*/ 12 h 12"/>
              <a:gd name="T28" fmla="*/ 0 w 10"/>
              <a:gd name="T29" fmla="*/ 12 h 12"/>
              <a:gd name="T30" fmla="*/ 0 w 10"/>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3"/>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8" y="0"/>
                  <a:pt x="10" y="1"/>
                  <a:pt x="10" y="5"/>
                </a:cubicBezTo>
                <a:cubicBezTo>
                  <a:pt x="10" y="12"/>
                  <a:pt x="10" y="12"/>
                  <a:pt x="10" y="12"/>
                </a:cubicBezTo>
                <a:cubicBezTo>
                  <a:pt x="8" y="12"/>
                  <a:pt x="8" y="12"/>
                  <a:pt x="8" y="12"/>
                </a:cubicBezTo>
                <a:cubicBezTo>
                  <a:pt x="8" y="5"/>
                  <a:pt x="8" y="5"/>
                  <a:pt x="8" y="5"/>
                </a:cubicBezTo>
                <a:cubicBezTo>
                  <a:pt x="8" y="3"/>
                  <a:pt x="8" y="2"/>
                  <a:pt x="6" y="2"/>
                </a:cubicBezTo>
                <a:cubicBezTo>
                  <a:pt x="4" y="2"/>
                  <a:pt x="3" y="3"/>
                  <a:pt x="3" y="4"/>
                </a:cubicBezTo>
                <a:cubicBezTo>
                  <a:pt x="3" y="4"/>
                  <a:pt x="3" y="4"/>
                  <a:pt x="3" y="5"/>
                </a:cubicBezTo>
                <a:cubicBezTo>
                  <a:pt x="3" y="12"/>
                  <a:pt x="3" y="12"/>
                  <a:pt x="3"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35" name="Freeform 3387"/>
          <p:cNvSpPr>
            <a:spLocks noEditPoints="1"/>
          </p:cNvSpPr>
          <p:nvPr/>
        </p:nvSpPr>
        <p:spPr bwMode="auto">
          <a:xfrm>
            <a:off x="10251993" y="5187753"/>
            <a:ext cx="3007" cy="27067"/>
          </a:xfrm>
          <a:custGeom>
            <a:avLst/>
            <a:gdLst>
              <a:gd name="T0" fmla="*/ 2 w 2"/>
              <a:gd name="T1" fmla="*/ 2 h 17"/>
              <a:gd name="T2" fmla="*/ 1 w 2"/>
              <a:gd name="T3" fmla="*/ 3 h 17"/>
              <a:gd name="T4" fmla="*/ 0 w 2"/>
              <a:gd name="T5" fmla="*/ 2 h 17"/>
              <a:gd name="T6" fmla="*/ 1 w 2"/>
              <a:gd name="T7" fmla="*/ 0 h 17"/>
              <a:gd name="T8" fmla="*/ 2 w 2"/>
              <a:gd name="T9" fmla="*/ 2 h 17"/>
              <a:gd name="T10" fmla="*/ 0 w 2"/>
              <a:gd name="T11" fmla="*/ 17 h 17"/>
              <a:gd name="T12" fmla="*/ 0 w 2"/>
              <a:gd name="T13" fmla="*/ 5 h 17"/>
              <a:gd name="T14" fmla="*/ 2 w 2"/>
              <a:gd name="T15" fmla="*/ 5 h 17"/>
              <a:gd name="T16" fmla="*/ 2 w 2"/>
              <a:gd name="T17" fmla="*/ 17 h 17"/>
              <a:gd name="T18" fmla="*/ 0 w 2"/>
              <a:gd name="T19"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7">
                <a:moveTo>
                  <a:pt x="2" y="2"/>
                </a:moveTo>
                <a:cubicBezTo>
                  <a:pt x="2" y="3"/>
                  <a:pt x="2" y="3"/>
                  <a:pt x="1" y="3"/>
                </a:cubicBezTo>
                <a:cubicBezTo>
                  <a:pt x="0" y="3"/>
                  <a:pt x="0" y="3"/>
                  <a:pt x="0" y="2"/>
                </a:cubicBezTo>
                <a:cubicBezTo>
                  <a:pt x="0" y="1"/>
                  <a:pt x="0" y="0"/>
                  <a:pt x="1" y="0"/>
                </a:cubicBezTo>
                <a:cubicBezTo>
                  <a:pt x="2" y="0"/>
                  <a:pt x="2" y="1"/>
                  <a:pt x="2" y="2"/>
                </a:cubicBezTo>
                <a:close/>
                <a:moveTo>
                  <a:pt x="0" y="17"/>
                </a:moveTo>
                <a:cubicBezTo>
                  <a:pt x="0" y="5"/>
                  <a:pt x="0" y="5"/>
                  <a:pt x="0" y="5"/>
                </a:cubicBezTo>
                <a:cubicBezTo>
                  <a:pt x="2" y="5"/>
                  <a:pt x="2" y="5"/>
                  <a:pt x="2" y="5"/>
                </a:cubicBezTo>
                <a:cubicBezTo>
                  <a:pt x="2" y="17"/>
                  <a:pt x="2" y="17"/>
                  <a:pt x="2" y="17"/>
                </a:cubicBezTo>
                <a:lnTo>
                  <a:pt x="0" y="1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36" name="Freeform 3388"/>
          <p:cNvSpPr>
            <a:spLocks noEditPoints="1"/>
          </p:cNvSpPr>
          <p:nvPr/>
        </p:nvSpPr>
        <p:spPr bwMode="auto">
          <a:xfrm>
            <a:off x="10261015" y="5187753"/>
            <a:ext cx="17042" cy="27067"/>
          </a:xfrm>
          <a:custGeom>
            <a:avLst/>
            <a:gdLst>
              <a:gd name="T0" fmla="*/ 0 w 11"/>
              <a:gd name="T1" fmla="*/ 17 h 17"/>
              <a:gd name="T2" fmla="*/ 0 w 11"/>
              <a:gd name="T3" fmla="*/ 14 h 17"/>
              <a:gd name="T4" fmla="*/ 0 w 11"/>
              <a:gd name="T5" fmla="*/ 0 h 17"/>
              <a:gd name="T6" fmla="*/ 2 w 11"/>
              <a:gd name="T7" fmla="*/ 0 h 17"/>
              <a:gd name="T8" fmla="*/ 2 w 11"/>
              <a:gd name="T9" fmla="*/ 7 h 17"/>
              <a:gd name="T10" fmla="*/ 2 w 11"/>
              <a:gd name="T11" fmla="*/ 7 h 17"/>
              <a:gd name="T12" fmla="*/ 6 w 11"/>
              <a:gd name="T13" fmla="*/ 5 h 17"/>
              <a:gd name="T14" fmla="*/ 11 w 11"/>
              <a:gd name="T15" fmla="*/ 11 h 17"/>
              <a:gd name="T16" fmla="*/ 6 w 11"/>
              <a:gd name="T17" fmla="*/ 17 h 17"/>
              <a:gd name="T18" fmla="*/ 2 w 11"/>
              <a:gd name="T19" fmla="*/ 15 h 17"/>
              <a:gd name="T20" fmla="*/ 2 w 11"/>
              <a:gd name="T21" fmla="*/ 15 h 17"/>
              <a:gd name="T22" fmla="*/ 2 w 11"/>
              <a:gd name="T23" fmla="*/ 17 h 17"/>
              <a:gd name="T24" fmla="*/ 0 w 11"/>
              <a:gd name="T25" fmla="*/ 17 h 17"/>
              <a:gd name="T26" fmla="*/ 2 w 11"/>
              <a:gd name="T27" fmla="*/ 12 h 17"/>
              <a:gd name="T28" fmla="*/ 2 w 11"/>
              <a:gd name="T29" fmla="*/ 13 h 17"/>
              <a:gd name="T30" fmla="*/ 5 w 11"/>
              <a:gd name="T31" fmla="*/ 15 h 17"/>
              <a:gd name="T32" fmla="*/ 9 w 11"/>
              <a:gd name="T33" fmla="*/ 11 h 17"/>
              <a:gd name="T34" fmla="*/ 5 w 11"/>
              <a:gd name="T35" fmla="*/ 6 h 17"/>
              <a:gd name="T36" fmla="*/ 2 w 11"/>
              <a:gd name="T37" fmla="*/ 9 h 17"/>
              <a:gd name="T38" fmla="*/ 2 w 11"/>
              <a:gd name="T39" fmla="*/ 10 h 17"/>
              <a:gd name="T40" fmla="*/ 2 w 11"/>
              <a:gd name="T41"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0" y="17"/>
                </a:moveTo>
                <a:cubicBezTo>
                  <a:pt x="0" y="16"/>
                  <a:pt x="0" y="15"/>
                  <a:pt x="0" y="14"/>
                </a:cubicBezTo>
                <a:cubicBezTo>
                  <a:pt x="0" y="0"/>
                  <a:pt x="0" y="0"/>
                  <a:pt x="0" y="0"/>
                </a:cubicBezTo>
                <a:cubicBezTo>
                  <a:pt x="2" y="0"/>
                  <a:pt x="2" y="0"/>
                  <a:pt x="2" y="0"/>
                </a:cubicBezTo>
                <a:cubicBezTo>
                  <a:pt x="2" y="7"/>
                  <a:pt x="2" y="7"/>
                  <a:pt x="2" y="7"/>
                </a:cubicBezTo>
                <a:cubicBezTo>
                  <a:pt x="2" y="7"/>
                  <a:pt x="2" y="7"/>
                  <a:pt x="2" y="7"/>
                </a:cubicBezTo>
                <a:cubicBezTo>
                  <a:pt x="3" y="6"/>
                  <a:pt x="4" y="5"/>
                  <a:pt x="6" y="5"/>
                </a:cubicBezTo>
                <a:cubicBezTo>
                  <a:pt x="9" y="5"/>
                  <a:pt x="11" y="7"/>
                  <a:pt x="11" y="11"/>
                </a:cubicBezTo>
                <a:cubicBezTo>
                  <a:pt x="11" y="15"/>
                  <a:pt x="8" y="17"/>
                  <a:pt x="6" y="17"/>
                </a:cubicBezTo>
                <a:cubicBezTo>
                  <a:pt x="4" y="17"/>
                  <a:pt x="3" y="16"/>
                  <a:pt x="2" y="15"/>
                </a:cubicBezTo>
                <a:cubicBezTo>
                  <a:pt x="2" y="15"/>
                  <a:pt x="2" y="15"/>
                  <a:pt x="2" y="15"/>
                </a:cubicBezTo>
                <a:cubicBezTo>
                  <a:pt x="2" y="17"/>
                  <a:pt x="2" y="17"/>
                  <a:pt x="2" y="17"/>
                </a:cubicBezTo>
                <a:lnTo>
                  <a:pt x="0" y="17"/>
                </a:lnTo>
                <a:close/>
                <a:moveTo>
                  <a:pt x="2" y="12"/>
                </a:moveTo>
                <a:cubicBezTo>
                  <a:pt x="2" y="12"/>
                  <a:pt x="2" y="13"/>
                  <a:pt x="2" y="13"/>
                </a:cubicBezTo>
                <a:cubicBezTo>
                  <a:pt x="2" y="14"/>
                  <a:pt x="4" y="15"/>
                  <a:pt x="5" y="15"/>
                </a:cubicBezTo>
                <a:cubicBezTo>
                  <a:pt x="7" y="15"/>
                  <a:pt x="9" y="13"/>
                  <a:pt x="9" y="11"/>
                </a:cubicBezTo>
                <a:cubicBezTo>
                  <a:pt x="9" y="8"/>
                  <a:pt x="8" y="6"/>
                  <a:pt x="5" y="6"/>
                </a:cubicBezTo>
                <a:cubicBezTo>
                  <a:pt x="4" y="6"/>
                  <a:pt x="3" y="7"/>
                  <a:pt x="2" y="9"/>
                </a:cubicBezTo>
                <a:cubicBezTo>
                  <a:pt x="2" y="9"/>
                  <a:pt x="2" y="10"/>
                  <a:pt x="2" y="10"/>
                </a:cubicBezTo>
                <a:lnTo>
                  <a:pt x="2" y="1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37" name="Freeform 3389"/>
          <p:cNvSpPr/>
          <p:nvPr/>
        </p:nvSpPr>
        <p:spPr bwMode="auto">
          <a:xfrm>
            <a:off x="10283069" y="5187753"/>
            <a:ext cx="16040" cy="27067"/>
          </a:xfrm>
          <a:custGeom>
            <a:avLst/>
            <a:gdLst>
              <a:gd name="T0" fmla="*/ 0 w 10"/>
              <a:gd name="T1" fmla="*/ 0 h 17"/>
              <a:gd name="T2" fmla="*/ 2 w 10"/>
              <a:gd name="T3" fmla="*/ 0 h 17"/>
              <a:gd name="T4" fmla="*/ 2 w 10"/>
              <a:gd name="T5" fmla="*/ 7 h 17"/>
              <a:gd name="T6" fmla="*/ 2 w 10"/>
              <a:gd name="T7" fmla="*/ 7 h 17"/>
              <a:gd name="T8" fmla="*/ 3 w 10"/>
              <a:gd name="T9" fmla="*/ 5 h 17"/>
              <a:gd name="T10" fmla="*/ 6 w 10"/>
              <a:gd name="T11" fmla="*/ 5 h 17"/>
              <a:gd name="T12" fmla="*/ 10 w 10"/>
              <a:gd name="T13" fmla="*/ 10 h 17"/>
              <a:gd name="T14" fmla="*/ 10 w 10"/>
              <a:gd name="T15" fmla="*/ 17 h 17"/>
              <a:gd name="T16" fmla="*/ 8 w 10"/>
              <a:gd name="T17" fmla="*/ 17 h 17"/>
              <a:gd name="T18" fmla="*/ 8 w 10"/>
              <a:gd name="T19" fmla="*/ 10 h 17"/>
              <a:gd name="T20" fmla="*/ 5 w 10"/>
              <a:gd name="T21" fmla="*/ 7 h 17"/>
              <a:gd name="T22" fmla="*/ 2 w 10"/>
              <a:gd name="T23" fmla="*/ 9 h 17"/>
              <a:gd name="T24" fmla="*/ 2 w 10"/>
              <a:gd name="T25" fmla="*/ 10 h 17"/>
              <a:gd name="T26" fmla="*/ 2 w 10"/>
              <a:gd name="T27" fmla="*/ 17 h 17"/>
              <a:gd name="T28" fmla="*/ 0 w 10"/>
              <a:gd name="T29" fmla="*/ 17 h 17"/>
              <a:gd name="T30" fmla="*/ 0 w 10"/>
              <a:gd name="T3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7">
                <a:moveTo>
                  <a:pt x="0" y="0"/>
                </a:moveTo>
                <a:cubicBezTo>
                  <a:pt x="2" y="0"/>
                  <a:pt x="2" y="0"/>
                  <a:pt x="2" y="0"/>
                </a:cubicBezTo>
                <a:cubicBezTo>
                  <a:pt x="2" y="7"/>
                  <a:pt x="2" y="7"/>
                  <a:pt x="2" y="7"/>
                </a:cubicBezTo>
                <a:cubicBezTo>
                  <a:pt x="2" y="7"/>
                  <a:pt x="2" y="7"/>
                  <a:pt x="2" y="7"/>
                </a:cubicBezTo>
                <a:cubicBezTo>
                  <a:pt x="2" y="6"/>
                  <a:pt x="3" y="6"/>
                  <a:pt x="3" y="5"/>
                </a:cubicBezTo>
                <a:cubicBezTo>
                  <a:pt x="4" y="5"/>
                  <a:pt x="5" y="5"/>
                  <a:pt x="6" y="5"/>
                </a:cubicBezTo>
                <a:cubicBezTo>
                  <a:pt x="7" y="5"/>
                  <a:pt x="10" y="6"/>
                  <a:pt x="10" y="10"/>
                </a:cubicBezTo>
                <a:cubicBezTo>
                  <a:pt x="10" y="17"/>
                  <a:pt x="10" y="17"/>
                  <a:pt x="10" y="17"/>
                </a:cubicBezTo>
                <a:cubicBezTo>
                  <a:pt x="8" y="17"/>
                  <a:pt x="8" y="17"/>
                  <a:pt x="8" y="17"/>
                </a:cubicBezTo>
                <a:cubicBezTo>
                  <a:pt x="8" y="10"/>
                  <a:pt x="8" y="10"/>
                  <a:pt x="8" y="10"/>
                </a:cubicBezTo>
                <a:cubicBezTo>
                  <a:pt x="8" y="8"/>
                  <a:pt x="7" y="7"/>
                  <a:pt x="5" y="7"/>
                </a:cubicBezTo>
                <a:cubicBezTo>
                  <a:pt x="3" y="7"/>
                  <a:pt x="2" y="8"/>
                  <a:pt x="2" y="9"/>
                </a:cubicBezTo>
                <a:cubicBezTo>
                  <a:pt x="2" y="9"/>
                  <a:pt x="2" y="9"/>
                  <a:pt x="2" y="10"/>
                </a:cubicBezTo>
                <a:cubicBezTo>
                  <a:pt x="2" y="17"/>
                  <a:pt x="2" y="17"/>
                  <a:pt x="2" y="17"/>
                </a:cubicBezTo>
                <a:cubicBezTo>
                  <a:pt x="0" y="17"/>
                  <a:pt x="0" y="17"/>
                  <a:pt x="0" y="17"/>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38" name="Freeform 3390"/>
          <p:cNvSpPr/>
          <p:nvPr/>
        </p:nvSpPr>
        <p:spPr bwMode="auto">
          <a:xfrm>
            <a:off x="10313144" y="5195773"/>
            <a:ext cx="16040" cy="19047"/>
          </a:xfrm>
          <a:custGeom>
            <a:avLst/>
            <a:gdLst>
              <a:gd name="T0" fmla="*/ 0 w 10"/>
              <a:gd name="T1" fmla="*/ 3 h 12"/>
              <a:gd name="T2" fmla="*/ 0 w 10"/>
              <a:gd name="T3" fmla="*/ 0 h 12"/>
              <a:gd name="T4" fmla="*/ 1 w 10"/>
              <a:gd name="T5" fmla="*/ 0 h 12"/>
              <a:gd name="T6" fmla="*/ 2 w 10"/>
              <a:gd name="T7" fmla="*/ 2 h 12"/>
              <a:gd name="T8" fmla="*/ 2 w 10"/>
              <a:gd name="T9" fmla="*/ 2 h 12"/>
              <a:gd name="T10" fmla="*/ 5 w 10"/>
              <a:gd name="T11" fmla="*/ 0 h 12"/>
              <a:gd name="T12" fmla="*/ 10 w 10"/>
              <a:gd name="T13" fmla="*/ 5 h 12"/>
              <a:gd name="T14" fmla="*/ 10 w 10"/>
              <a:gd name="T15" fmla="*/ 12 h 12"/>
              <a:gd name="T16" fmla="*/ 7 w 10"/>
              <a:gd name="T17" fmla="*/ 12 h 12"/>
              <a:gd name="T18" fmla="*/ 7 w 10"/>
              <a:gd name="T19" fmla="*/ 5 h 12"/>
              <a:gd name="T20" fmla="*/ 5 w 10"/>
              <a:gd name="T21" fmla="*/ 2 h 12"/>
              <a:gd name="T22" fmla="*/ 2 w 10"/>
              <a:gd name="T23" fmla="*/ 4 h 12"/>
              <a:gd name="T24" fmla="*/ 2 w 10"/>
              <a:gd name="T25" fmla="*/ 5 h 12"/>
              <a:gd name="T26" fmla="*/ 2 w 10"/>
              <a:gd name="T27" fmla="*/ 12 h 12"/>
              <a:gd name="T28" fmla="*/ 0 w 10"/>
              <a:gd name="T29" fmla="*/ 12 h 12"/>
              <a:gd name="T30" fmla="*/ 0 w 10"/>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3"/>
                </a:moveTo>
                <a:cubicBezTo>
                  <a:pt x="0" y="2"/>
                  <a:pt x="0" y="1"/>
                  <a:pt x="0" y="0"/>
                </a:cubicBezTo>
                <a:cubicBezTo>
                  <a:pt x="1" y="0"/>
                  <a:pt x="1" y="0"/>
                  <a:pt x="1" y="0"/>
                </a:cubicBezTo>
                <a:cubicBezTo>
                  <a:pt x="2" y="2"/>
                  <a:pt x="2" y="2"/>
                  <a:pt x="2" y="2"/>
                </a:cubicBezTo>
                <a:cubicBezTo>
                  <a:pt x="2" y="2"/>
                  <a:pt x="2" y="2"/>
                  <a:pt x="2" y="2"/>
                </a:cubicBezTo>
                <a:cubicBezTo>
                  <a:pt x="2" y="1"/>
                  <a:pt x="4" y="0"/>
                  <a:pt x="5" y="0"/>
                </a:cubicBezTo>
                <a:cubicBezTo>
                  <a:pt x="7" y="0"/>
                  <a:pt x="10" y="1"/>
                  <a:pt x="10" y="5"/>
                </a:cubicBezTo>
                <a:cubicBezTo>
                  <a:pt x="10" y="12"/>
                  <a:pt x="10" y="12"/>
                  <a:pt x="10" y="12"/>
                </a:cubicBezTo>
                <a:cubicBezTo>
                  <a:pt x="7" y="12"/>
                  <a:pt x="7" y="12"/>
                  <a:pt x="7" y="12"/>
                </a:cubicBezTo>
                <a:cubicBezTo>
                  <a:pt x="7" y="5"/>
                  <a:pt x="7" y="5"/>
                  <a:pt x="7" y="5"/>
                </a:cubicBezTo>
                <a:cubicBezTo>
                  <a:pt x="7" y="3"/>
                  <a:pt x="7" y="2"/>
                  <a:pt x="5" y="2"/>
                </a:cubicBezTo>
                <a:cubicBezTo>
                  <a:pt x="3" y="2"/>
                  <a:pt x="2" y="3"/>
                  <a:pt x="2" y="4"/>
                </a:cubicBezTo>
                <a:cubicBezTo>
                  <a:pt x="2" y="4"/>
                  <a:pt x="2" y="4"/>
                  <a:pt x="2" y="5"/>
                </a:cubicBezTo>
                <a:cubicBezTo>
                  <a:pt x="2" y="12"/>
                  <a:pt x="2" y="12"/>
                  <a:pt x="2"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39" name="Freeform 3391"/>
          <p:cNvSpPr>
            <a:spLocks noEditPoints="1"/>
          </p:cNvSpPr>
          <p:nvPr/>
        </p:nvSpPr>
        <p:spPr bwMode="auto">
          <a:xfrm>
            <a:off x="10332191" y="5195773"/>
            <a:ext cx="17042" cy="19047"/>
          </a:xfrm>
          <a:custGeom>
            <a:avLst/>
            <a:gdLst>
              <a:gd name="T0" fmla="*/ 2 w 11"/>
              <a:gd name="T1" fmla="*/ 6 h 12"/>
              <a:gd name="T2" fmla="*/ 6 w 11"/>
              <a:gd name="T3" fmla="*/ 10 h 12"/>
              <a:gd name="T4" fmla="*/ 10 w 11"/>
              <a:gd name="T5" fmla="*/ 10 h 12"/>
              <a:gd name="T6" fmla="*/ 10 w 11"/>
              <a:gd name="T7" fmla="*/ 11 h 12"/>
              <a:gd name="T8" fmla="*/ 6 w 11"/>
              <a:gd name="T9" fmla="*/ 12 h 12"/>
              <a:gd name="T10" fmla="*/ 0 w 11"/>
              <a:gd name="T11" fmla="*/ 6 h 12"/>
              <a:gd name="T12" fmla="*/ 6 w 11"/>
              <a:gd name="T13" fmla="*/ 0 h 12"/>
              <a:gd name="T14" fmla="*/ 11 w 11"/>
              <a:gd name="T15" fmla="*/ 5 h 12"/>
              <a:gd name="T16" fmla="*/ 11 w 11"/>
              <a:gd name="T17" fmla="*/ 6 h 12"/>
              <a:gd name="T18" fmla="*/ 2 w 11"/>
              <a:gd name="T19" fmla="*/ 6 h 12"/>
              <a:gd name="T20" fmla="*/ 9 w 11"/>
              <a:gd name="T21" fmla="*/ 5 h 12"/>
              <a:gd name="T22" fmla="*/ 6 w 11"/>
              <a:gd name="T23" fmla="*/ 1 h 12"/>
              <a:gd name="T24" fmla="*/ 2 w 11"/>
              <a:gd name="T25" fmla="*/ 5 h 12"/>
              <a:gd name="T26" fmla="*/ 9 w 11"/>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2">
                <a:moveTo>
                  <a:pt x="2" y="6"/>
                </a:moveTo>
                <a:cubicBezTo>
                  <a:pt x="2" y="9"/>
                  <a:pt x="4" y="10"/>
                  <a:pt x="6" y="10"/>
                </a:cubicBezTo>
                <a:cubicBezTo>
                  <a:pt x="8" y="10"/>
                  <a:pt x="9" y="10"/>
                  <a:pt x="10" y="10"/>
                </a:cubicBezTo>
                <a:cubicBezTo>
                  <a:pt x="10" y="11"/>
                  <a:pt x="10" y="11"/>
                  <a:pt x="10" y="11"/>
                </a:cubicBezTo>
                <a:cubicBezTo>
                  <a:pt x="9" y="12"/>
                  <a:pt x="8" y="12"/>
                  <a:pt x="6" y="12"/>
                </a:cubicBezTo>
                <a:cubicBezTo>
                  <a:pt x="3" y="12"/>
                  <a:pt x="0" y="10"/>
                  <a:pt x="0" y="6"/>
                </a:cubicBezTo>
                <a:cubicBezTo>
                  <a:pt x="0" y="3"/>
                  <a:pt x="2" y="0"/>
                  <a:pt x="6" y="0"/>
                </a:cubicBezTo>
                <a:cubicBezTo>
                  <a:pt x="10" y="0"/>
                  <a:pt x="11" y="3"/>
                  <a:pt x="11" y="5"/>
                </a:cubicBezTo>
                <a:cubicBezTo>
                  <a:pt x="11" y="6"/>
                  <a:pt x="11" y="6"/>
                  <a:pt x="11" y="6"/>
                </a:cubicBezTo>
                <a:lnTo>
                  <a:pt x="2" y="6"/>
                </a:lnTo>
                <a:close/>
                <a:moveTo>
                  <a:pt x="9" y="5"/>
                </a:moveTo>
                <a:cubicBezTo>
                  <a:pt x="9" y="3"/>
                  <a:pt x="8" y="1"/>
                  <a:pt x="6" y="1"/>
                </a:cubicBezTo>
                <a:cubicBezTo>
                  <a:pt x="4" y="1"/>
                  <a:pt x="3" y="3"/>
                  <a:pt x="2" y="5"/>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40" name="Freeform 3392"/>
          <p:cNvSpPr/>
          <p:nvPr/>
        </p:nvSpPr>
        <p:spPr bwMode="auto">
          <a:xfrm>
            <a:off x="10352240" y="5195773"/>
            <a:ext cx="14035" cy="19047"/>
          </a:xfrm>
          <a:custGeom>
            <a:avLst/>
            <a:gdLst>
              <a:gd name="T0" fmla="*/ 9 w 9"/>
              <a:gd name="T1" fmla="*/ 11 h 12"/>
              <a:gd name="T2" fmla="*/ 5 w 9"/>
              <a:gd name="T3" fmla="*/ 12 h 12"/>
              <a:gd name="T4" fmla="*/ 0 w 9"/>
              <a:gd name="T5" fmla="*/ 6 h 12"/>
              <a:gd name="T6" fmla="*/ 6 w 9"/>
              <a:gd name="T7" fmla="*/ 0 h 12"/>
              <a:gd name="T8" fmla="*/ 9 w 9"/>
              <a:gd name="T9" fmla="*/ 0 h 12"/>
              <a:gd name="T10" fmla="*/ 8 w 9"/>
              <a:gd name="T11" fmla="*/ 2 h 12"/>
              <a:gd name="T12" fmla="*/ 6 w 9"/>
              <a:gd name="T13" fmla="*/ 1 h 12"/>
              <a:gd name="T14" fmla="*/ 2 w 9"/>
              <a:gd name="T15" fmla="*/ 6 h 12"/>
              <a:gd name="T16" fmla="*/ 6 w 9"/>
              <a:gd name="T17" fmla="*/ 10 h 12"/>
              <a:gd name="T18" fmla="*/ 8 w 9"/>
              <a:gd name="T19" fmla="*/ 10 h 12"/>
              <a:gd name="T20" fmla="*/ 9 w 9"/>
              <a:gd name="T21"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12">
                <a:moveTo>
                  <a:pt x="9" y="11"/>
                </a:moveTo>
                <a:cubicBezTo>
                  <a:pt x="8" y="12"/>
                  <a:pt x="7" y="12"/>
                  <a:pt x="5" y="12"/>
                </a:cubicBezTo>
                <a:cubicBezTo>
                  <a:pt x="2" y="12"/>
                  <a:pt x="0" y="10"/>
                  <a:pt x="0" y="6"/>
                </a:cubicBezTo>
                <a:cubicBezTo>
                  <a:pt x="0" y="2"/>
                  <a:pt x="2" y="0"/>
                  <a:pt x="6" y="0"/>
                </a:cubicBezTo>
                <a:cubicBezTo>
                  <a:pt x="7" y="0"/>
                  <a:pt x="8" y="0"/>
                  <a:pt x="9" y="0"/>
                </a:cubicBezTo>
                <a:cubicBezTo>
                  <a:pt x="8" y="2"/>
                  <a:pt x="8" y="2"/>
                  <a:pt x="8" y="2"/>
                </a:cubicBezTo>
                <a:cubicBezTo>
                  <a:pt x="8" y="2"/>
                  <a:pt x="7" y="1"/>
                  <a:pt x="6" y="1"/>
                </a:cubicBezTo>
                <a:cubicBezTo>
                  <a:pt x="3" y="1"/>
                  <a:pt x="2" y="3"/>
                  <a:pt x="2" y="6"/>
                </a:cubicBezTo>
                <a:cubicBezTo>
                  <a:pt x="2" y="9"/>
                  <a:pt x="3" y="10"/>
                  <a:pt x="6" y="10"/>
                </a:cubicBezTo>
                <a:cubicBezTo>
                  <a:pt x="7" y="10"/>
                  <a:pt x="8" y="10"/>
                  <a:pt x="8" y="10"/>
                </a:cubicBezTo>
                <a:lnTo>
                  <a:pt x="9" y="1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41" name="Freeform 3393"/>
          <p:cNvSpPr/>
          <p:nvPr/>
        </p:nvSpPr>
        <p:spPr bwMode="auto">
          <a:xfrm>
            <a:off x="10379307" y="5195773"/>
            <a:ext cx="15037" cy="19047"/>
          </a:xfrm>
          <a:custGeom>
            <a:avLst/>
            <a:gdLst>
              <a:gd name="T0" fmla="*/ 10 w 10"/>
              <a:gd name="T1" fmla="*/ 8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6 h 12"/>
              <a:gd name="T20" fmla="*/ 4 w 10"/>
              <a:gd name="T21" fmla="*/ 10 h 12"/>
              <a:gd name="T22" fmla="*/ 7 w 10"/>
              <a:gd name="T23" fmla="*/ 8 h 12"/>
              <a:gd name="T24" fmla="*/ 7 w 10"/>
              <a:gd name="T25" fmla="*/ 7 h 12"/>
              <a:gd name="T26" fmla="*/ 7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10"/>
                  <a:pt x="10" y="11"/>
                  <a:pt x="10" y="12"/>
                </a:cubicBezTo>
                <a:cubicBezTo>
                  <a:pt x="8" y="12"/>
                  <a:pt x="8" y="12"/>
                  <a:pt x="8" y="12"/>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6"/>
                  <a:pt x="2" y="6"/>
                  <a:pt x="2" y="6"/>
                </a:cubicBezTo>
                <a:cubicBezTo>
                  <a:pt x="2" y="9"/>
                  <a:pt x="2" y="10"/>
                  <a:pt x="4" y="10"/>
                </a:cubicBezTo>
                <a:cubicBezTo>
                  <a:pt x="6" y="10"/>
                  <a:pt x="7" y="9"/>
                  <a:pt x="7" y="8"/>
                </a:cubicBezTo>
                <a:cubicBezTo>
                  <a:pt x="7" y="8"/>
                  <a:pt x="7" y="8"/>
                  <a:pt x="7" y="7"/>
                </a:cubicBezTo>
                <a:cubicBezTo>
                  <a:pt x="7" y="0"/>
                  <a:pt x="7" y="0"/>
                  <a:pt x="7"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42" name="Freeform 3394"/>
          <p:cNvSpPr/>
          <p:nvPr/>
        </p:nvSpPr>
        <p:spPr bwMode="auto">
          <a:xfrm>
            <a:off x="10399357" y="5195773"/>
            <a:ext cx="10025" cy="19047"/>
          </a:xfrm>
          <a:custGeom>
            <a:avLst/>
            <a:gdLst>
              <a:gd name="T0" fmla="*/ 0 w 6"/>
              <a:gd name="T1" fmla="*/ 4 h 12"/>
              <a:gd name="T2" fmla="*/ 0 w 6"/>
              <a:gd name="T3" fmla="*/ 0 h 12"/>
              <a:gd name="T4" fmla="*/ 2 w 6"/>
              <a:gd name="T5" fmla="*/ 0 h 12"/>
              <a:gd name="T6" fmla="*/ 2 w 6"/>
              <a:gd name="T7" fmla="*/ 2 h 12"/>
              <a:gd name="T8" fmla="*/ 2 w 6"/>
              <a:gd name="T9" fmla="*/ 2 h 12"/>
              <a:gd name="T10" fmla="*/ 5 w 6"/>
              <a:gd name="T11" fmla="*/ 0 h 12"/>
              <a:gd name="T12" fmla="*/ 6 w 6"/>
              <a:gd name="T13" fmla="*/ 0 h 12"/>
              <a:gd name="T14" fmla="*/ 6 w 6"/>
              <a:gd name="T15" fmla="*/ 2 h 12"/>
              <a:gd name="T16" fmla="*/ 5 w 6"/>
              <a:gd name="T17" fmla="*/ 2 h 12"/>
              <a:gd name="T18" fmla="*/ 2 w 6"/>
              <a:gd name="T19" fmla="*/ 4 h 12"/>
              <a:gd name="T20" fmla="*/ 2 w 6"/>
              <a:gd name="T21" fmla="*/ 5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2"/>
                  <a:pt x="0" y="1"/>
                  <a:pt x="0" y="0"/>
                </a:cubicBezTo>
                <a:cubicBezTo>
                  <a:pt x="2" y="0"/>
                  <a:pt x="2" y="0"/>
                  <a:pt x="2" y="0"/>
                </a:cubicBezTo>
                <a:cubicBezTo>
                  <a:pt x="2" y="2"/>
                  <a:pt x="2" y="2"/>
                  <a:pt x="2" y="2"/>
                </a:cubicBezTo>
                <a:cubicBezTo>
                  <a:pt x="2" y="2"/>
                  <a:pt x="2" y="2"/>
                  <a:pt x="2" y="2"/>
                </a:cubicBezTo>
                <a:cubicBezTo>
                  <a:pt x="3" y="1"/>
                  <a:pt x="4" y="0"/>
                  <a:pt x="5" y="0"/>
                </a:cubicBezTo>
                <a:cubicBezTo>
                  <a:pt x="6" y="0"/>
                  <a:pt x="6" y="0"/>
                  <a:pt x="6" y="0"/>
                </a:cubicBezTo>
                <a:cubicBezTo>
                  <a:pt x="6" y="2"/>
                  <a:pt x="6" y="2"/>
                  <a:pt x="6" y="2"/>
                </a:cubicBezTo>
                <a:cubicBezTo>
                  <a:pt x="6" y="2"/>
                  <a:pt x="6" y="2"/>
                  <a:pt x="5" y="2"/>
                </a:cubicBezTo>
                <a:cubicBezTo>
                  <a:pt x="4" y="2"/>
                  <a:pt x="3" y="3"/>
                  <a:pt x="2" y="4"/>
                </a:cubicBezTo>
                <a:cubicBezTo>
                  <a:pt x="2" y="5"/>
                  <a:pt x="2" y="5"/>
                  <a:pt x="2" y="5"/>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43" name="Freeform 3395"/>
          <p:cNvSpPr/>
          <p:nvPr/>
        </p:nvSpPr>
        <p:spPr bwMode="auto">
          <a:xfrm>
            <a:off x="10412389" y="5195773"/>
            <a:ext cx="15037" cy="19047"/>
          </a:xfrm>
          <a:custGeom>
            <a:avLst/>
            <a:gdLst>
              <a:gd name="T0" fmla="*/ 0 w 10"/>
              <a:gd name="T1" fmla="*/ 3 h 12"/>
              <a:gd name="T2" fmla="*/ 0 w 10"/>
              <a:gd name="T3" fmla="*/ 0 h 12"/>
              <a:gd name="T4" fmla="*/ 2 w 10"/>
              <a:gd name="T5" fmla="*/ 0 h 12"/>
              <a:gd name="T6" fmla="*/ 2 w 10"/>
              <a:gd name="T7" fmla="*/ 2 h 12"/>
              <a:gd name="T8" fmla="*/ 2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6 w 10"/>
              <a:gd name="T21" fmla="*/ 2 h 12"/>
              <a:gd name="T22" fmla="*/ 3 w 10"/>
              <a:gd name="T23" fmla="*/ 4 h 12"/>
              <a:gd name="T24" fmla="*/ 3 w 10"/>
              <a:gd name="T25" fmla="*/ 5 h 12"/>
              <a:gd name="T26" fmla="*/ 3 w 10"/>
              <a:gd name="T27" fmla="*/ 12 h 12"/>
              <a:gd name="T28" fmla="*/ 0 w 10"/>
              <a:gd name="T29" fmla="*/ 12 h 12"/>
              <a:gd name="T30" fmla="*/ 0 w 10"/>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3"/>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8" y="0"/>
                  <a:pt x="10" y="1"/>
                  <a:pt x="10" y="5"/>
                </a:cubicBezTo>
                <a:cubicBezTo>
                  <a:pt x="10" y="12"/>
                  <a:pt x="10" y="12"/>
                  <a:pt x="10" y="12"/>
                </a:cubicBezTo>
                <a:cubicBezTo>
                  <a:pt x="8" y="12"/>
                  <a:pt x="8" y="12"/>
                  <a:pt x="8" y="12"/>
                </a:cubicBezTo>
                <a:cubicBezTo>
                  <a:pt x="8" y="5"/>
                  <a:pt x="8" y="5"/>
                  <a:pt x="8" y="5"/>
                </a:cubicBezTo>
                <a:cubicBezTo>
                  <a:pt x="8" y="3"/>
                  <a:pt x="8" y="2"/>
                  <a:pt x="6" y="2"/>
                </a:cubicBezTo>
                <a:cubicBezTo>
                  <a:pt x="4" y="2"/>
                  <a:pt x="3" y="3"/>
                  <a:pt x="3" y="4"/>
                </a:cubicBezTo>
                <a:cubicBezTo>
                  <a:pt x="3" y="4"/>
                  <a:pt x="3" y="4"/>
                  <a:pt x="3" y="5"/>
                </a:cubicBezTo>
                <a:cubicBezTo>
                  <a:pt x="3" y="12"/>
                  <a:pt x="3" y="12"/>
                  <a:pt x="3"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44" name="Freeform 3396"/>
          <p:cNvSpPr>
            <a:spLocks noEditPoints="1"/>
          </p:cNvSpPr>
          <p:nvPr/>
        </p:nvSpPr>
        <p:spPr bwMode="auto">
          <a:xfrm>
            <a:off x="10432438" y="5195773"/>
            <a:ext cx="14035" cy="19047"/>
          </a:xfrm>
          <a:custGeom>
            <a:avLst/>
            <a:gdLst>
              <a:gd name="T0" fmla="*/ 7 w 9"/>
              <a:gd name="T1" fmla="*/ 12 h 12"/>
              <a:gd name="T2" fmla="*/ 7 w 9"/>
              <a:gd name="T3" fmla="*/ 10 h 12"/>
              <a:gd name="T4" fmla="*/ 7 w 9"/>
              <a:gd name="T5" fmla="*/ 10 h 12"/>
              <a:gd name="T6" fmla="*/ 4 w 9"/>
              <a:gd name="T7" fmla="*/ 12 h 12"/>
              <a:gd name="T8" fmla="*/ 0 w 9"/>
              <a:gd name="T9" fmla="*/ 9 h 12"/>
              <a:gd name="T10" fmla="*/ 7 w 9"/>
              <a:gd name="T11" fmla="*/ 4 h 12"/>
              <a:gd name="T12" fmla="*/ 7 w 9"/>
              <a:gd name="T13" fmla="*/ 4 h 12"/>
              <a:gd name="T14" fmla="*/ 4 w 9"/>
              <a:gd name="T15" fmla="*/ 1 h 12"/>
              <a:gd name="T16" fmla="*/ 1 w 9"/>
              <a:gd name="T17" fmla="*/ 2 h 12"/>
              <a:gd name="T18" fmla="*/ 1 w 9"/>
              <a:gd name="T19" fmla="*/ 1 h 12"/>
              <a:gd name="T20" fmla="*/ 5 w 9"/>
              <a:gd name="T21" fmla="*/ 0 h 12"/>
              <a:gd name="T22" fmla="*/ 9 w 9"/>
              <a:gd name="T23" fmla="*/ 5 h 12"/>
              <a:gd name="T24" fmla="*/ 9 w 9"/>
              <a:gd name="T25" fmla="*/ 9 h 12"/>
              <a:gd name="T26" fmla="*/ 9 w 9"/>
              <a:gd name="T27" fmla="*/ 12 h 12"/>
              <a:gd name="T28" fmla="*/ 7 w 9"/>
              <a:gd name="T29" fmla="*/ 12 h 12"/>
              <a:gd name="T30" fmla="*/ 7 w 9"/>
              <a:gd name="T31" fmla="*/ 6 h 12"/>
              <a:gd name="T32" fmla="*/ 2 w 9"/>
              <a:gd name="T33" fmla="*/ 8 h 12"/>
              <a:gd name="T34" fmla="*/ 4 w 9"/>
              <a:gd name="T35" fmla="*/ 10 h 12"/>
              <a:gd name="T36" fmla="*/ 7 w 9"/>
              <a:gd name="T37" fmla="*/ 8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7" y="12"/>
                </a:moveTo>
                <a:cubicBezTo>
                  <a:pt x="7" y="10"/>
                  <a:pt x="7" y="10"/>
                  <a:pt x="7" y="10"/>
                </a:cubicBezTo>
                <a:cubicBezTo>
                  <a:pt x="7" y="10"/>
                  <a:pt x="7" y="10"/>
                  <a:pt x="7" y="10"/>
                </a:cubicBezTo>
                <a:cubicBezTo>
                  <a:pt x="7" y="11"/>
                  <a:pt x="5" y="12"/>
                  <a:pt x="4" y="12"/>
                </a:cubicBezTo>
                <a:cubicBezTo>
                  <a:pt x="1" y="12"/>
                  <a:pt x="0" y="10"/>
                  <a:pt x="0" y="9"/>
                </a:cubicBezTo>
                <a:cubicBezTo>
                  <a:pt x="0" y="6"/>
                  <a:pt x="3" y="4"/>
                  <a:pt x="7" y="4"/>
                </a:cubicBezTo>
                <a:cubicBezTo>
                  <a:pt x="7" y="4"/>
                  <a:pt x="7" y="4"/>
                  <a:pt x="7" y="4"/>
                </a:cubicBezTo>
                <a:cubicBezTo>
                  <a:pt x="7" y="3"/>
                  <a:pt x="7" y="1"/>
                  <a:pt x="4" y="1"/>
                </a:cubicBezTo>
                <a:cubicBezTo>
                  <a:pt x="3" y="1"/>
                  <a:pt x="2" y="2"/>
                  <a:pt x="1" y="2"/>
                </a:cubicBezTo>
                <a:cubicBezTo>
                  <a:pt x="1" y="1"/>
                  <a:pt x="1" y="1"/>
                  <a:pt x="1" y="1"/>
                </a:cubicBezTo>
                <a:cubicBezTo>
                  <a:pt x="2" y="0"/>
                  <a:pt x="3" y="0"/>
                  <a:pt x="5" y="0"/>
                </a:cubicBezTo>
                <a:cubicBezTo>
                  <a:pt x="8" y="0"/>
                  <a:pt x="9" y="2"/>
                  <a:pt x="9" y="5"/>
                </a:cubicBezTo>
                <a:cubicBezTo>
                  <a:pt x="9" y="9"/>
                  <a:pt x="9" y="9"/>
                  <a:pt x="9" y="9"/>
                </a:cubicBezTo>
                <a:cubicBezTo>
                  <a:pt x="9" y="10"/>
                  <a:pt x="9" y="11"/>
                  <a:pt x="9" y="12"/>
                </a:cubicBezTo>
                <a:lnTo>
                  <a:pt x="7" y="12"/>
                </a:lnTo>
                <a:close/>
                <a:moveTo>
                  <a:pt x="7" y="6"/>
                </a:moveTo>
                <a:cubicBezTo>
                  <a:pt x="5" y="6"/>
                  <a:pt x="2" y="6"/>
                  <a:pt x="2" y="8"/>
                </a:cubicBezTo>
                <a:cubicBezTo>
                  <a:pt x="2" y="10"/>
                  <a:pt x="3" y="10"/>
                  <a:pt x="4" y="10"/>
                </a:cubicBezTo>
                <a:cubicBezTo>
                  <a:pt x="6" y="10"/>
                  <a:pt x="7" y="9"/>
                  <a:pt x="7" y="8"/>
                </a:cubicBezTo>
                <a:cubicBezTo>
                  <a:pt x="7" y="8"/>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45" name="Oval 3397"/>
          <p:cNvSpPr>
            <a:spLocks noChangeArrowheads="1"/>
          </p:cNvSpPr>
          <p:nvPr/>
        </p:nvSpPr>
        <p:spPr bwMode="auto">
          <a:xfrm>
            <a:off x="10451486" y="5209808"/>
            <a:ext cx="5012" cy="5012"/>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46" name="Rectangle 3398"/>
          <p:cNvSpPr>
            <a:spLocks noChangeArrowheads="1"/>
          </p:cNvSpPr>
          <p:nvPr/>
        </p:nvSpPr>
        <p:spPr bwMode="auto">
          <a:xfrm>
            <a:off x="9569306" y="5233867"/>
            <a:ext cx="3007" cy="2506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847" name="Freeform 3399"/>
          <p:cNvSpPr/>
          <p:nvPr/>
        </p:nvSpPr>
        <p:spPr bwMode="auto">
          <a:xfrm>
            <a:off x="9579331" y="5241887"/>
            <a:ext cx="15037" cy="17042"/>
          </a:xfrm>
          <a:custGeom>
            <a:avLst/>
            <a:gdLst>
              <a:gd name="T0" fmla="*/ 0 w 10"/>
              <a:gd name="T1" fmla="*/ 3 h 11"/>
              <a:gd name="T2" fmla="*/ 0 w 10"/>
              <a:gd name="T3" fmla="*/ 0 h 11"/>
              <a:gd name="T4" fmla="*/ 2 w 10"/>
              <a:gd name="T5" fmla="*/ 0 h 11"/>
              <a:gd name="T6" fmla="*/ 2 w 10"/>
              <a:gd name="T7" fmla="*/ 2 h 11"/>
              <a:gd name="T8" fmla="*/ 2 w 10"/>
              <a:gd name="T9" fmla="*/ 2 h 11"/>
              <a:gd name="T10" fmla="*/ 6 w 10"/>
              <a:gd name="T11" fmla="*/ 0 h 11"/>
              <a:gd name="T12" fmla="*/ 10 w 10"/>
              <a:gd name="T13" fmla="*/ 5 h 11"/>
              <a:gd name="T14" fmla="*/ 10 w 10"/>
              <a:gd name="T15" fmla="*/ 11 h 11"/>
              <a:gd name="T16" fmla="*/ 8 w 10"/>
              <a:gd name="T17" fmla="*/ 11 h 11"/>
              <a:gd name="T18" fmla="*/ 8 w 10"/>
              <a:gd name="T19" fmla="*/ 5 h 11"/>
              <a:gd name="T20" fmla="*/ 5 w 10"/>
              <a:gd name="T21" fmla="*/ 1 h 11"/>
              <a:gd name="T22" fmla="*/ 3 w 10"/>
              <a:gd name="T23" fmla="*/ 4 h 11"/>
              <a:gd name="T24" fmla="*/ 2 w 10"/>
              <a:gd name="T25" fmla="*/ 4 h 11"/>
              <a:gd name="T26" fmla="*/ 2 w 10"/>
              <a:gd name="T27" fmla="*/ 11 h 11"/>
              <a:gd name="T28" fmla="*/ 0 w 10"/>
              <a:gd name="T29" fmla="*/ 11 h 11"/>
              <a:gd name="T30" fmla="*/ 0 w 10"/>
              <a:gd name="T31"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1">
                <a:moveTo>
                  <a:pt x="0" y="3"/>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8" y="0"/>
                  <a:pt x="10" y="1"/>
                  <a:pt x="10" y="5"/>
                </a:cubicBezTo>
                <a:cubicBezTo>
                  <a:pt x="10" y="11"/>
                  <a:pt x="10" y="11"/>
                  <a:pt x="10" y="11"/>
                </a:cubicBezTo>
                <a:cubicBezTo>
                  <a:pt x="8" y="11"/>
                  <a:pt x="8" y="11"/>
                  <a:pt x="8" y="11"/>
                </a:cubicBezTo>
                <a:cubicBezTo>
                  <a:pt x="8" y="5"/>
                  <a:pt x="8" y="5"/>
                  <a:pt x="8" y="5"/>
                </a:cubicBezTo>
                <a:cubicBezTo>
                  <a:pt x="8" y="3"/>
                  <a:pt x="7" y="1"/>
                  <a:pt x="5" y="1"/>
                </a:cubicBezTo>
                <a:cubicBezTo>
                  <a:pt x="4" y="1"/>
                  <a:pt x="3" y="2"/>
                  <a:pt x="3" y="4"/>
                </a:cubicBezTo>
                <a:cubicBezTo>
                  <a:pt x="3" y="4"/>
                  <a:pt x="2" y="4"/>
                  <a:pt x="2" y="4"/>
                </a:cubicBezTo>
                <a:cubicBezTo>
                  <a:pt x="2" y="11"/>
                  <a:pt x="2" y="11"/>
                  <a:pt x="2" y="11"/>
                </a:cubicBezTo>
                <a:cubicBezTo>
                  <a:pt x="0" y="11"/>
                  <a:pt x="0" y="11"/>
                  <a:pt x="0" y="11"/>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48" name="Freeform 3400"/>
          <p:cNvSpPr/>
          <p:nvPr/>
        </p:nvSpPr>
        <p:spPr bwMode="auto">
          <a:xfrm>
            <a:off x="9608403" y="5241887"/>
            <a:ext cx="16040" cy="17042"/>
          </a:xfrm>
          <a:custGeom>
            <a:avLst/>
            <a:gdLst>
              <a:gd name="T0" fmla="*/ 0 w 10"/>
              <a:gd name="T1" fmla="*/ 3 h 11"/>
              <a:gd name="T2" fmla="*/ 0 w 10"/>
              <a:gd name="T3" fmla="*/ 0 h 11"/>
              <a:gd name="T4" fmla="*/ 2 w 10"/>
              <a:gd name="T5" fmla="*/ 0 h 11"/>
              <a:gd name="T6" fmla="*/ 2 w 10"/>
              <a:gd name="T7" fmla="*/ 2 h 11"/>
              <a:gd name="T8" fmla="*/ 2 w 10"/>
              <a:gd name="T9" fmla="*/ 2 h 11"/>
              <a:gd name="T10" fmla="*/ 6 w 10"/>
              <a:gd name="T11" fmla="*/ 0 h 11"/>
              <a:gd name="T12" fmla="*/ 10 w 10"/>
              <a:gd name="T13" fmla="*/ 5 h 11"/>
              <a:gd name="T14" fmla="*/ 10 w 10"/>
              <a:gd name="T15" fmla="*/ 11 h 11"/>
              <a:gd name="T16" fmla="*/ 8 w 10"/>
              <a:gd name="T17" fmla="*/ 11 h 11"/>
              <a:gd name="T18" fmla="*/ 8 w 10"/>
              <a:gd name="T19" fmla="*/ 5 h 11"/>
              <a:gd name="T20" fmla="*/ 5 w 10"/>
              <a:gd name="T21" fmla="*/ 1 h 11"/>
              <a:gd name="T22" fmla="*/ 2 w 10"/>
              <a:gd name="T23" fmla="*/ 4 h 11"/>
              <a:gd name="T24" fmla="*/ 2 w 10"/>
              <a:gd name="T25" fmla="*/ 4 h 11"/>
              <a:gd name="T26" fmla="*/ 2 w 10"/>
              <a:gd name="T27" fmla="*/ 11 h 11"/>
              <a:gd name="T28" fmla="*/ 0 w 10"/>
              <a:gd name="T29" fmla="*/ 11 h 11"/>
              <a:gd name="T30" fmla="*/ 0 w 10"/>
              <a:gd name="T31"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1">
                <a:moveTo>
                  <a:pt x="0" y="3"/>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7" y="0"/>
                  <a:pt x="10" y="1"/>
                  <a:pt x="10" y="5"/>
                </a:cubicBezTo>
                <a:cubicBezTo>
                  <a:pt x="10" y="11"/>
                  <a:pt x="10" y="11"/>
                  <a:pt x="10" y="11"/>
                </a:cubicBezTo>
                <a:cubicBezTo>
                  <a:pt x="8" y="11"/>
                  <a:pt x="8" y="11"/>
                  <a:pt x="8" y="11"/>
                </a:cubicBezTo>
                <a:cubicBezTo>
                  <a:pt x="8" y="5"/>
                  <a:pt x="8" y="5"/>
                  <a:pt x="8" y="5"/>
                </a:cubicBezTo>
                <a:cubicBezTo>
                  <a:pt x="8" y="3"/>
                  <a:pt x="7" y="1"/>
                  <a:pt x="5" y="1"/>
                </a:cubicBezTo>
                <a:cubicBezTo>
                  <a:pt x="4" y="1"/>
                  <a:pt x="3" y="2"/>
                  <a:pt x="2" y="4"/>
                </a:cubicBezTo>
                <a:cubicBezTo>
                  <a:pt x="2" y="4"/>
                  <a:pt x="2" y="4"/>
                  <a:pt x="2" y="4"/>
                </a:cubicBezTo>
                <a:cubicBezTo>
                  <a:pt x="2" y="11"/>
                  <a:pt x="2" y="11"/>
                  <a:pt x="2" y="11"/>
                </a:cubicBezTo>
                <a:cubicBezTo>
                  <a:pt x="0" y="11"/>
                  <a:pt x="0" y="11"/>
                  <a:pt x="0" y="11"/>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49" name="Freeform 3401"/>
          <p:cNvSpPr>
            <a:spLocks noEditPoints="1"/>
          </p:cNvSpPr>
          <p:nvPr/>
        </p:nvSpPr>
        <p:spPr bwMode="auto">
          <a:xfrm>
            <a:off x="9629455" y="5233867"/>
            <a:ext cx="4010" cy="25062"/>
          </a:xfrm>
          <a:custGeom>
            <a:avLst/>
            <a:gdLst>
              <a:gd name="T0" fmla="*/ 3 w 3"/>
              <a:gd name="T1" fmla="*/ 2 h 16"/>
              <a:gd name="T2" fmla="*/ 1 w 3"/>
              <a:gd name="T3" fmla="*/ 3 h 16"/>
              <a:gd name="T4" fmla="*/ 0 w 3"/>
              <a:gd name="T5" fmla="*/ 2 h 16"/>
              <a:gd name="T6" fmla="*/ 1 w 3"/>
              <a:gd name="T7" fmla="*/ 0 h 16"/>
              <a:gd name="T8" fmla="*/ 3 w 3"/>
              <a:gd name="T9" fmla="*/ 2 h 16"/>
              <a:gd name="T10" fmla="*/ 0 w 3"/>
              <a:gd name="T11" fmla="*/ 16 h 16"/>
              <a:gd name="T12" fmla="*/ 0 w 3"/>
              <a:gd name="T13" fmla="*/ 5 h 16"/>
              <a:gd name="T14" fmla="*/ 3 w 3"/>
              <a:gd name="T15" fmla="*/ 5 h 16"/>
              <a:gd name="T16" fmla="*/ 3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2"/>
                </a:moveTo>
                <a:cubicBezTo>
                  <a:pt x="3" y="2"/>
                  <a:pt x="2" y="3"/>
                  <a:pt x="1" y="3"/>
                </a:cubicBezTo>
                <a:cubicBezTo>
                  <a:pt x="1" y="3"/>
                  <a:pt x="0" y="2"/>
                  <a:pt x="0" y="2"/>
                </a:cubicBezTo>
                <a:cubicBezTo>
                  <a:pt x="0" y="1"/>
                  <a:pt x="1" y="0"/>
                  <a:pt x="1" y="0"/>
                </a:cubicBezTo>
                <a:cubicBezTo>
                  <a:pt x="2" y="0"/>
                  <a:pt x="3" y="1"/>
                  <a:pt x="3" y="2"/>
                </a:cubicBezTo>
                <a:close/>
                <a:moveTo>
                  <a:pt x="0" y="16"/>
                </a:moveTo>
                <a:cubicBezTo>
                  <a:pt x="0" y="5"/>
                  <a:pt x="0" y="5"/>
                  <a:pt x="0" y="5"/>
                </a:cubicBezTo>
                <a:cubicBezTo>
                  <a:pt x="3" y="5"/>
                  <a:pt x="3" y="5"/>
                  <a:pt x="3" y="5"/>
                </a:cubicBezTo>
                <a:cubicBezTo>
                  <a:pt x="3" y="16"/>
                  <a:pt x="3" y="16"/>
                  <a:pt x="3"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50" name="Freeform 3402"/>
          <p:cNvSpPr/>
          <p:nvPr/>
        </p:nvSpPr>
        <p:spPr bwMode="auto">
          <a:xfrm>
            <a:off x="9637474" y="5241887"/>
            <a:ext cx="12030" cy="18045"/>
          </a:xfrm>
          <a:custGeom>
            <a:avLst/>
            <a:gdLst>
              <a:gd name="T0" fmla="*/ 1 w 8"/>
              <a:gd name="T1" fmla="*/ 9 h 12"/>
              <a:gd name="T2" fmla="*/ 4 w 8"/>
              <a:gd name="T3" fmla="*/ 10 h 12"/>
              <a:gd name="T4" fmla="*/ 6 w 8"/>
              <a:gd name="T5" fmla="*/ 8 h 12"/>
              <a:gd name="T6" fmla="*/ 4 w 8"/>
              <a:gd name="T7" fmla="*/ 6 h 12"/>
              <a:gd name="T8" fmla="*/ 1 w 8"/>
              <a:gd name="T9" fmla="*/ 3 h 12"/>
              <a:gd name="T10" fmla="*/ 5 w 8"/>
              <a:gd name="T11" fmla="*/ 0 h 12"/>
              <a:gd name="T12" fmla="*/ 8 w 8"/>
              <a:gd name="T13" fmla="*/ 0 h 12"/>
              <a:gd name="T14" fmla="*/ 7 w 8"/>
              <a:gd name="T15" fmla="*/ 2 h 12"/>
              <a:gd name="T16" fmla="*/ 5 w 8"/>
              <a:gd name="T17" fmla="*/ 1 h 12"/>
              <a:gd name="T18" fmla="*/ 3 w 8"/>
              <a:gd name="T19" fmla="*/ 3 h 12"/>
              <a:gd name="T20" fmla="*/ 5 w 8"/>
              <a:gd name="T21" fmla="*/ 5 h 12"/>
              <a:gd name="T22" fmla="*/ 8 w 8"/>
              <a:gd name="T23" fmla="*/ 8 h 12"/>
              <a:gd name="T24" fmla="*/ 4 w 8"/>
              <a:gd name="T25" fmla="*/ 12 h 12"/>
              <a:gd name="T26" fmla="*/ 0 w 8"/>
              <a:gd name="T27" fmla="*/ 11 h 12"/>
              <a:gd name="T28" fmla="*/ 1 w 8"/>
              <a:gd name="T29"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1" y="9"/>
                </a:moveTo>
                <a:cubicBezTo>
                  <a:pt x="2" y="10"/>
                  <a:pt x="3" y="10"/>
                  <a:pt x="4" y="10"/>
                </a:cubicBezTo>
                <a:cubicBezTo>
                  <a:pt x="5" y="10"/>
                  <a:pt x="6" y="9"/>
                  <a:pt x="6" y="8"/>
                </a:cubicBezTo>
                <a:cubicBezTo>
                  <a:pt x="6" y="7"/>
                  <a:pt x="5" y="7"/>
                  <a:pt x="4" y="6"/>
                </a:cubicBezTo>
                <a:cubicBezTo>
                  <a:pt x="2" y="6"/>
                  <a:pt x="1" y="4"/>
                  <a:pt x="1" y="3"/>
                </a:cubicBezTo>
                <a:cubicBezTo>
                  <a:pt x="1" y="1"/>
                  <a:pt x="2" y="0"/>
                  <a:pt x="5" y="0"/>
                </a:cubicBezTo>
                <a:cubicBezTo>
                  <a:pt x="6" y="0"/>
                  <a:pt x="7" y="0"/>
                  <a:pt x="8" y="0"/>
                </a:cubicBezTo>
                <a:cubicBezTo>
                  <a:pt x="7" y="2"/>
                  <a:pt x="7" y="2"/>
                  <a:pt x="7" y="2"/>
                </a:cubicBezTo>
                <a:cubicBezTo>
                  <a:pt x="7" y="2"/>
                  <a:pt x="6" y="1"/>
                  <a:pt x="5" y="1"/>
                </a:cubicBezTo>
                <a:cubicBezTo>
                  <a:pt x="3" y="1"/>
                  <a:pt x="3" y="2"/>
                  <a:pt x="3" y="3"/>
                </a:cubicBezTo>
                <a:cubicBezTo>
                  <a:pt x="3" y="4"/>
                  <a:pt x="3" y="4"/>
                  <a:pt x="5" y="5"/>
                </a:cubicBezTo>
                <a:cubicBezTo>
                  <a:pt x="7" y="5"/>
                  <a:pt x="8" y="7"/>
                  <a:pt x="8" y="8"/>
                </a:cubicBezTo>
                <a:cubicBezTo>
                  <a:pt x="8" y="10"/>
                  <a:pt x="6" y="12"/>
                  <a:pt x="4" y="12"/>
                </a:cubicBezTo>
                <a:cubicBezTo>
                  <a:pt x="2" y="12"/>
                  <a:pt x="1" y="11"/>
                  <a:pt x="0" y="11"/>
                </a:cubicBezTo>
                <a:lnTo>
                  <a:pt x="1"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51" name="Freeform 3403"/>
          <p:cNvSpPr>
            <a:spLocks noEditPoints="1"/>
          </p:cNvSpPr>
          <p:nvPr/>
        </p:nvSpPr>
        <p:spPr bwMode="auto">
          <a:xfrm>
            <a:off x="9654516" y="5233867"/>
            <a:ext cx="3007" cy="25062"/>
          </a:xfrm>
          <a:custGeom>
            <a:avLst/>
            <a:gdLst>
              <a:gd name="T0" fmla="*/ 2 w 2"/>
              <a:gd name="T1" fmla="*/ 2 h 16"/>
              <a:gd name="T2" fmla="*/ 1 w 2"/>
              <a:gd name="T3" fmla="*/ 3 h 16"/>
              <a:gd name="T4" fmla="*/ 0 w 2"/>
              <a:gd name="T5" fmla="*/ 2 h 16"/>
              <a:gd name="T6" fmla="*/ 1 w 2"/>
              <a:gd name="T7" fmla="*/ 0 h 16"/>
              <a:gd name="T8" fmla="*/ 2 w 2"/>
              <a:gd name="T9" fmla="*/ 2 h 16"/>
              <a:gd name="T10" fmla="*/ 0 w 2"/>
              <a:gd name="T11" fmla="*/ 16 h 16"/>
              <a:gd name="T12" fmla="*/ 0 w 2"/>
              <a:gd name="T13" fmla="*/ 5 h 16"/>
              <a:gd name="T14" fmla="*/ 2 w 2"/>
              <a:gd name="T15" fmla="*/ 5 h 16"/>
              <a:gd name="T16" fmla="*/ 2 w 2"/>
              <a:gd name="T17" fmla="*/ 16 h 16"/>
              <a:gd name="T18" fmla="*/ 0 w 2"/>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6">
                <a:moveTo>
                  <a:pt x="2" y="2"/>
                </a:moveTo>
                <a:cubicBezTo>
                  <a:pt x="2" y="2"/>
                  <a:pt x="2" y="3"/>
                  <a:pt x="1" y="3"/>
                </a:cubicBezTo>
                <a:cubicBezTo>
                  <a:pt x="0" y="3"/>
                  <a:pt x="0" y="2"/>
                  <a:pt x="0" y="2"/>
                </a:cubicBezTo>
                <a:cubicBezTo>
                  <a:pt x="0" y="1"/>
                  <a:pt x="0" y="0"/>
                  <a:pt x="1" y="0"/>
                </a:cubicBezTo>
                <a:cubicBezTo>
                  <a:pt x="2" y="0"/>
                  <a:pt x="2" y="1"/>
                  <a:pt x="2" y="2"/>
                </a:cubicBezTo>
                <a:close/>
                <a:moveTo>
                  <a:pt x="0" y="16"/>
                </a:moveTo>
                <a:cubicBezTo>
                  <a:pt x="0" y="5"/>
                  <a:pt x="0" y="5"/>
                  <a:pt x="0" y="5"/>
                </a:cubicBezTo>
                <a:cubicBezTo>
                  <a:pt x="2" y="5"/>
                  <a:pt x="2" y="5"/>
                  <a:pt x="2" y="5"/>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52" name="Freeform 3404"/>
          <p:cNvSpPr/>
          <p:nvPr/>
        </p:nvSpPr>
        <p:spPr bwMode="auto">
          <a:xfrm>
            <a:off x="9671559" y="5241887"/>
            <a:ext cx="16040" cy="17042"/>
          </a:xfrm>
          <a:custGeom>
            <a:avLst/>
            <a:gdLst>
              <a:gd name="T0" fmla="*/ 0 w 10"/>
              <a:gd name="T1" fmla="*/ 3 h 11"/>
              <a:gd name="T2" fmla="*/ 0 w 10"/>
              <a:gd name="T3" fmla="*/ 0 h 11"/>
              <a:gd name="T4" fmla="*/ 2 w 10"/>
              <a:gd name="T5" fmla="*/ 0 h 11"/>
              <a:gd name="T6" fmla="*/ 2 w 10"/>
              <a:gd name="T7" fmla="*/ 2 h 11"/>
              <a:gd name="T8" fmla="*/ 2 w 10"/>
              <a:gd name="T9" fmla="*/ 2 h 11"/>
              <a:gd name="T10" fmla="*/ 6 w 10"/>
              <a:gd name="T11" fmla="*/ 0 h 11"/>
              <a:gd name="T12" fmla="*/ 10 w 10"/>
              <a:gd name="T13" fmla="*/ 5 h 11"/>
              <a:gd name="T14" fmla="*/ 10 w 10"/>
              <a:gd name="T15" fmla="*/ 11 h 11"/>
              <a:gd name="T16" fmla="*/ 8 w 10"/>
              <a:gd name="T17" fmla="*/ 11 h 11"/>
              <a:gd name="T18" fmla="*/ 8 w 10"/>
              <a:gd name="T19" fmla="*/ 5 h 11"/>
              <a:gd name="T20" fmla="*/ 5 w 10"/>
              <a:gd name="T21" fmla="*/ 1 h 11"/>
              <a:gd name="T22" fmla="*/ 2 w 10"/>
              <a:gd name="T23" fmla="*/ 4 h 11"/>
              <a:gd name="T24" fmla="*/ 2 w 10"/>
              <a:gd name="T25" fmla="*/ 4 h 11"/>
              <a:gd name="T26" fmla="*/ 2 w 10"/>
              <a:gd name="T27" fmla="*/ 11 h 11"/>
              <a:gd name="T28" fmla="*/ 0 w 10"/>
              <a:gd name="T29" fmla="*/ 11 h 11"/>
              <a:gd name="T30" fmla="*/ 0 w 10"/>
              <a:gd name="T31"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1">
                <a:moveTo>
                  <a:pt x="0" y="3"/>
                </a:moveTo>
                <a:cubicBezTo>
                  <a:pt x="0" y="2"/>
                  <a:pt x="0" y="1"/>
                  <a:pt x="0" y="0"/>
                </a:cubicBezTo>
                <a:cubicBezTo>
                  <a:pt x="2" y="0"/>
                  <a:pt x="2" y="0"/>
                  <a:pt x="2" y="0"/>
                </a:cubicBezTo>
                <a:cubicBezTo>
                  <a:pt x="2" y="2"/>
                  <a:pt x="2" y="2"/>
                  <a:pt x="2" y="2"/>
                </a:cubicBezTo>
                <a:cubicBezTo>
                  <a:pt x="2" y="2"/>
                  <a:pt x="2" y="2"/>
                  <a:pt x="2" y="2"/>
                </a:cubicBezTo>
                <a:cubicBezTo>
                  <a:pt x="2" y="1"/>
                  <a:pt x="4" y="0"/>
                  <a:pt x="6" y="0"/>
                </a:cubicBezTo>
                <a:cubicBezTo>
                  <a:pt x="7" y="0"/>
                  <a:pt x="10" y="1"/>
                  <a:pt x="10" y="5"/>
                </a:cubicBezTo>
                <a:cubicBezTo>
                  <a:pt x="10" y="11"/>
                  <a:pt x="10" y="11"/>
                  <a:pt x="10" y="11"/>
                </a:cubicBezTo>
                <a:cubicBezTo>
                  <a:pt x="8" y="11"/>
                  <a:pt x="8" y="11"/>
                  <a:pt x="8" y="11"/>
                </a:cubicBezTo>
                <a:cubicBezTo>
                  <a:pt x="8" y="5"/>
                  <a:pt x="8" y="5"/>
                  <a:pt x="8" y="5"/>
                </a:cubicBezTo>
                <a:cubicBezTo>
                  <a:pt x="8" y="3"/>
                  <a:pt x="7" y="1"/>
                  <a:pt x="5" y="1"/>
                </a:cubicBezTo>
                <a:cubicBezTo>
                  <a:pt x="3" y="1"/>
                  <a:pt x="2" y="2"/>
                  <a:pt x="2" y="4"/>
                </a:cubicBezTo>
                <a:cubicBezTo>
                  <a:pt x="2" y="4"/>
                  <a:pt x="2" y="4"/>
                  <a:pt x="2" y="4"/>
                </a:cubicBezTo>
                <a:cubicBezTo>
                  <a:pt x="2" y="11"/>
                  <a:pt x="2" y="11"/>
                  <a:pt x="2" y="11"/>
                </a:cubicBezTo>
                <a:cubicBezTo>
                  <a:pt x="0" y="11"/>
                  <a:pt x="0" y="11"/>
                  <a:pt x="0" y="11"/>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53" name="Freeform 3405"/>
          <p:cNvSpPr>
            <a:spLocks noEditPoints="1"/>
          </p:cNvSpPr>
          <p:nvPr/>
        </p:nvSpPr>
        <p:spPr bwMode="auto">
          <a:xfrm>
            <a:off x="9690606" y="5241887"/>
            <a:ext cx="17042" cy="18045"/>
          </a:xfrm>
          <a:custGeom>
            <a:avLst/>
            <a:gdLst>
              <a:gd name="T0" fmla="*/ 2 w 11"/>
              <a:gd name="T1" fmla="*/ 6 h 12"/>
              <a:gd name="T2" fmla="*/ 6 w 11"/>
              <a:gd name="T3" fmla="*/ 10 h 12"/>
              <a:gd name="T4" fmla="*/ 10 w 11"/>
              <a:gd name="T5" fmla="*/ 9 h 12"/>
              <a:gd name="T6" fmla="*/ 10 w 11"/>
              <a:gd name="T7" fmla="*/ 11 h 12"/>
              <a:gd name="T8" fmla="*/ 6 w 11"/>
              <a:gd name="T9" fmla="*/ 12 h 12"/>
              <a:gd name="T10" fmla="*/ 0 w 11"/>
              <a:gd name="T11" fmla="*/ 6 h 12"/>
              <a:gd name="T12" fmla="*/ 6 w 11"/>
              <a:gd name="T13" fmla="*/ 0 h 12"/>
              <a:gd name="T14" fmla="*/ 11 w 11"/>
              <a:gd name="T15" fmla="*/ 5 h 12"/>
              <a:gd name="T16" fmla="*/ 11 w 11"/>
              <a:gd name="T17" fmla="*/ 6 h 12"/>
              <a:gd name="T18" fmla="*/ 2 w 11"/>
              <a:gd name="T19" fmla="*/ 6 h 12"/>
              <a:gd name="T20" fmla="*/ 9 w 11"/>
              <a:gd name="T21" fmla="*/ 5 h 12"/>
              <a:gd name="T22" fmla="*/ 6 w 11"/>
              <a:gd name="T23" fmla="*/ 1 h 12"/>
              <a:gd name="T24" fmla="*/ 2 w 11"/>
              <a:gd name="T25" fmla="*/ 5 h 12"/>
              <a:gd name="T26" fmla="*/ 9 w 11"/>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2">
                <a:moveTo>
                  <a:pt x="2" y="6"/>
                </a:moveTo>
                <a:cubicBezTo>
                  <a:pt x="2" y="9"/>
                  <a:pt x="4" y="10"/>
                  <a:pt x="6" y="10"/>
                </a:cubicBezTo>
                <a:cubicBezTo>
                  <a:pt x="8" y="10"/>
                  <a:pt x="9" y="10"/>
                  <a:pt x="10" y="9"/>
                </a:cubicBezTo>
                <a:cubicBezTo>
                  <a:pt x="10" y="11"/>
                  <a:pt x="10" y="11"/>
                  <a:pt x="10" y="11"/>
                </a:cubicBezTo>
                <a:cubicBezTo>
                  <a:pt x="9" y="11"/>
                  <a:pt x="8" y="12"/>
                  <a:pt x="6" y="12"/>
                </a:cubicBezTo>
                <a:cubicBezTo>
                  <a:pt x="2" y="12"/>
                  <a:pt x="0" y="9"/>
                  <a:pt x="0" y="6"/>
                </a:cubicBezTo>
                <a:cubicBezTo>
                  <a:pt x="0" y="2"/>
                  <a:pt x="2" y="0"/>
                  <a:pt x="6" y="0"/>
                </a:cubicBezTo>
                <a:cubicBezTo>
                  <a:pt x="10" y="0"/>
                  <a:pt x="11" y="3"/>
                  <a:pt x="11" y="5"/>
                </a:cubicBezTo>
                <a:cubicBezTo>
                  <a:pt x="11" y="5"/>
                  <a:pt x="11" y="6"/>
                  <a:pt x="11" y="6"/>
                </a:cubicBezTo>
                <a:lnTo>
                  <a:pt x="2" y="6"/>
                </a:lnTo>
                <a:close/>
                <a:moveTo>
                  <a:pt x="9" y="5"/>
                </a:moveTo>
                <a:cubicBezTo>
                  <a:pt x="9" y="3"/>
                  <a:pt x="8" y="1"/>
                  <a:pt x="6" y="1"/>
                </a:cubicBezTo>
                <a:cubicBezTo>
                  <a:pt x="3" y="1"/>
                  <a:pt x="3" y="3"/>
                  <a:pt x="2" y="5"/>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54" name="Freeform 3406"/>
          <p:cNvSpPr>
            <a:spLocks noEditPoints="1"/>
          </p:cNvSpPr>
          <p:nvPr/>
        </p:nvSpPr>
        <p:spPr bwMode="auto">
          <a:xfrm>
            <a:off x="9709653" y="5241887"/>
            <a:ext cx="17042" cy="25062"/>
          </a:xfrm>
          <a:custGeom>
            <a:avLst/>
            <a:gdLst>
              <a:gd name="T0" fmla="*/ 9 w 11"/>
              <a:gd name="T1" fmla="*/ 10 h 16"/>
              <a:gd name="T2" fmla="*/ 9 w 11"/>
              <a:gd name="T3" fmla="*/ 10 h 16"/>
              <a:gd name="T4" fmla="*/ 5 w 11"/>
              <a:gd name="T5" fmla="*/ 12 h 16"/>
              <a:gd name="T6" fmla="*/ 0 w 11"/>
              <a:gd name="T7" fmla="*/ 6 h 16"/>
              <a:gd name="T8" fmla="*/ 6 w 11"/>
              <a:gd name="T9" fmla="*/ 0 h 16"/>
              <a:gd name="T10" fmla="*/ 9 w 11"/>
              <a:gd name="T11" fmla="*/ 2 h 16"/>
              <a:gd name="T12" fmla="*/ 9 w 11"/>
              <a:gd name="T13" fmla="*/ 2 h 16"/>
              <a:gd name="T14" fmla="*/ 9 w 11"/>
              <a:gd name="T15" fmla="*/ 0 h 16"/>
              <a:gd name="T16" fmla="*/ 11 w 11"/>
              <a:gd name="T17" fmla="*/ 0 h 16"/>
              <a:gd name="T18" fmla="*/ 11 w 11"/>
              <a:gd name="T19" fmla="*/ 3 h 16"/>
              <a:gd name="T20" fmla="*/ 11 w 11"/>
              <a:gd name="T21" fmla="*/ 16 h 16"/>
              <a:gd name="T22" fmla="*/ 9 w 11"/>
              <a:gd name="T23" fmla="*/ 16 h 16"/>
              <a:gd name="T24" fmla="*/ 9 w 11"/>
              <a:gd name="T25" fmla="*/ 10 h 16"/>
              <a:gd name="T26" fmla="*/ 9 w 11"/>
              <a:gd name="T27" fmla="*/ 5 h 16"/>
              <a:gd name="T28" fmla="*/ 9 w 11"/>
              <a:gd name="T29" fmla="*/ 4 h 16"/>
              <a:gd name="T30" fmla="*/ 6 w 11"/>
              <a:gd name="T31" fmla="*/ 1 h 16"/>
              <a:gd name="T32" fmla="*/ 3 w 11"/>
              <a:gd name="T33" fmla="*/ 6 h 16"/>
              <a:gd name="T34" fmla="*/ 6 w 11"/>
              <a:gd name="T35" fmla="*/ 10 h 16"/>
              <a:gd name="T36" fmla="*/ 9 w 11"/>
              <a:gd name="T37" fmla="*/ 8 h 16"/>
              <a:gd name="T38" fmla="*/ 9 w 11"/>
              <a:gd name="T39" fmla="*/ 7 h 16"/>
              <a:gd name="T40" fmla="*/ 9 w 11"/>
              <a:gd name="T41" fmla="*/ 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6">
                <a:moveTo>
                  <a:pt x="9" y="10"/>
                </a:moveTo>
                <a:cubicBezTo>
                  <a:pt x="9" y="10"/>
                  <a:pt x="9" y="10"/>
                  <a:pt x="9" y="10"/>
                </a:cubicBezTo>
                <a:cubicBezTo>
                  <a:pt x="9" y="11"/>
                  <a:pt x="7" y="12"/>
                  <a:pt x="5" y="12"/>
                </a:cubicBezTo>
                <a:cubicBezTo>
                  <a:pt x="3" y="12"/>
                  <a:pt x="0" y="9"/>
                  <a:pt x="0" y="6"/>
                </a:cubicBezTo>
                <a:cubicBezTo>
                  <a:pt x="0" y="2"/>
                  <a:pt x="3" y="0"/>
                  <a:pt x="6" y="0"/>
                </a:cubicBezTo>
                <a:cubicBezTo>
                  <a:pt x="8" y="0"/>
                  <a:pt x="9" y="0"/>
                  <a:pt x="9" y="2"/>
                </a:cubicBezTo>
                <a:cubicBezTo>
                  <a:pt x="9" y="2"/>
                  <a:pt x="9" y="2"/>
                  <a:pt x="9" y="2"/>
                </a:cubicBezTo>
                <a:cubicBezTo>
                  <a:pt x="9" y="0"/>
                  <a:pt x="9" y="0"/>
                  <a:pt x="9" y="0"/>
                </a:cubicBezTo>
                <a:cubicBezTo>
                  <a:pt x="11" y="0"/>
                  <a:pt x="11" y="0"/>
                  <a:pt x="11" y="0"/>
                </a:cubicBezTo>
                <a:cubicBezTo>
                  <a:pt x="11" y="1"/>
                  <a:pt x="11" y="2"/>
                  <a:pt x="11" y="3"/>
                </a:cubicBezTo>
                <a:cubicBezTo>
                  <a:pt x="11" y="16"/>
                  <a:pt x="11" y="16"/>
                  <a:pt x="11" y="16"/>
                </a:cubicBezTo>
                <a:cubicBezTo>
                  <a:pt x="9" y="16"/>
                  <a:pt x="9" y="16"/>
                  <a:pt x="9" y="16"/>
                </a:cubicBezTo>
                <a:lnTo>
                  <a:pt x="9" y="10"/>
                </a:lnTo>
                <a:close/>
                <a:moveTo>
                  <a:pt x="9" y="5"/>
                </a:moveTo>
                <a:cubicBezTo>
                  <a:pt x="9" y="4"/>
                  <a:pt x="9" y="4"/>
                  <a:pt x="9" y="4"/>
                </a:cubicBezTo>
                <a:cubicBezTo>
                  <a:pt x="9" y="2"/>
                  <a:pt x="8" y="1"/>
                  <a:pt x="6" y="1"/>
                </a:cubicBezTo>
                <a:cubicBezTo>
                  <a:pt x="4" y="1"/>
                  <a:pt x="3" y="3"/>
                  <a:pt x="3" y="6"/>
                </a:cubicBezTo>
                <a:cubicBezTo>
                  <a:pt x="3" y="8"/>
                  <a:pt x="4" y="10"/>
                  <a:pt x="6" y="10"/>
                </a:cubicBezTo>
                <a:cubicBezTo>
                  <a:pt x="7" y="10"/>
                  <a:pt x="9" y="9"/>
                  <a:pt x="9" y="8"/>
                </a:cubicBezTo>
                <a:cubicBezTo>
                  <a:pt x="9" y="7"/>
                  <a:pt x="9" y="7"/>
                  <a:pt x="9" y="7"/>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55" name="Freeform 3407"/>
          <p:cNvSpPr/>
          <p:nvPr/>
        </p:nvSpPr>
        <p:spPr bwMode="auto">
          <a:xfrm>
            <a:off x="9732710" y="5241887"/>
            <a:ext cx="16040" cy="18045"/>
          </a:xfrm>
          <a:custGeom>
            <a:avLst/>
            <a:gdLst>
              <a:gd name="T0" fmla="*/ 10 w 10"/>
              <a:gd name="T1" fmla="*/ 8 h 12"/>
              <a:gd name="T2" fmla="*/ 10 w 10"/>
              <a:gd name="T3" fmla="*/ 11 h 12"/>
              <a:gd name="T4" fmla="*/ 8 w 10"/>
              <a:gd name="T5" fmla="*/ 11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6 h 12"/>
              <a:gd name="T20" fmla="*/ 5 w 10"/>
              <a:gd name="T21" fmla="*/ 10 h 12"/>
              <a:gd name="T22" fmla="*/ 7 w 10"/>
              <a:gd name="T23" fmla="*/ 8 h 12"/>
              <a:gd name="T24" fmla="*/ 8 w 10"/>
              <a:gd name="T25" fmla="*/ 7 h 12"/>
              <a:gd name="T26" fmla="*/ 8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9"/>
                  <a:pt x="10" y="11"/>
                  <a:pt x="10" y="11"/>
                </a:cubicBezTo>
                <a:cubicBezTo>
                  <a:pt x="8" y="11"/>
                  <a:pt x="8" y="11"/>
                  <a:pt x="8" y="11"/>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6"/>
                  <a:pt x="2" y="6"/>
                  <a:pt x="2" y="6"/>
                </a:cubicBezTo>
                <a:cubicBezTo>
                  <a:pt x="2" y="8"/>
                  <a:pt x="3" y="10"/>
                  <a:pt x="5" y="10"/>
                </a:cubicBezTo>
                <a:cubicBezTo>
                  <a:pt x="6" y="10"/>
                  <a:pt x="7" y="9"/>
                  <a:pt x="7" y="8"/>
                </a:cubicBezTo>
                <a:cubicBezTo>
                  <a:pt x="7" y="8"/>
                  <a:pt x="8" y="7"/>
                  <a:pt x="8" y="7"/>
                </a:cubicBezTo>
                <a:cubicBezTo>
                  <a:pt x="8" y="0"/>
                  <a:pt x="8" y="0"/>
                  <a:pt x="8"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56" name="Freeform 3408"/>
          <p:cNvSpPr>
            <a:spLocks noEditPoints="1"/>
          </p:cNvSpPr>
          <p:nvPr/>
        </p:nvSpPr>
        <p:spPr bwMode="auto">
          <a:xfrm>
            <a:off x="9751757" y="5241887"/>
            <a:ext cx="17042" cy="18045"/>
          </a:xfrm>
          <a:custGeom>
            <a:avLst/>
            <a:gdLst>
              <a:gd name="T0" fmla="*/ 2 w 11"/>
              <a:gd name="T1" fmla="*/ 6 h 12"/>
              <a:gd name="T2" fmla="*/ 6 w 11"/>
              <a:gd name="T3" fmla="*/ 10 h 12"/>
              <a:gd name="T4" fmla="*/ 10 w 11"/>
              <a:gd name="T5" fmla="*/ 9 h 12"/>
              <a:gd name="T6" fmla="*/ 10 w 11"/>
              <a:gd name="T7" fmla="*/ 11 h 12"/>
              <a:gd name="T8" fmla="*/ 6 w 11"/>
              <a:gd name="T9" fmla="*/ 12 h 12"/>
              <a:gd name="T10" fmla="*/ 0 w 11"/>
              <a:gd name="T11" fmla="*/ 6 h 12"/>
              <a:gd name="T12" fmla="*/ 6 w 11"/>
              <a:gd name="T13" fmla="*/ 0 h 12"/>
              <a:gd name="T14" fmla="*/ 11 w 11"/>
              <a:gd name="T15" fmla="*/ 5 h 12"/>
              <a:gd name="T16" fmla="*/ 11 w 11"/>
              <a:gd name="T17" fmla="*/ 6 h 12"/>
              <a:gd name="T18" fmla="*/ 2 w 11"/>
              <a:gd name="T19" fmla="*/ 6 h 12"/>
              <a:gd name="T20" fmla="*/ 9 w 11"/>
              <a:gd name="T21" fmla="*/ 5 h 12"/>
              <a:gd name="T22" fmla="*/ 6 w 11"/>
              <a:gd name="T23" fmla="*/ 1 h 12"/>
              <a:gd name="T24" fmla="*/ 3 w 11"/>
              <a:gd name="T25" fmla="*/ 5 h 12"/>
              <a:gd name="T26" fmla="*/ 9 w 11"/>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2">
                <a:moveTo>
                  <a:pt x="2" y="6"/>
                </a:moveTo>
                <a:cubicBezTo>
                  <a:pt x="3" y="9"/>
                  <a:pt x="4" y="10"/>
                  <a:pt x="6" y="10"/>
                </a:cubicBezTo>
                <a:cubicBezTo>
                  <a:pt x="8" y="10"/>
                  <a:pt x="9" y="10"/>
                  <a:pt x="10" y="9"/>
                </a:cubicBezTo>
                <a:cubicBezTo>
                  <a:pt x="10" y="11"/>
                  <a:pt x="10" y="11"/>
                  <a:pt x="10" y="11"/>
                </a:cubicBezTo>
                <a:cubicBezTo>
                  <a:pt x="9" y="11"/>
                  <a:pt x="8" y="12"/>
                  <a:pt x="6" y="12"/>
                </a:cubicBezTo>
                <a:cubicBezTo>
                  <a:pt x="3" y="12"/>
                  <a:pt x="0" y="9"/>
                  <a:pt x="0" y="6"/>
                </a:cubicBezTo>
                <a:cubicBezTo>
                  <a:pt x="0" y="2"/>
                  <a:pt x="3" y="0"/>
                  <a:pt x="6" y="0"/>
                </a:cubicBezTo>
                <a:cubicBezTo>
                  <a:pt x="10" y="0"/>
                  <a:pt x="11" y="3"/>
                  <a:pt x="11" y="5"/>
                </a:cubicBezTo>
                <a:cubicBezTo>
                  <a:pt x="11" y="5"/>
                  <a:pt x="11" y="6"/>
                  <a:pt x="11" y="6"/>
                </a:cubicBezTo>
                <a:lnTo>
                  <a:pt x="2" y="6"/>
                </a:lnTo>
                <a:close/>
                <a:moveTo>
                  <a:pt x="9" y="5"/>
                </a:moveTo>
                <a:cubicBezTo>
                  <a:pt x="9" y="3"/>
                  <a:pt x="8" y="1"/>
                  <a:pt x="6" y="1"/>
                </a:cubicBezTo>
                <a:cubicBezTo>
                  <a:pt x="4" y="1"/>
                  <a:pt x="3" y="3"/>
                  <a:pt x="3" y="5"/>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57" name="Freeform 3409"/>
          <p:cNvSpPr/>
          <p:nvPr/>
        </p:nvSpPr>
        <p:spPr bwMode="auto">
          <a:xfrm>
            <a:off x="9770804" y="5253917"/>
            <a:ext cx="6015" cy="10025"/>
          </a:xfrm>
          <a:custGeom>
            <a:avLst/>
            <a:gdLst>
              <a:gd name="T0" fmla="*/ 0 w 4"/>
              <a:gd name="T1" fmla="*/ 6 h 6"/>
              <a:gd name="T2" fmla="*/ 1 w 4"/>
              <a:gd name="T3" fmla="*/ 1 h 6"/>
              <a:gd name="T4" fmla="*/ 4 w 4"/>
              <a:gd name="T5" fmla="*/ 0 h 6"/>
              <a:gd name="T6" fmla="*/ 1 w 4"/>
              <a:gd name="T7" fmla="*/ 6 h 6"/>
              <a:gd name="T8" fmla="*/ 0 w 4"/>
              <a:gd name="T9" fmla="*/ 6 h 6"/>
            </a:gdLst>
            <a:ahLst/>
            <a:cxnLst>
              <a:cxn ang="0">
                <a:pos x="T0" y="T1"/>
              </a:cxn>
              <a:cxn ang="0">
                <a:pos x="T2" y="T3"/>
              </a:cxn>
              <a:cxn ang="0">
                <a:pos x="T4" y="T5"/>
              </a:cxn>
              <a:cxn ang="0">
                <a:pos x="T6" y="T7"/>
              </a:cxn>
              <a:cxn ang="0">
                <a:pos x="T8" y="T9"/>
              </a:cxn>
            </a:cxnLst>
            <a:rect l="0" t="0" r="r" b="b"/>
            <a:pathLst>
              <a:path w="4" h="6">
                <a:moveTo>
                  <a:pt x="0" y="6"/>
                </a:moveTo>
                <a:cubicBezTo>
                  <a:pt x="0" y="5"/>
                  <a:pt x="1" y="2"/>
                  <a:pt x="1" y="1"/>
                </a:cubicBezTo>
                <a:cubicBezTo>
                  <a:pt x="4" y="0"/>
                  <a:pt x="4" y="0"/>
                  <a:pt x="4" y="0"/>
                </a:cubicBezTo>
                <a:cubicBezTo>
                  <a:pt x="3" y="2"/>
                  <a:pt x="2" y="5"/>
                  <a:pt x="1" y="6"/>
                </a:cubicBez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58" name="Freeform 3410"/>
          <p:cNvSpPr>
            <a:spLocks noEditPoints="1"/>
          </p:cNvSpPr>
          <p:nvPr/>
        </p:nvSpPr>
        <p:spPr bwMode="auto">
          <a:xfrm>
            <a:off x="9787846" y="5241887"/>
            <a:ext cx="14035" cy="18045"/>
          </a:xfrm>
          <a:custGeom>
            <a:avLst/>
            <a:gdLst>
              <a:gd name="T0" fmla="*/ 7 w 9"/>
              <a:gd name="T1" fmla="*/ 11 h 12"/>
              <a:gd name="T2" fmla="*/ 7 w 9"/>
              <a:gd name="T3" fmla="*/ 10 h 12"/>
              <a:gd name="T4" fmla="*/ 7 w 9"/>
              <a:gd name="T5" fmla="*/ 10 h 12"/>
              <a:gd name="T6" fmla="*/ 3 w 9"/>
              <a:gd name="T7" fmla="*/ 12 h 12"/>
              <a:gd name="T8" fmla="*/ 0 w 9"/>
              <a:gd name="T9" fmla="*/ 8 h 12"/>
              <a:gd name="T10" fmla="*/ 7 w 9"/>
              <a:gd name="T11" fmla="*/ 4 h 12"/>
              <a:gd name="T12" fmla="*/ 7 w 9"/>
              <a:gd name="T13" fmla="*/ 4 h 12"/>
              <a:gd name="T14" fmla="*/ 4 w 9"/>
              <a:gd name="T15" fmla="*/ 1 h 12"/>
              <a:gd name="T16" fmla="*/ 1 w 9"/>
              <a:gd name="T17" fmla="*/ 2 h 12"/>
              <a:gd name="T18" fmla="*/ 0 w 9"/>
              <a:gd name="T19" fmla="*/ 1 h 12"/>
              <a:gd name="T20" fmla="*/ 4 w 9"/>
              <a:gd name="T21" fmla="*/ 0 h 12"/>
              <a:gd name="T22" fmla="*/ 9 w 9"/>
              <a:gd name="T23" fmla="*/ 4 h 12"/>
              <a:gd name="T24" fmla="*/ 9 w 9"/>
              <a:gd name="T25" fmla="*/ 9 h 12"/>
              <a:gd name="T26" fmla="*/ 9 w 9"/>
              <a:gd name="T27" fmla="*/ 11 h 12"/>
              <a:gd name="T28" fmla="*/ 7 w 9"/>
              <a:gd name="T29" fmla="*/ 11 h 12"/>
              <a:gd name="T30" fmla="*/ 7 w 9"/>
              <a:gd name="T31" fmla="*/ 6 h 12"/>
              <a:gd name="T32" fmla="*/ 2 w 9"/>
              <a:gd name="T33" fmla="*/ 8 h 12"/>
              <a:gd name="T34" fmla="*/ 4 w 9"/>
              <a:gd name="T35" fmla="*/ 10 h 12"/>
              <a:gd name="T36" fmla="*/ 6 w 9"/>
              <a:gd name="T37" fmla="*/ 8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7" y="11"/>
                </a:moveTo>
                <a:cubicBezTo>
                  <a:pt x="7" y="10"/>
                  <a:pt x="7" y="10"/>
                  <a:pt x="7" y="10"/>
                </a:cubicBezTo>
                <a:cubicBezTo>
                  <a:pt x="7" y="10"/>
                  <a:pt x="7" y="10"/>
                  <a:pt x="7" y="10"/>
                </a:cubicBezTo>
                <a:cubicBezTo>
                  <a:pt x="6" y="11"/>
                  <a:pt x="5" y="12"/>
                  <a:pt x="3" y="12"/>
                </a:cubicBezTo>
                <a:cubicBezTo>
                  <a:pt x="1" y="12"/>
                  <a:pt x="0" y="10"/>
                  <a:pt x="0" y="8"/>
                </a:cubicBezTo>
                <a:cubicBezTo>
                  <a:pt x="0" y="6"/>
                  <a:pt x="2" y="4"/>
                  <a:pt x="7" y="4"/>
                </a:cubicBezTo>
                <a:cubicBezTo>
                  <a:pt x="7" y="4"/>
                  <a:pt x="7" y="4"/>
                  <a:pt x="7" y="4"/>
                </a:cubicBezTo>
                <a:cubicBezTo>
                  <a:pt x="7" y="3"/>
                  <a:pt x="6" y="1"/>
                  <a:pt x="4" y="1"/>
                </a:cubicBezTo>
                <a:cubicBezTo>
                  <a:pt x="3" y="1"/>
                  <a:pt x="2" y="1"/>
                  <a:pt x="1" y="2"/>
                </a:cubicBezTo>
                <a:cubicBezTo>
                  <a:pt x="0" y="1"/>
                  <a:pt x="0" y="1"/>
                  <a:pt x="0" y="1"/>
                </a:cubicBezTo>
                <a:cubicBezTo>
                  <a:pt x="1" y="0"/>
                  <a:pt x="3" y="0"/>
                  <a:pt x="4" y="0"/>
                </a:cubicBezTo>
                <a:cubicBezTo>
                  <a:pt x="8" y="0"/>
                  <a:pt x="9" y="2"/>
                  <a:pt x="9" y="4"/>
                </a:cubicBezTo>
                <a:cubicBezTo>
                  <a:pt x="9" y="9"/>
                  <a:pt x="9" y="9"/>
                  <a:pt x="9" y="9"/>
                </a:cubicBezTo>
                <a:cubicBezTo>
                  <a:pt x="9" y="10"/>
                  <a:pt x="9" y="11"/>
                  <a:pt x="9" y="11"/>
                </a:cubicBezTo>
                <a:lnTo>
                  <a:pt x="7" y="11"/>
                </a:lnTo>
                <a:close/>
                <a:moveTo>
                  <a:pt x="7" y="6"/>
                </a:moveTo>
                <a:cubicBezTo>
                  <a:pt x="4" y="5"/>
                  <a:pt x="2" y="6"/>
                  <a:pt x="2" y="8"/>
                </a:cubicBezTo>
                <a:cubicBezTo>
                  <a:pt x="2" y="10"/>
                  <a:pt x="3" y="10"/>
                  <a:pt x="4" y="10"/>
                </a:cubicBezTo>
                <a:cubicBezTo>
                  <a:pt x="5" y="10"/>
                  <a:pt x="6" y="9"/>
                  <a:pt x="6" y="8"/>
                </a:cubicBezTo>
                <a:cubicBezTo>
                  <a:pt x="7" y="8"/>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59" name="Rectangle 3411"/>
          <p:cNvSpPr>
            <a:spLocks noChangeArrowheads="1"/>
          </p:cNvSpPr>
          <p:nvPr/>
        </p:nvSpPr>
        <p:spPr bwMode="auto">
          <a:xfrm>
            <a:off x="9806893" y="5231862"/>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860" name="Freeform 3412"/>
          <p:cNvSpPr>
            <a:spLocks noEditPoints="1"/>
          </p:cNvSpPr>
          <p:nvPr/>
        </p:nvSpPr>
        <p:spPr bwMode="auto">
          <a:xfrm>
            <a:off x="9815915" y="5233867"/>
            <a:ext cx="4010" cy="25062"/>
          </a:xfrm>
          <a:custGeom>
            <a:avLst/>
            <a:gdLst>
              <a:gd name="T0" fmla="*/ 2 w 2"/>
              <a:gd name="T1" fmla="*/ 2 h 16"/>
              <a:gd name="T2" fmla="*/ 1 w 2"/>
              <a:gd name="T3" fmla="*/ 3 h 16"/>
              <a:gd name="T4" fmla="*/ 0 w 2"/>
              <a:gd name="T5" fmla="*/ 2 h 16"/>
              <a:gd name="T6" fmla="*/ 1 w 2"/>
              <a:gd name="T7" fmla="*/ 0 h 16"/>
              <a:gd name="T8" fmla="*/ 2 w 2"/>
              <a:gd name="T9" fmla="*/ 2 h 16"/>
              <a:gd name="T10" fmla="*/ 0 w 2"/>
              <a:gd name="T11" fmla="*/ 16 h 16"/>
              <a:gd name="T12" fmla="*/ 0 w 2"/>
              <a:gd name="T13" fmla="*/ 5 h 16"/>
              <a:gd name="T14" fmla="*/ 2 w 2"/>
              <a:gd name="T15" fmla="*/ 5 h 16"/>
              <a:gd name="T16" fmla="*/ 2 w 2"/>
              <a:gd name="T17" fmla="*/ 16 h 16"/>
              <a:gd name="T18" fmla="*/ 0 w 2"/>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6">
                <a:moveTo>
                  <a:pt x="2" y="2"/>
                </a:moveTo>
                <a:cubicBezTo>
                  <a:pt x="2" y="2"/>
                  <a:pt x="2" y="3"/>
                  <a:pt x="1" y="3"/>
                </a:cubicBezTo>
                <a:cubicBezTo>
                  <a:pt x="0" y="3"/>
                  <a:pt x="0" y="2"/>
                  <a:pt x="0" y="2"/>
                </a:cubicBezTo>
                <a:cubicBezTo>
                  <a:pt x="0" y="1"/>
                  <a:pt x="0" y="0"/>
                  <a:pt x="1" y="0"/>
                </a:cubicBezTo>
                <a:cubicBezTo>
                  <a:pt x="2" y="0"/>
                  <a:pt x="2" y="1"/>
                  <a:pt x="2" y="2"/>
                </a:cubicBezTo>
                <a:close/>
                <a:moveTo>
                  <a:pt x="0" y="16"/>
                </a:moveTo>
                <a:cubicBezTo>
                  <a:pt x="0" y="5"/>
                  <a:pt x="0" y="5"/>
                  <a:pt x="0" y="5"/>
                </a:cubicBezTo>
                <a:cubicBezTo>
                  <a:pt x="2" y="5"/>
                  <a:pt x="2" y="5"/>
                  <a:pt x="2" y="5"/>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61" name="Freeform 3413"/>
          <p:cNvSpPr>
            <a:spLocks noEditPoints="1"/>
          </p:cNvSpPr>
          <p:nvPr/>
        </p:nvSpPr>
        <p:spPr bwMode="auto">
          <a:xfrm>
            <a:off x="9823935" y="5241887"/>
            <a:ext cx="17042" cy="25062"/>
          </a:xfrm>
          <a:custGeom>
            <a:avLst/>
            <a:gdLst>
              <a:gd name="T0" fmla="*/ 9 w 11"/>
              <a:gd name="T1" fmla="*/ 10 h 16"/>
              <a:gd name="T2" fmla="*/ 9 w 11"/>
              <a:gd name="T3" fmla="*/ 10 h 16"/>
              <a:gd name="T4" fmla="*/ 5 w 11"/>
              <a:gd name="T5" fmla="*/ 12 h 16"/>
              <a:gd name="T6" fmla="*/ 0 w 11"/>
              <a:gd name="T7" fmla="*/ 6 h 16"/>
              <a:gd name="T8" fmla="*/ 5 w 11"/>
              <a:gd name="T9" fmla="*/ 0 h 16"/>
              <a:gd name="T10" fmla="*/ 9 w 11"/>
              <a:gd name="T11" fmla="*/ 2 h 16"/>
              <a:gd name="T12" fmla="*/ 9 w 11"/>
              <a:gd name="T13" fmla="*/ 2 h 16"/>
              <a:gd name="T14" fmla="*/ 9 w 11"/>
              <a:gd name="T15" fmla="*/ 0 h 16"/>
              <a:gd name="T16" fmla="*/ 11 w 11"/>
              <a:gd name="T17" fmla="*/ 0 h 16"/>
              <a:gd name="T18" fmla="*/ 11 w 11"/>
              <a:gd name="T19" fmla="*/ 3 h 16"/>
              <a:gd name="T20" fmla="*/ 11 w 11"/>
              <a:gd name="T21" fmla="*/ 16 h 16"/>
              <a:gd name="T22" fmla="*/ 9 w 11"/>
              <a:gd name="T23" fmla="*/ 16 h 16"/>
              <a:gd name="T24" fmla="*/ 9 w 11"/>
              <a:gd name="T25" fmla="*/ 10 h 16"/>
              <a:gd name="T26" fmla="*/ 9 w 11"/>
              <a:gd name="T27" fmla="*/ 5 h 16"/>
              <a:gd name="T28" fmla="*/ 8 w 11"/>
              <a:gd name="T29" fmla="*/ 4 h 16"/>
              <a:gd name="T30" fmla="*/ 5 w 11"/>
              <a:gd name="T31" fmla="*/ 1 h 16"/>
              <a:gd name="T32" fmla="*/ 2 w 11"/>
              <a:gd name="T33" fmla="*/ 6 h 16"/>
              <a:gd name="T34" fmla="*/ 5 w 11"/>
              <a:gd name="T35" fmla="*/ 10 h 16"/>
              <a:gd name="T36" fmla="*/ 8 w 11"/>
              <a:gd name="T37" fmla="*/ 8 h 16"/>
              <a:gd name="T38" fmla="*/ 9 w 11"/>
              <a:gd name="T39" fmla="*/ 7 h 16"/>
              <a:gd name="T40" fmla="*/ 9 w 11"/>
              <a:gd name="T41" fmla="*/ 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6">
                <a:moveTo>
                  <a:pt x="9" y="10"/>
                </a:moveTo>
                <a:cubicBezTo>
                  <a:pt x="9" y="10"/>
                  <a:pt x="9" y="10"/>
                  <a:pt x="9" y="10"/>
                </a:cubicBezTo>
                <a:cubicBezTo>
                  <a:pt x="8" y="11"/>
                  <a:pt x="7" y="12"/>
                  <a:pt x="5" y="12"/>
                </a:cubicBezTo>
                <a:cubicBezTo>
                  <a:pt x="2" y="12"/>
                  <a:pt x="0" y="9"/>
                  <a:pt x="0" y="6"/>
                </a:cubicBezTo>
                <a:cubicBezTo>
                  <a:pt x="0" y="2"/>
                  <a:pt x="3" y="0"/>
                  <a:pt x="5" y="0"/>
                </a:cubicBezTo>
                <a:cubicBezTo>
                  <a:pt x="7" y="0"/>
                  <a:pt x="8" y="0"/>
                  <a:pt x="9" y="2"/>
                </a:cubicBezTo>
                <a:cubicBezTo>
                  <a:pt x="9" y="2"/>
                  <a:pt x="9" y="2"/>
                  <a:pt x="9" y="2"/>
                </a:cubicBezTo>
                <a:cubicBezTo>
                  <a:pt x="9" y="0"/>
                  <a:pt x="9" y="0"/>
                  <a:pt x="9" y="0"/>
                </a:cubicBezTo>
                <a:cubicBezTo>
                  <a:pt x="11" y="0"/>
                  <a:pt x="11" y="0"/>
                  <a:pt x="11" y="0"/>
                </a:cubicBezTo>
                <a:cubicBezTo>
                  <a:pt x="11" y="1"/>
                  <a:pt x="11" y="2"/>
                  <a:pt x="11" y="3"/>
                </a:cubicBezTo>
                <a:cubicBezTo>
                  <a:pt x="11" y="16"/>
                  <a:pt x="11" y="16"/>
                  <a:pt x="11" y="16"/>
                </a:cubicBezTo>
                <a:cubicBezTo>
                  <a:pt x="9" y="16"/>
                  <a:pt x="9" y="16"/>
                  <a:pt x="9" y="16"/>
                </a:cubicBezTo>
                <a:lnTo>
                  <a:pt x="9" y="10"/>
                </a:lnTo>
                <a:close/>
                <a:moveTo>
                  <a:pt x="9" y="5"/>
                </a:moveTo>
                <a:cubicBezTo>
                  <a:pt x="9" y="4"/>
                  <a:pt x="9" y="4"/>
                  <a:pt x="8" y="4"/>
                </a:cubicBezTo>
                <a:cubicBezTo>
                  <a:pt x="8" y="2"/>
                  <a:pt x="7" y="1"/>
                  <a:pt x="5" y="1"/>
                </a:cubicBezTo>
                <a:cubicBezTo>
                  <a:pt x="3" y="1"/>
                  <a:pt x="2" y="3"/>
                  <a:pt x="2" y="6"/>
                </a:cubicBezTo>
                <a:cubicBezTo>
                  <a:pt x="2" y="8"/>
                  <a:pt x="3" y="10"/>
                  <a:pt x="5" y="10"/>
                </a:cubicBezTo>
                <a:cubicBezTo>
                  <a:pt x="7" y="10"/>
                  <a:pt x="8" y="9"/>
                  <a:pt x="8" y="8"/>
                </a:cubicBezTo>
                <a:cubicBezTo>
                  <a:pt x="9" y="7"/>
                  <a:pt x="9" y="7"/>
                  <a:pt x="9" y="7"/>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62" name="Freeform 3414"/>
          <p:cNvSpPr/>
          <p:nvPr/>
        </p:nvSpPr>
        <p:spPr bwMode="auto">
          <a:xfrm>
            <a:off x="9845990" y="5241887"/>
            <a:ext cx="16040" cy="18045"/>
          </a:xfrm>
          <a:custGeom>
            <a:avLst/>
            <a:gdLst>
              <a:gd name="T0" fmla="*/ 10 w 10"/>
              <a:gd name="T1" fmla="*/ 8 h 12"/>
              <a:gd name="T2" fmla="*/ 10 w 10"/>
              <a:gd name="T3" fmla="*/ 11 h 12"/>
              <a:gd name="T4" fmla="*/ 8 w 10"/>
              <a:gd name="T5" fmla="*/ 11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6 h 12"/>
              <a:gd name="T20" fmla="*/ 5 w 10"/>
              <a:gd name="T21" fmla="*/ 10 h 12"/>
              <a:gd name="T22" fmla="*/ 8 w 10"/>
              <a:gd name="T23" fmla="*/ 8 h 12"/>
              <a:gd name="T24" fmla="*/ 8 w 10"/>
              <a:gd name="T25" fmla="*/ 7 h 12"/>
              <a:gd name="T26" fmla="*/ 8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9"/>
                  <a:pt x="10" y="11"/>
                  <a:pt x="10" y="11"/>
                </a:cubicBezTo>
                <a:cubicBezTo>
                  <a:pt x="8" y="11"/>
                  <a:pt x="8" y="11"/>
                  <a:pt x="8" y="11"/>
                </a:cubicBezTo>
                <a:cubicBezTo>
                  <a:pt x="8" y="10"/>
                  <a:pt x="8" y="10"/>
                  <a:pt x="8" y="10"/>
                </a:cubicBezTo>
                <a:cubicBezTo>
                  <a:pt x="8" y="10"/>
                  <a:pt x="8" y="10"/>
                  <a:pt x="8" y="10"/>
                </a:cubicBezTo>
                <a:cubicBezTo>
                  <a:pt x="8" y="11"/>
                  <a:pt x="6" y="12"/>
                  <a:pt x="4" y="12"/>
                </a:cubicBezTo>
                <a:cubicBezTo>
                  <a:pt x="2" y="12"/>
                  <a:pt x="0" y="11"/>
                  <a:pt x="0" y="7"/>
                </a:cubicBezTo>
                <a:cubicBezTo>
                  <a:pt x="0" y="0"/>
                  <a:pt x="0" y="0"/>
                  <a:pt x="0" y="0"/>
                </a:cubicBezTo>
                <a:cubicBezTo>
                  <a:pt x="2" y="0"/>
                  <a:pt x="2" y="0"/>
                  <a:pt x="2" y="0"/>
                </a:cubicBezTo>
                <a:cubicBezTo>
                  <a:pt x="2" y="6"/>
                  <a:pt x="2" y="6"/>
                  <a:pt x="2" y="6"/>
                </a:cubicBezTo>
                <a:cubicBezTo>
                  <a:pt x="2" y="8"/>
                  <a:pt x="3" y="10"/>
                  <a:pt x="5" y="10"/>
                </a:cubicBezTo>
                <a:cubicBezTo>
                  <a:pt x="6" y="10"/>
                  <a:pt x="7" y="9"/>
                  <a:pt x="8" y="8"/>
                </a:cubicBezTo>
                <a:cubicBezTo>
                  <a:pt x="8" y="8"/>
                  <a:pt x="8" y="7"/>
                  <a:pt x="8" y="7"/>
                </a:cubicBezTo>
                <a:cubicBezTo>
                  <a:pt x="8" y="0"/>
                  <a:pt x="8" y="0"/>
                  <a:pt x="8"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63" name="Freeform 3415"/>
          <p:cNvSpPr>
            <a:spLocks noEditPoints="1"/>
          </p:cNvSpPr>
          <p:nvPr/>
        </p:nvSpPr>
        <p:spPr bwMode="auto">
          <a:xfrm>
            <a:off x="9867042" y="5241887"/>
            <a:ext cx="15037" cy="18045"/>
          </a:xfrm>
          <a:custGeom>
            <a:avLst/>
            <a:gdLst>
              <a:gd name="T0" fmla="*/ 2 w 10"/>
              <a:gd name="T1" fmla="*/ 6 h 12"/>
              <a:gd name="T2" fmla="*/ 6 w 10"/>
              <a:gd name="T3" fmla="*/ 10 h 12"/>
              <a:gd name="T4" fmla="*/ 9 w 10"/>
              <a:gd name="T5" fmla="*/ 9 h 12"/>
              <a:gd name="T6" fmla="*/ 9 w 10"/>
              <a:gd name="T7" fmla="*/ 11 h 12"/>
              <a:gd name="T8" fmla="*/ 6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1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7" y="10"/>
                  <a:pt x="8" y="10"/>
                  <a:pt x="9" y="9"/>
                </a:cubicBezTo>
                <a:cubicBezTo>
                  <a:pt x="9" y="11"/>
                  <a:pt x="9" y="11"/>
                  <a:pt x="9" y="11"/>
                </a:cubicBezTo>
                <a:cubicBezTo>
                  <a:pt x="9" y="11"/>
                  <a:pt x="7" y="12"/>
                  <a:pt x="6" y="12"/>
                </a:cubicBezTo>
                <a:cubicBezTo>
                  <a:pt x="2" y="12"/>
                  <a:pt x="0" y="9"/>
                  <a:pt x="0" y="6"/>
                </a:cubicBezTo>
                <a:cubicBezTo>
                  <a:pt x="0" y="2"/>
                  <a:pt x="2" y="0"/>
                  <a:pt x="5" y="0"/>
                </a:cubicBezTo>
                <a:cubicBezTo>
                  <a:pt x="9" y="0"/>
                  <a:pt x="10" y="3"/>
                  <a:pt x="10" y="5"/>
                </a:cubicBezTo>
                <a:cubicBezTo>
                  <a:pt x="10" y="5"/>
                  <a:pt x="10" y="6"/>
                  <a:pt x="10" y="6"/>
                </a:cubicBezTo>
                <a:lnTo>
                  <a:pt x="2" y="6"/>
                </a:lnTo>
                <a:close/>
                <a:moveTo>
                  <a:pt x="8" y="5"/>
                </a:moveTo>
                <a:cubicBezTo>
                  <a:pt x="8" y="3"/>
                  <a:pt x="7" y="1"/>
                  <a:pt x="5" y="1"/>
                </a:cubicBezTo>
                <a:cubicBezTo>
                  <a:pt x="3" y="1"/>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64" name="Freeform 3416"/>
          <p:cNvSpPr/>
          <p:nvPr/>
        </p:nvSpPr>
        <p:spPr bwMode="auto">
          <a:xfrm>
            <a:off x="9884084" y="5236874"/>
            <a:ext cx="11027" cy="23057"/>
          </a:xfrm>
          <a:custGeom>
            <a:avLst/>
            <a:gdLst>
              <a:gd name="T0" fmla="*/ 4 w 7"/>
              <a:gd name="T1" fmla="*/ 0 h 15"/>
              <a:gd name="T2" fmla="*/ 4 w 7"/>
              <a:gd name="T3" fmla="*/ 3 h 15"/>
              <a:gd name="T4" fmla="*/ 7 w 7"/>
              <a:gd name="T5" fmla="*/ 3 h 15"/>
              <a:gd name="T6" fmla="*/ 7 w 7"/>
              <a:gd name="T7" fmla="*/ 4 h 15"/>
              <a:gd name="T8" fmla="*/ 4 w 7"/>
              <a:gd name="T9" fmla="*/ 4 h 15"/>
              <a:gd name="T10" fmla="*/ 4 w 7"/>
              <a:gd name="T11" fmla="*/ 11 h 15"/>
              <a:gd name="T12" fmla="*/ 6 w 7"/>
              <a:gd name="T13" fmla="*/ 13 h 15"/>
              <a:gd name="T14" fmla="*/ 7 w 7"/>
              <a:gd name="T15" fmla="*/ 13 h 15"/>
              <a:gd name="T16" fmla="*/ 7 w 7"/>
              <a:gd name="T17" fmla="*/ 14 h 15"/>
              <a:gd name="T18" fmla="*/ 5 w 7"/>
              <a:gd name="T19" fmla="*/ 15 h 15"/>
              <a:gd name="T20" fmla="*/ 3 w 7"/>
              <a:gd name="T21" fmla="*/ 14 h 15"/>
              <a:gd name="T22" fmla="*/ 2 w 7"/>
              <a:gd name="T23" fmla="*/ 11 h 15"/>
              <a:gd name="T24" fmla="*/ 2 w 7"/>
              <a:gd name="T25" fmla="*/ 4 h 15"/>
              <a:gd name="T26" fmla="*/ 0 w 7"/>
              <a:gd name="T27" fmla="*/ 4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4"/>
                  <a:pt x="7" y="4"/>
                  <a:pt x="7" y="4"/>
                </a:cubicBezTo>
                <a:cubicBezTo>
                  <a:pt x="4" y="4"/>
                  <a:pt x="4" y="4"/>
                  <a:pt x="4" y="4"/>
                </a:cubicBezTo>
                <a:cubicBezTo>
                  <a:pt x="4" y="11"/>
                  <a:pt x="4" y="11"/>
                  <a:pt x="4" y="11"/>
                </a:cubicBezTo>
                <a:cubicBezTo>
                  <a:pt x="4" y="12"/>
                  <a:pt x="5" y="13"/>
                  <a:pt x="6" y="13"/>
                </a:cubicBezTo>
                <a:cubicBezTo>
                  <a:pt x="6" y="13"/>
                  <a:pt x="7" y="13"/>
                  <a:pt x="7" y="13"/>
                </a:cubicBezTo>
                <a:cubicBezTo>
                  <a:pt x="7" y="14"/>
                  <a:pt x="7" y="14"/>
                  <a:pt x="7" y="14"/>
                </a:cubicBezTo>
                <a:cubicBezTo>
                  <a:pt x="7" y="15"/>
                  <a:pt x="6" y="15"/>
                  <a:pt x="5" y="15"/>
                </a:cubicBezTo>
                <a:cubicBezTo>
                  <a:pt x="4" y="15"/>
                  <a:pt x="4" y="14"/>
                  <a:pt x="3" y="14"/>
                </a:cubicBezTo>
                <a:cubicBezTo>
                  <a:pt x="2" y="13"/>
                  <a:pt x="2" y="12"/>
                  <a:pt x="2" y="11"/>
                </a:cubicBezTo>
                <a:cubicBezTo>
                  <a:pt x="2" y="4"/>
                  <a:pt x="2" y="4"/>
                  <a:pt x="2" y="4"/>
                </a:cubicBezTo>
                <a:cubicBezTo>
                  <a:pt x="0" y="4"/>
                  <a:pt x="0" y="4"/>
                  <a:pt x="0" y="4"/>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65" name="Freeform 3417"/>
          <p:cNvSpPr/>
          <p:nvPr/>
        </p:nvSpPr>
        <p:spPr bwMode="auto">
          <a:xfrm>
            <a:off x="9906138" y="5241887"/>
            <a:ext cx="17042" cy="17042"/>
          </a:xfrm>
          <a:custGeom>
            <a:avLst/>
            <a:gdLst>
              <a:gd name="T0" fmla="*/ 2 w 11"/>
              <a:gd name="T1" fmla="*/ 0 h 11"/>
              <a:gd name="T2" fmla="*/ 4 w 11"/>
              <a:gd name="T3" fmla="*/ 6 h 11"/>
              <a:gd name="T4" fmla="*/ 5 w 11"/>
              <a:gd name="T5" fmla="*/ 9 h 11"/>
              <a:gd name="T6" fmla="*/ 5 w 11"/>
              <a:gd name="T7" fmla="*/ 9 h 11"/>
              <a:gd name="T8" fmla="*/ 6 w 11"/>
              <a:gd name="T9" fmla="*/ 6 h 11"/>
              <a:gd name="T10" fmla="*/ 8 w 11"/>
              <a:gd name="T11" fmla="*/ 0 h 11"/>
              <a:gd name="T12" fmla="*/ 11 w 11"/>
              <a:gd name="T13" fmla="*/ 0 h 11"/>
              <a:gd name="T14" fmla="*/ 6 w 11"/>
              <a:gd name="T15" fmla="*/ 11 h 11"/>
              <a:gd name="T16" fmla="*/ 4 w 11"/>
              <a:gd name="T17" fmla="*/ 11 h 11"/>
              <a:gd name="T18" fmla="*/ 0 w 11"/>
              <a:gd name="T19" fmla="*/ 0 h 11"/>
              <a:gd name="T20" fmla="*/ 2 w 11"/>
              <a:gd name="T2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11">
                <a:moveTo>
                  <a:pt x="2" y="0"/>
                </a:moveTo>
                <a:cubicBezTo>
                  <a:pt x="4" y="6"/>
                  <a:pt x="4" y="6"/>
                  <a:pt x="4" y="6"/>
                </a:cubicBezTo>
                <a:cubicBezTo>
                  <a:pt x="5" y="7"/>
                  <a:pt x="5" y="8"/>
                  <a:pt x="5" y="9"/>
                </a:cubicBezTo>
                <a:cubicBezTo>
                  <a:pt x="5" y="9"/>
                  <a:pt x="5" y="9"/>
                  <a:pt x="5" y="9"/>
                </a:cubicBezTo>
                <a:cubicBezTo>
                  <a:pt x="5" y="8"/>
                  <a:pt x="6" y="7"/>
                  <a:pt x="6" y="6"/>
                </a:cubicBezTo>
                <a:cubicBezTo>
                  <a:pt x="8" y="0"/>
                  <a:pt x="8" y="0"/>
                  <a:pt x="8" y="0"/>
                </a:cubicBezTo>
                <a:cubicBezTo>
                  <a:pt x="11" y="0"/>
                  <a:pt x="11" y="0"/>
                  <a:pt x="11" y="0"/>
                </a:cubicBezTo>
                <a:cubicBezTo>
                  <a:pt x="6" y="11"/>
                  <a:pt x="6" y="11"/>
                  <a:pt x="6" y="11"/>
                </a:cubicBezTo>
                <a:cubicBezTo>
                  <a:pt x="4" y="11"/>
                  <a:pt x="4" y="11"/>
                  <a:pt x="4" y="11"/>
                </a:cubicBezTo>
                <a:cubicBezTo>
                  <a:pt x="0" y="0"/>
                  <a:pt x="0" y="0"/>
                  <a:pt x="0" y="0"/>
                </a:cubicBez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66" name="Freeform 3418"/>
          <p:cNvSpPr>
            <a:spLocks noEditPoints="1"/>
          </p:cNvSpPr>
          <p:nvPr/>
        </p:nvSpPr>
        <p:spPr bwMode="auto">
          <a:xfrm>
            <a:off x="9925185" y="5241887"/>
            <a:ext cx="15037" cy="18045"/>
          </a:xfrm>
          <a:custGeom>
            <a:avLst/>
            <a:gdLst>
              <a:gd name="T0" fmla="*/ 2 w 10"/>
              <a:gd name="T1" fmla="*/ 6 h 12"/>
              <a:gd name="T2" fmla="*/ 6 w 10"/>
              <a:gd name="T3" fmla="*/ 10 h 12"/>
              <a:gd name="T4" fmla="*/ 9 w 10"/>
              <a:gd name="T5" fmla="*/ 9 h 12"/>
              <a:gd name="T6" fmla="*/ 9 w 10"/>
              <a:gd name="T7" fmla="*/ 11 h 12"/>
              <a:gd name="T8" fmla="*/ 5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1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7" y="10"/>
                  <a:pt x="8" y="10"/>
                  <a:pt x="9" y="9"/>
                </a:cubicBezTo>
                <a:cubicBezTo>
                  <a:pt x="9" y="11"/>
                  <a:pt x="9" y="11"/>
                  <a:pt x="9" y="11"/>
                </a:cubicBezTo>
                <a:cubicBezTo>
                  <a:pt x="8" y="11"/>
                  <a:pt x="7" y="12"/>
                  <a:pt x="5" y="12"/>
                </a:cubicBezTo>
                <a:cubicBezTo>
                  <a:pt x="2" y="12"/>
                  <a:pt x="0" y="9"/>
                  <a:pt x="0" y="6"/>
                </a:cubicBezTo>
                <a:cubicBezTo>
                  <a:pt x="0" y="2"/>
                  <a:pt x="2" y="0"/>
                  <a:pt x="5" y="0"/>
                </a:cubicBezTo>
                <a:cubicBezTo>
                  <a:pt x="9" y="0"/>
                  <a:pt x="10" y="3"/>
                  <a:pt x="10" y="5"/>
                </a:cubicBezTo>
                <a:cubicBezTo>
                  <a:pt x="10" y="5"/>
                  <a:pt x="10" y="6"/>
                  <a:pt x="10" y="6"/>
                </a:cubicBezTo>
                <a:lnTo>
                  <a:pt x="2" y="6"/>
                </a:lnTo>
                <a:close/>
                <a:moveTo>
                  <a:pt x="8" y="5"/>
                </a:moveTo>
                <a:cubicBezTo>
                  <a:pt x="8" y="3"/>
                  <a:pt x="7" y="1"/>
                  <a:pt x="5" y="1"/>
                </a:cubicBezTo>
                <a:cubicBezTo>
                  <a:pt x="3" y="1"/>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67" name="Rectangle 3419"/>
          <p:cNvSpPr>
            <a:spLocks noChangeArrowheads="1"/>
          </p:cNvSpPr>
          <p:nvPr/>
        </p:nvSpPr>
        <p:spPr bwMode="auto">
          <a:xfrm>
            <a:off x="9945235" y="5231862"/>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868" name="Freeform 3420"/>
          <p:cNvSpPr/>
          <p:nvPr/>
        </p:nvSpPr>
        <p:spPr bwMode="auto">
          <a:xfrm>
            <a:off x="9951250" y="5253917"/>
            <a:ext cx="7017" cy="10025"/>
          </a:xfrm>
          <a:custGeom>
            <a:avLst/>
            <a:gdLst>
              <a:gd name="T0" fmla="*/ 0 w 4"/>
              <a:gd name="T1" fmla="*/ 6 h 6"/>
              <a:gd name="T2" fmla="*/ 1 w 4"/>
              <a:gd name="T3" fmla="*/ 1 h 6"/>
              <a:gd name="T4" fmla="*/ 4 w 4"/>
              <a:gd name="T5" fmla="*/ 0 h 6"/>
              <a:gd name="T6" fmla="*/ 1 w 4"/>
              <a:gd name="T7" fmla="*/ 6 h 6"/>
              <a:gd name="T8" fmla="*/ 0 w 4"/>
              <a:gd name="T9" fmla="*/ 6 h 6"/>
            </a:gdLst>
            <a:ahLst/>
            <a:cxnLst>
              <a:cxn ang="0">
                <a:pos x="T0" y="T1"/>
              </a:cxn>
              <a:cxn ang="0">
                <a:pos x="T2" y="T3"/>
              </a:cxn>
              <a:cxn ang="0">
                <a:pos x="T4" y="T5"/>
              </a:cxn>
              <a:cxn ang="0">
                <a:pos x="T6" y="T7"/>
              </a:cxn>
              <a:cxn ang="0">
                <a:pos x="T8" y="T9"/>
              </a:cxn>
            </a:cxnLst>
            <a:rect l="0" t="0" r="r" b="b"/>
            <a:pathLst>
              <a:path w="4" h="6">
                <a:moveTo>
                  <a:pt x="0" y="6"/>
                </a:moveTo>
                <a:cubicBezTo>
                  <a:pt x="0" y="5"/>
                  <a:pt x="1" y="2"/>
                  <a:pt x="1" y="1"/>
                </a:cubicBezTo>
                <a:cubicBezTo>
                  <a:pt x="4" y="0"/>
                  <a:pt x="4" y="0"/>
                  <a:pt x="4" y="0"/>
                </a:cubicBezTo>
                <a:cubicBezTo>
                  <a:pt x="3" y="2"/>
                  <a:pt x="2" y="5"/>
                  <a:pt x="1" y="6"/>
                </a:cubicBez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69" name="Freeform 3421"/>
          <p:cNvSpPr>
            <a:spLocks noEditPoints="1"/>
          </p:cNvSpPr>
          <p:nvPr/>
        </p:nvSpPr>
        <p:spPr bwMode="auto">
          <a:xfrm>
            <a:off x="9969294" y="5231862"/>
            <a:ext cx="17042" cy="28069"/>
          </a:xfrm>
          <a:custGeom>
            <a:avLst/>
            <a:gdLst>
              <a:gd name="T0" fmla="*/ 10 w 11"/>
              <a:gd name="T1" fmla="*/ 0 h 18"/>
              <a:gd name="T2" fmla="*/ 10 w 11"/>
              <a:gd name="T3" fmla="*/ 14 h 18"/>
              <a:gd name="T4" fmla="*/ 11 w 11"/>
              <a:gd name="T5" fmla="*/ 17 h 18"/>
              <a:gd name="T6" fmla="*/ 9 w 11"/>
              <a:gd name="T7" fmla="*/ 17 h 18"/>
              <a:gd name="T8" fmla="*/ 9 w 11"/>
              <a:gd name="T9" fmla="*/ 15 h 18"/>
              <a:gd name="T10" fmla="*/ 9 w 11"/>
              <a:gd name="T11" fmla="*/ 15 h 18"/>
              <a:gd name="T12" fmla="*/ 5 w 11"/>
              <a:gd name="T13" fmla="*/ 18 h 18"/>
              <a:gd name="T14" fmla="*/ 0 w 11"/>
              <a:gd name="T15" fmla="*/ 12 h 18"/>
              <a:gd name="T16" fmla="*/ 5 w 11"/>
              <a:gd name="T17" fmla="*/ 6 h 18"/>
              <a:gd name="T18" fmla="*/ 8 w 11"/>
              <a:gd name="T19" fmla="*/ 7 h 18"/>
              <a:gd name="T20" fmla="*/ 8 w 11"/>
              <a:gd name="T21" fmla="*/ 7 h 18"/>
              <a:gd name="T22" fmla="*/ 8 w 11"/>
              <a:gd name="T23" fmla="*/ 0 h 18"/>
              <a:gd name="T24" fmla="*/ 10 w 11"/>
              <a:gd name="T25" fmla="*/ 0 h 18"/>
              <a:gd name="T26" fmla="*/ 8 w 11"/>
              <a:gd name="T27" fmla="*/ 11 h 18"/>
              <a:gd name="T28" fmla="*/ 8 w 11"/>
              <a:gd name="T29" fmla="*/ 10 h 18"/>
              <a:gd name="T30" fmla="*/ 5 w 11"/>
              <a:gd name="T31" fmla="*/ 7 h 18"/>
              <a:gd name="T32" fmla="*/ 2 w 11"/>
              <a:gd name="T33" fmla="*/ 12 h 18"/>
              <a:gd name="T34" fmla="*/ 5 w 11"/>
              <a:gd name="T35" fmla="*/ 16 h 18"/>
              <a:gd name="T36" fmla="*/ 8 w 11"/>
              <a:gd name="T37" fmla="*/ 14 h 18"/>
              <a:gd name="T38" fmla="*/ 8 w 11"/>
              <a:gd name="T39" fmla="*/ 13 h 18"/>
              <a:gd name="T40" fmla="*/ 8 w 11"/>
              <a:gd name="T41" fmla="*/ 1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8">
                <a:moveTo>
                  <a:pt x="10" y="0"/>
                </a:moveTo>
                <a:cubicBezTo>
                  <a:pt x="10" y="14"/>
                  <a:pt x="10" y="14"/>
                  <a:pt x="10" y="14"/>
                </a:cubicBezTo>
                <a:cubicBezTo>
                  <a:pt x="10" y="15"/>
                  <a:pt x="11" y="17"/>
                  <a:pt x="11" y="17"/>
                </a:cubicBezTo>
                <a:cubicBezTo>
                  <a:pt x="9" y="17"/>
                  <a:pt x="9" y="17"/>
                  <a:pt x="9" y="17"/>
                </a:cubicBezTo>
                <a:cubicBezTo>
                  <a:pt x="9" y="15"/>
                  <a:pt x="9" y="15"/>
                  <a:pt x="9" y="15"/>
                </a:cubicBezTo>
                <a:cubicBezTo>
                  <a:pt x="9" y="15"/>
                  <a:pt x="9" y="15"/>
                  <a:pt x="9" y="15"/>
                </a:cubicBezTo>
                <a:cubicBezTo>
                  <a:pt x="8" y="17"/>
                  <a:pt x="6" y="18"/>
                  <a:pt x="5" y="18"/>
                </a:cubicBezTo>
                <a:cubicBezTo>
                  <a:pt x="2" y="18"/>
                  <a:pt x="0" y="15"/>
                  <a:pt x="0" y="12"/>
                </a:cubicBezTo>
                <a:cubicBezTo>
                  <a:pt x="0" y="8"/>
                  <a:pt x="2" y="6"/>
                  <a:pt x="5" y="6"/>
                </a:cubicBezTo>
                <a:cubicBezTo>
                  <a:pt x="7" y="6"/>
                  <a:pt x="8" y="6"/>
                  <a:pt x="8" y="7"/>
                </a:cubicBezTo>
                <a:cubicBezTo>
                  <a:pt x="8" y="7"/>
                  <a:pt x="8" y="7"/>
                  <a:pt x="8" y="7"/>
                </a:cubicBezTo>
                <a:cubicBezTo>
                  <a:pt x="8" y="0"/>
                  <a:pt x="8" y="0"/>
                  <a:pt x="8" y="0"/>
                </a:cubicBezTo>
                <a:lnTo>
                  <a:pt x="10" y="0"/>
                </a:lnTo>
                <a:close/>
                <a:moveTo>
                  <a:pt x="8" y="11"/>
                </a:moveTo>
                <a:cubicBezTo>
                  <a:pt x="8" y="10"/>
                  <a:pt x="8" y="10"/>
                  <a:pt x="8" y="10"/>
                </a:cubicBezTo>
                <a:cubicBezTo>
                  <a:pt x="8" y="8"/>
                  <a:pt x="7" y="7"/>
                  <a:pt x="5" y="7"/>
                </a:cubicBezTo>
                <a:cubicBezTo>
                  <a:pt x="3" y="7"/>
                  <a:pt x="2" y="9"/>
                  <a:pt x="2" y="12"/>
                </a:cubicBezTo>
                <a:cubicBezTo>
                  <a:pt x="2" y="14"/>
                  <a:pt x="3" y="16"/>
                  <a:pt x="5" y="16"/>
                </a:cubicBezTo>
                <a:cubicBezTo>
                  <a:pt x="7" y="16"/>
                  <a:pt x="8" y="15"/>
                  <a:pt x="8" y="14"/>
                </a:cubicBezTo>
                <a:cubicBezTo>
                  <a:pt x="8" y="13"/>
                  <a:pt x="8" y="13"/>
                  <a:pt x="8" y="13"/>
                </a:cubicBezTo>
                <a:lnTo>
                  <a:pt x="8" y="1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70" name="Freeform 3422"/>
          <p:cNvSpPr>
            <a:spLocks noEditPoints="1"/>
          </p:cNvSpPr>
          <p:nvPr/>
        </p:nvSpPr>
        <p:spPr bwMode="auto">
          <a:xfrm>
            <a:off x="9989344" y="5241887"/>
            <a:ext cx="14035" cy="18045"/>
          </a:xfrm>
          <a:custGeom>
            <a:avLst/>
            <a:gdLst>
              <a:gd name="T0" fmla="*/ 8 w 9"/>
              <a:gd name="T1" fmla="*/ 11 h 12"/>
              <a:gd name="T2" fmla="*/ 7 w 9"/>
              <a:gd name="T3" fmla="*/ 10 h 12"/>
              <a:gd name="T4" fmla="*/ 7 w 9"/>
              <a:gd name="T5" fmla="*/ 10 h 12"/>
              <a:gd name="T6" fmla="*/ 4 w 9"/>
              <a:gd name="T7" fmla="*/ 12 h 12"/>
              <a:gd name="T8" fmla="*/ 0 w 9"/>
              <a:gd name="T9" fmla="*/ 8 h 12"/>
              <a:gd name="T10" fmla="*/ 7 w 9"/>
              <a:gd name="T11" fmla="*/ 4 h 12"/>
              <a:gd name="T12" fmla="*/ 7 w 9"/>
              <a:gd name="T13" fmla="*/ 4 h 12"/>
              <a:gd name="T14" fmla="*/ 5 w 9"/>
              <a:gd name="T15" fmla="*/ 1 h 12"/>
              <a:gd name="T16" fmla="*/ 2 w 9"/>
              <a:gd name="T17" fmla="*/ 2 h 12"/>
              <a:gd name="T18" fmla="*/ 1 w 9"/>
              <a:gd name="T19" fmla="*/ 1 h 12"/>
              <a:gd name="T20" fmla="*/ 5 w 9"/>
              <a:gd name="T21" fmla="*/ 0 h 12"/>
              <a:gd name="T22" fmla="*/ 9 w 9"/>
              <a:gd name="T23" fmla="*/ 4 h 12"/>
              <a:gd name="T24" fmla="*/ 9 w 9"/>
              <a:gd name="T25" fmla="*/ 9 h 12"/>
              <a:gd name="T26" fmla="*/ 9 w 9"/>
              <a:gd name="T27" fmla="*/ 11 h 12"/>
              <a:gd name="T28" fmla="*/ 8 w 9"/>
              <a:gd name="T29" fmla="*/ 11 h 12"/>
              <a:gd name="T30" fmla="*/ 7 w 9"/>
              <a:gd name="T31" fmla="*/ 6 h 12"/>
              <a:gd name="T32" fmla="*/ 2 w 9"/>
              <a:gd name="T33" fmla="*/ 8 h 12"/>
              <a:gd name="T34" fmla="*/ 4 w 9"/>
              <a:gd name="T35" fmla="*/ 10 h 12"/>
              <a:gd name="T36" fmla="*/ 7 w 9"/>
              <a:gd name="T37" fmla="*/ 8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8" y="11"/>
                </a:moveTo>
                <a:cubicBezTo>
                  <a:pt x="7" y="10"/>
                  <a:pt x="7" y="10"/>
                  <a:pt x="7" y="10"/>
                </a:cubicBezTo>
                <a:cubicBezTo>
                  <a:pt x="7" y="10"/>
                  <a:pt x="7" y="10"/>
                  <a:pt x="7" y="10"/>
                </a:cubicBezTo>
                <a:cubicBezTo>
                  <a:pt x="7" y="11"/>
                  <a:pt x="5" y="12"/>
                  <a:pt x="4" y="12"/>
                </a:cubicBezTo>
                <a:cubicBezTo>
                  <a:pt x="1" y="12"/>
                  <a:pt x="0" y="10"/>
                  <a:pt x="0" y="8"/>
                </a:cubicBezTo>
                <a:cubicBezTo>
                  <a:pt x="0" y="6"/>
                  <a:pt x="3" y="4"/>
                  <a:pt x="7" y="4"/>
                </a:cubicBezTo>
                <a:cubicBezTo>
                  <a:pt x="7" y="4"/>
                  <a:pt x="7" y="4"/>
                  <a:pt x="7" y="4"/>
                </a:cubicBezTo>
                <a:cubicBezTo>
                  <a:pt x="7" y="3"/>
                  <a:pt x="7" y="1"/>
                  <a:pt x="5" y="1"/>
                </a:cubicBezTo>
                <a:cubicBezTo>
                  <a:pt x="3" y="1"/>
                  <a:pt x="2" y="1"/>
                  <a:pt x="2" y="2"/>
                </a:cubicBezTo>
                <a:cubicBezTo>
                  <a:pt x="1" y="1"/>
                  <a:pt x="1" y="1"/>
                  <a:pt x="1" y="1"/>
                </a:cubicBezTo>
                <a:cubicBezTo>
                  <a:pt x="2" y="0"/>
                  <a:pt x="3" y="0"/>
                  <a:pt x="5" y="0"/>
                </a:cubicBezTo>
                <a:cubicBezTo>
                  <a:pt x="8" y="0"/>
                  <a:pt x="9" y="2"/>
                  <a:pt x="9" y="4"/>
                </a:cubicBezTo>
                <a:cubicBezTo>
                  <a:pt x="9" y="9"/>
                  <a:pt x="9" y="9"/>
                  <a:pt x="9" y="9"/>
                </a:cubicBezTo>
                <a:cubicBezTo>
                  <a:pt x="9" y="10"/>
                  <a:pt x="9" y="11"/>
                  <a:pt x="9" y="11"/>
                </a:cubicBezTo>
                <a:lnTo>
                  <a:pt x="8" y="11"/>
                </a:lnTo>
                <a:close/>
                <a:moveTo>
                  <a:pt x="7" y="6"/>
                </a:moveTo>
                <a:cubicBezTo>
                  <a:pt x="5" y="5"/>
                  <a:pt x="2" y="6"/>
                  <a:pt x="2" y="8"/>
                </a:cubicBezTo>
                <a:cubicBezTo>
                  <a:pt x="2" y="10"/>
                  <a:pt x="3" y="10"/>
                  <a:pt x="4" y="10"/>
                </a:cubicBezTo>
                <a:cubicBezTo>
                  <a:pt x="6" y="10"/>
                  <a:pt x="7" y="9"/>
                  <a:pt x="7" y="8"/>
                </a:cubicBezTo>
                <a:cubicBezTo>
                  <a:pt x="7" y="8"/>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71" name="Freeform 3423"/>
          <p:cNvSpPr>
            <a:spLocks noEditPoints="1"/>
          </p:cNvSpPr>
          <p:nvPr/>
        </p:nvSpPr>
        <p:spPr bwMode="auto">
          <a:xfrm>
            <a:off x="10009393" y="5241887"/>
            <a:ext cx="18045" cy="25062"/>
          </a:xfrm>
          <a:custGeom>
            <a:avLst/>
            <a:gdLst>
              <a:gd name="T0" fmla="*/ 0 w 11"/>
              <a:gd name="T1" fmla="*/ 4 h 16"/>
              <a:gd name="T2" fmla="*/ 0 w 11"/>
              <a:gd name="T3" fmla="*/ 0 h 16"/>
              <a:gd name="T4" fmla="*/ 2 w 11"/>
              <a:gd name="T5" fmla="*/ 0 h 16"/>
              <a:gd name="T6" fmla="*/ 2 w 11"/>
              <a:gd name="T7" fmla="*/ 2 h 16"/>
              <a:gd name="T8" fmla="*/ 2 w 11"/>
              <a:gd name="T9" fmla="*/ 2 h 16"/>
              <a:gd name="T10" fmla="*/ 6 w 11"/>
              <a:gd name="T11" fmla="*/ 0 h 16"/>
              <a:gd name="T12" fmla="*/ 11 w 11"/>
              <a:gd name="T13" fmla="*/ 5 h 16"/>
              <a:gd name="T14" fmla="*/ 6 w 11"/>
              <a:gd name="T15" fmla="*/ 12 h 16"/>
              <a:gd name="T16" fmla="*/ 2 w 11"/>
              <a:gd name="T17" fmla="*/ 10 h 16"/>
              <a:gd name="T18" fmla="*/ 2 w 11"/>
              <a:gd name="T19" fmla="*/ 10 h 16"/>
              <a:gd name="T20" fmla="*/ 2 w 11"/>
              <a:gd name="T21" fmla="*/ 16 h 16"/>
              <a:gd name="T22" fmla="*/ 0 w 11"/>
              <a:gd name="T23" fmla="*/ 16 h 16"/>
              <a:gd name="T24" fmla="*/ 0 w 11"/>
              <a:gd name="T25" fmla="*/ 4 h 16"/>
              <a:gd name="T26" fmla="*/ 2 w 11"/>
              <a:gd name="T27" fmla="*/ 7 h 16"/>
              <a:gd name="T28" fmla="*/ 2 w 11"/>
              <a:gd name="T29" fmla="*/ 8 h 16"/>
              <a:gd name="T30" fmla="*/ 5 w 11"/>
              <a:gd name="T31" fmla="*/ 10 h 16"/>
              <a:gd name="T32" fmla="*/ 9 w 11"/>
              <a:gd name="T33" fmla="*/ 6 h 16"/>
              <a:gd name="T34" fmla="*/ 5 w 11"/>
              <a:gd name="T35" fmla="*/ 1 h 16"/>
              <a:gd name="T36" fmla="*/ 2 w 11"/>
              <a:gd name="T37" fmla="*/ 4 h 16"/>
              <a:gd name="T38" fmla="*/ 2 w 11"/>
              <a:gd name="T39" fmla="*/ 5 h 16"/>
              <a:gd name="T40" fmla="*/ 2 w 11"/>
              <a:gd name="T41" fmla="*/ 7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6">
                <a:moveTo>
                  <a:pt x="0" y="4"/>
                </a:moveTo>
                <a:cubicBezTo>
                  <a:pt x="0" y="2"/>
                  <a:pt x="0" y="1"/>
                  <a:pt x="0" y="0"/>
                </a:cubicBezTo>
                <a:cubicBezTo>
                  <a:pt x="2" y="0"/>
                  <a:pt x="2" y="0"/>
                  <a:pt x="2" y="0"/>
                </a:cubicBezTo>
                <a:cubicBezTo>
                  <a:pt x="2" y="2"/>
                  <a:pt x="2" y="2"/>
                  <a:pt x="2" y="2"/>
                </a:cubicBezTo>
                <a:cubicBezTo>
                  <a:pt x="2" y="2"/>
                  <a:pt x="2" y="2"/>
                  <a:pt x="2" y="2"/>
                </a:cubicBezTo>
                <a:cubicBezTo>
                  <a:pt x="3" y="0"/>
                  <a:pt x="4" y="0"/>
                  <a:pt x="6" y="0"/>
                </a:cubicBezTo>
                <a:cubicBezTo>
                  <a:pt x="9" y="0"/>
                  <a:pt x="11" y="2"/>
                  <a:pt x="11" y="5"/>
                </a:cubicBezTo>
                <a:cubicBezTo>
                  <a:pt x="11" y="10"/>
                  <a:pt x="8" y="12"/>
                  <a:pt x="6" y="12"/>
                </a:cubicBezTo>
                <a:cubicBezTo>
                  <a:pt x="4" y="12"/>
                  <a:pt x="3" y="11"/>
                  <a:pt x="2" y="10"/>
                </a:cubicBezTo>
                <a:cubicBezTo>
                  <a:pt x="2" y="10"/>
                  <a:pt x="2" y="10"/>
                  <a:pt x="2" y="10"/>
                </a:cubicBezTo>
                <a:cubicBezTo>
                  <a:pt x="2" y="16"/>
                  <a:pt x="2" y="16"/>
                  <a:pt x="2" y="16"/>
                </a:cubicBezTo>
                <a:cubicBezTo>
                  <a:pt x="0" y="16"/>
                  <a:pt x="0" y="16"/>
                  <a:pt x="0" y="16"/>
                </a:cubicBezTo>
                <a:lnTo>
                  <a:pt x="0" y="4"/>
                </a:lnTo>
                <a:close/>
                <a:moveTo>
                  <a:pt x="2" y="7"/>
                </a:moveTo>
                <a:cubicBezTo>
                  <a:pt x="2" y="7"/>
                  <a:pt x="2" y="7"/>
                  <a:pt x="2" y="8"/>
                </a:cubicBezTo>
                <a:cubicBezTo>
                  <a:pt x="2" y="9"/>
                  <a:pt x="4" y="10"/>
                  <a:pt x="5" y="10"/>
                </a:cubicBezTo>
                <a:cubicBezTo>
                  <a:pt x="7" y="10"/>
                  <a:pt x="9" y="8"/>
                  <a:pt x="9" y="6"/>
                </a:cubicBezTo>
                <a:cubicBezTo>
                  <a:pt x="9" y="3"/>
                  <a:pt x="7" y="1"/>
                  <a:pt x="5" y="1"/>
                </a:cubicBezTo>
                <a:cubicBezTo>
                  <a:pt x="4" y="1"/>
                  <a:pt x="2" y="2"/>
                  <a:pt x="2" y="4"/>
                </a:cubicBezTo>
                <a:cubicBezTo>
                  <a:pt x="2" y="4"/>
                  <a:pt x="2" y="4"/>
                  <a:pt x="2" y="5"/>
                </a:cubicBezTo>
                <a:lnTo>
                  <a:pt x="2" y="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72" name="Freeform 3424"/>
          <p:cNvSpPr>
            <a:spLocks noEditPoints="1"/>
          </p:cNvSpPr>
          <p:nvPr/>
        </p:nvSpPr>
        <p:spPr bwMode="auto">
          <a:xfrm>
            <a:off x="10030445" y="5233867"/>
            <a:ext cx="4010" cy="25062"/>
          </a:xfrm>
          <a:custGeom>
            <a:avLst/>
            <a:gdLst>
              <a:gd name="T0" fmla="*/ 3 w 3"/>
              <a:gd name="T1" fmla="*/ 2 h 16"/>
              <a:gd name="T2" fmla="*/ 2 w 3"/>
              <a:gd name="T3" fmla="*/ 3 h 16"/>
              <a:gd name="T4" fmla="*/ 0 w 3"/>
              <a:gd name="T5" fmla="*/ 2 h 16"/>
              <a:gd name="T6" fmla="*/ 2 w 3"/>
              <a:gd name="T7" fmla="*/ 0 h 16"/>
              <a:gd name="T8" fmla="*/ 3 w 3"/>
              <a:gd name="T9" fmla="*/ 2 h 16"/>
              <a:gd name="T10" fmla="*/ 1 w 3"/>
              <a:gd name="T11" fmla="*/ 16 h 16"/>
              <a:gd name="T12" fmla="*/ 1 w 3"/>
              <a:gd name="T13" fmla="*/ 5 h 16"/>
              <a:gd name="T14" fmla="*/ 3 w 3"/>
              <a:gd name="T15" fmla="*/ 5 h 16"/>
              <a:gd name="T16" fmla="*/ 3 w 3"/>
              <a:gd name="T17" fmla="*/ 16 h 16"/>
              <a:gd name="T18" fmla="*/ 1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2"/>
                </a:moveTo>
                <a:cubicBezTo>
                  <a:pt x="3" y="2"/>
                  <a:pt x="2" y="3"/>
                  <a:pt x="2" y="3"/>
                </a:cubicBezTo>
                <a:cubicBezTo>
                  <a:pt x="1" y="3"/>
                  <a:pt x="0" y="2"/>
                  <a:pt x="0" y="2"/>
                </a:cubicBezTo>
                <a:cubicBezTo>
                  <a:pt x="0" y="1"/>
                  <a:pt x="1" y="0"/>
                  <a:pt x="2" y="0"/>
                </a:cubicBezTo>
                <a:cubicBezTo>
                  <a:pt x="2" y="0"/>
                  <a:pt x="3" y="1"/>
                  <a:pt x="3" y="2"/>
                </a:cubicBezTo>
                <a:close/>
                <a:moveTo>
                  <a:pt x="1" y="16"/>
                </a:moveTo>
                <a:cubicBezTo>
                  <a:pt x="1" y="5"/>
                  <a:pt x="1" y="5"/>
                  <a:pt x="1" y="5"/>
                </a:cubicBezTo>
                <a:cubicBezTo>
                  <a:pt x="3" y="5"/>
                  <a:pt x="3" y="5"/>
                  <a:pt x="3" y="5"/>
                </a:cubicBezTo>
                <a:cubicBezTo>
                  <a:pt x="3" y="16"/>
                  <a:pt x="3" y="16"/>
                  <a:pt x="3" y="16"/>
                </a:cubicBezTo>
                <a:lnTo>
                  <a:pt x="1"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73" name="Freeform 3425"/>
          <p:cNvSpPr>
            <a:spLocks noEditPoints="1"/>
          </p:cNvSpPr>
          <p:nvPr/>
        </p:nvSpPr>
        <p:spPr bwMode="auto">
          <a:xfrm>
            <a:off x="10039468" y="5231862"/>
            <a:ext cx="17042" cy="28069"/>
          </a:xfrm>
          <a:custGeom>
            <a:avLst/>
            <a:gdLst>
              <a:gd name="T0" fmla="*/ 0 w 11"/>
              <a:gd name="T1" fmla="*/ 17 h 18"/>
              <a:gd name="T2" fmla="*/ 0 w 11"/>
              <a:gd name="T3" fmla="*/ 14 h 18"/>
              <a:gd name="T4" fmla="*/ 0 w 11"/>
              <a:gd name="T5" fmla="*/ 0 h 18"/>
              <a:gd name="T6" fmla="*/ 2 w 11"/>
              <a:gd name="T7" fmla="*/ 0 h 18"/>
              <a:gd name="T8" fmla="*/ 2 w 11"/>
              <a:gd name="T9" fmla="*/ 8 h 18"/>
              <a:gd name="T10" fmla="*/ 2 w 11"/>
              <a:gd name="T11" fmla="*/ 8 h 18"/>
              <a:gd name="T12" fmla="*/ 6 w 11"/>
              <a:gd name="T13" fmla="*/ 6 h 18"/>
              <a:gd name="T14" fmla="*/ 11 w 11"/>
              <a:gd name="T15" fmla="*/ 12 h 18"/>
              <a:gd name="T16" fmla="*/ 6 w 11"/>
              <a:gd name="T17" fmla="*/ 18 h 18"/>
              <a:gd name="T18" fmla="*/ 2 w 11"/>
              <a:gd name="T19" fmla="*/ 16 h 18"/>
              <a:gd name="T20" fmla="*/ 2 w 11"/>
              <a:gd name="T21" fmla="*/ 16 h 18"/>
              <a:gd name="T22" fmla="*/ 2 w 11"/>
              <a:gd name="T23" fmla="*/ 17 h 18"/>
              <a:gd name="T24" fmla="*/ 0 w 11"/>
              <a:gd name="T25" fmla="*/ 17 h 18"/>
              <a:gd name="T26" fmla="*/ 2 w 11"/>
              <a:gd name="T27" fmla="*/ 13 h 18"/>
              <a:gd name="T28" fmla="*/ 3 w 11"/>
              <a:gd name="T29" fmla="*/ 14 h 18"/>
              <a:gd name="T30" fmla="*/ 6 w 11"/>
              <a:gd name="T31" fmla="*/ 16 h 18"/>
              <a:gd name="T32" fmla="*/ 9 w 11"/>
              <a:gd name="T33" fmla="*/ 12 h 18"/>
              <a:gd name="T34" fmla="*/ 6 w 11"/>
              <a:gd name="T35" fmla="*/ 7 h 18"/>
              <a:gd name="T36" fmla="*/ 3 w 11"/>
              <a:gd name="T37" fmla="*/ 10 h 18"/>
              <a:gd name="T38" fmla="*/ 2 w 11"/>
              <a:gd name="T39" fmla="*/ 11 h 18"/>
              <a:gd name="T40" fmla="*/ 2 w 11"/>
              <a:gd name="T41" fmla="*/ 1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8">
                <a:moveTo>
                  <a:pt x="0" y="17"/>
                </a:moveTo>
                <a:cubicBezTo>
                  <a:pt x="0" y="17"/>
                  <a:pt x="0" y="15"/>
                  <a:pt x="0" y="14"/>
                </a:cubicBezTo>
                <a:cubicBezTo>
                  <a:pt x="0" y="0"/>
                  <a:pt x="0" y="0"/>
                  <a:pt x="0" y="0"/>
                </a:cubicBezTo>
                <a:cubicBezTo>
                  <a:pt x="2" y="0"/>
                  <a:pt x="2" y="0"/>
                  <a:pt x="2" y="0"/>
                </a:cubicBezTo>
                <a:cubicBezTo>
                  <a:pt x="2" y="8"/>
                  <a:pt x="2" y="8"/>
                  <a:pt x="2" y="8"/>
                </a:cubicBezTo>
                <a:cubicBezTo>
                  <a:pt x="2" y="8"/>
                  <a:pt x="2" y="8"/>
                  <a:pt x="2" y="8"/>
                </a:cubicBezTo>
                <a:cubicBezTo>
                  <a:pt x="3" y="6"/>
                  <a:pt x="5" y="6"/>
                  <a:pt x="6" y="6"/>
                </a:cubicBezTo>
                <a:cubicBezTo>
                  <a:pt x="9" y="6"/>
                  <a:pt x="11" y="8"/>
                  <a:pt x="11" y="12"/>
                </a:cubicBezTo>
                <a:cubicBezTo>
                  <a:pt x="11" y="16"/>
                  <a:pt x="9" y="18"/>
                  <a:pt x="6" y="18"/>
                </a:cubicBezTo>
                <a:cubicBezTo>
                  <a:pt x="4" y="18"/>
                  <a:pt x="3" y="17"/>
                  <a:pt x="2" y="16"/>
                </a:cubicBezTo>
                <a:cubicBezTo>
                  <a:pt x="2" y="16"/>
                  <a:pt x="2" y="16"/>
                  <a:pt x="2" y="16"/>
                </a:cubicBezTo>
                <a:cubicBezTo>
                  <a:pt x="2" y="17"/>
                  <a:pt x="2" y="17"/>
                  <a:pt x="2" y="17"/>
                </a:cubicBezTo>
                <a:lnTo>
                  <a:pt x="0" y="17"/>
                </a:lnTo>
                <a:close/>
                <a:moveTo>
                  <a:pt x="2" y="13"/>
                </a:moveTo>
                <a:cubicBezTo>
                  <a:pt x="2" y="13"/>
                  <a:pt x="2" y="13"/>
                  <a:pt x="3" y="14"/>
                </a:cubicBezTo>
                <a:cubicBezTo>
                  <a:pt x="3" y="15"/>
                  <a:pt x="4" y="16"/>
                  <a:pt x="6" y="16"/>
                </a:cubicBezTo>
                <a:cubicBezTo>
                  <a:pt x="8" y="16"/>
                  <a:pt x="9" y="14"/>
                  <a:pt x="9" y="12"/>
                </a:cubicBezTo>
                <a:cubicBezTo>
                  <a:pt x="9" y="9"/>
                  <a:pt x="8" y="7"/>
                  <a:pt x="6" y="7"/>
                </a:cubicBezTo>
                <a:cubicBezTo>
                  <a:pt x="4" y="7"/>
                  <a:pt x="3" y="8"/>
                  <a:pt x="3" y="10"/>
                </a:cubicBezTo>
                <a:cubicBezTo>
                  <a:pt x="2" y="10"/>
                  <a:pt x="2" y="10"/>
                  <a:pt x="2" y="11"/>
                </a:cubicBezTo>
                <a:lnTo>
                  <a:pt x="2" y="1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74" name="Freeform 3426"/>
          <p:cNvSpPr/>
          <p:nvPr/>
        </p:nvSpPr>
        <p:spPr bwMode="auto">
          <a:xfrm>
            <a:off x="10061522" y="5241887"/>
            <a:ext cx="16040" cy="18045"/>
          </a:xfrm>
          <a:custGeom>
            <a:avLst/>
            <a:gdLst>
              <a:gd name="T0" fmla="*/ 10 w 10"/>
              <a:gd name="T1" fmla="*/ 8 h 12"/>
              <a:gd name="T2" fmla="*/ 10 w 10"/>
              <a:gd name="T3" fmla="*/ 11 h 12"/>
              <a:gd name="T4" fmla="*/ 8 w 10"/>
              <a:gd name="T5" fmla="*/ 11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6 h 12"/>
              <a:gd name="T20" fmla="*/ 5 w 10"/>
              <a:gd name="T21" fmla="*/ 10 h 12"/>
              <a:gd name="T22" fmla="*/ 8 w 10"/>
              <a:gd name="T23" fmla="*/ 8 h 12"/>
              <a:gd name="T24" fmla="*/ 8 w 10"/>
              <a:gd name="T25" fmla="*/ 7 h 12"/>
              <a:gd name="T26" fmla="*/ 8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9"/>
                  <a:pt x="10" y="11"/>
                  <a:pt x="10" y="11"/>
                </a:cubicBezTo>
                <a:cubicBezTo>
                  <a:pt x="8" y="11"/>
                  <a:pt x="8" y="11"/>
                  <a:pt x="8" y="11"/>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6"/>
                  <a:pt x="2" y="6"/>
                  <a:pt x="2" y="6"/>
                </a:cubicBezTo>
                <a:cubicBezTo>
                  <a:pt x="2" y="8"/>
                  <a:pt x="3" y="10"/>
                  <a:pt x="5" y="10"/>
                </a:cubicBezTo>
                <a:cubicBezTo>
                  <a:pt x="6" y="10"/>
                  <a:pt x="7" y="9"/>
                  <a:pt x="8" y="8"/>
                </a:cubicBezTo>
                <a:cubicBezTo>
                  <a:pt x="8" y="8"/>
                  <a:pt x="8" y="7"/>
                  <a:pt x="8" y="7"/>
                </a:cubicBezTo>
                <a:cubicBezTo>
                  <a:pt x="8" y="0"/>
                  <a:pt x="8" y="0"/>
                  <a:pt x="8"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75" name="Freeform 3427"/>
          <p:cNvSpPr/>
          <p:nvPr/>
        </p:nvSpPr>
        <p:spPr bwMode="auto">
          <a:xfrm>
            <a:off x="10081572" y="5241887"/>
            <a:ext cx="11027" cy="18045"/>
          </a:xfrm>
          <a:custGeom>
            <a:avLst/>
            <a:gdLst>
              <a:gd name="T0" fmla="*/ 0 w 7"/>
              <a:gd name="T1" fmla="*/ 9 h 12"/>
              <a:gd name="T2" fmla="*/ 3 w 7"/>
              <a:gd name="T3" fmla="*/ 10 h 12"/>
              <a:gd name="T4" fmla="*/ 5 w 7"/>
              <a:gd name="T5" fmla="*/ 8 h 12"/>
              <a:gd name="T6" fmla="*/ 3 w 7"/>
              <a:gd name="T7" fmla="*/ 6 h 12"/>
              <a:gd name="T8" fmla="*/ 0 w 7"/>
              <a:gd name="T9" fmla="*/ 3 h 12"/>
              <a:gd name="T10" fmla="*/ 4 w 7"/>
              <a:gd name="T11" fmla="*/ 0 h 12"/>
              <a:gd name="T12" fmla="*/ 7 w 7"/>
              <a:gd name="T13" fmla="*/ 0 h 12"/>
              <a:gd name="T14" fmla="*/ 6 w 7"/>
              <a:gd name="T15" fmla="*/ 2 h 12"/>
              <a:gd name="T16" fmla="*/ 4 w 7"/>
              <a:gd name="T17" fmla="*/ 1 h 12"/>
              <a:gd name="T18" fmla="*/ 2 w 7"/>
              <a:gd name="T19" fmla="*/ 3 h 12"/>
              <a:gd name="T20" fmla="*/ 4 w 7"/>
              <a:gd name="T21" fmla="*/ 5 h 12"/>
              <a:gd name="T22" fmla="*/ 7 w 7"/>
              <a:gd name="T23" fmla="*/ 8 h 12"/>
              <a:gd name="T24" fmla="*/ 3 w 7"/>
              <a:gd name="T25" fmla="*/ 12 h 12"/>
              <a:gd name="T26" fmla="*/ 0 w 7"/>
              <a:gd name="T27" fmla="*/ 11 h 12"/>
              <a:gd name="T28" fmla="*/ 0 w 7"/>
              <a:gd name="T29"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2">
                <a:moveTo>
                  <a:pt x="0" y="9"/>
                </a:moveTo>
                <a:cubicBezTo>
                  <a:pt x="1" y="10"/>
                  <a:pt x="2" y="10"/>
                  <a:pt x="3" y="10"/>
                </a:cubicBezTo>
                <a:cubicBezTo>
                  <a:pt x="4" y="10"/>
                  <a:pt x="5" y="9"/>
                  <a:pt x="5" y="8"/>
                </a:cubicBezTo>
                <a:cubicBezTo>
                  <a:pt x="5" y="7"/>
                  <a:pt x="5" y="7"/>
                  <a:pt x="3" y="6"/>
                </a:cubicBezTo>
                <a:cubicBezTo>
                  <a:pt x="1" y="6"/>
                  <a:pt x="0" y="4"/>
                  <a:pt x="0" y="3"/>
                </a:cubicBezTo>
                <a:cubicBezTo>
                  <a:pt x="0" y="1"/>
                  <a:pt x="1" y="0"/>
                  <a:pt x="4" y="0"/>
                </a:cubicBezTo>
                <a:cubicBezTo>
                  <a:pt x="5" y="0"/>
                  <a:pt x="6" y="0"/>
                  <a:pt x="7" y="0"/>
                </a:cubicBezTo>
                <a:cubicBezTo>
                  <a:pt x="6" y="2"/>
                  <a:pt x="6" y="2"/>
                  <a:pt x="6" y="2"/>
                </a:cubicBezTo>
                <a:cubicBezTo>
                  <a:pt x="6" y="2"/>
                  <a:pt x="5" y="1"/>
                  <a:pt x="4" y="1"/>
                </a:cubicBezTo>
                <a:cubicBezTo>
                  <a:pt x="3" y="1"/>
                  <a:pt x="2" y="2"/>
                  <a:pt x="2" y="3"/>
                </a:cubicBezTo>
                <a:cubicBezTo>
                  <a:pt x="2" y="4"/>
                  <a:pt x="3" y="4"/>
                  <a:pt x="4" y="5"/>
                </a:cubicBezTo>
                <a:cubicBezTo>
                  <a:pt x="6" y="5"/>
                  <a:pt x="7" y="7"/>
                  <a:pt x="7" y="8"/>
                </a:cubicBezTo>
                <a:cubicBezTo>
                  <a:pt x="7" y="10"/>
                  <a:pt x="6" y="12"/>
                  <a:pt x="3" y="12"/>
                </a:cubicBezTo>
                <a:cubicBezTo>
                  <a:pt x="2" y="12"/>
                  <a:pt x="0" y="11"/>
                  <a:pt x="0" y="11"/>
                </a:cubicBezTo>
                <a:lnTo>
                  <a:pt x="0"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76" name="Freeform 3428"/>
          <p:cNvSpPr>
            <a:spLocks noEditPoints="1"/>
          </p:cNvSpPr>
          <p:nvPr/>
        </p:nvSpPr>
        <p:spPr bwMode="auto">
          <a:xfrm>
            <a:off x="10105631" y="5233867"/>
            <a:ext cx="5012" cy="25062"/>
          </a:xfrm>
          <a:custGeom>
            <a:avLst/>
            <a:gdLst>
              <a:gd name="T0" fmla="*/ 3 w 3"/>
              <a:gd name="T1" fmla="*/ 2 h 16"/>
              <a:gd name="T2" fmla="*/ 1 w 3"/>
              <a:gd name="T3" fmla="*/ 3 h 16"/>
              <a:gd name="T4" fmla="*/ 0 w 3"/>
              <a:gd name="T5" fmla="*/ 2 h 16"/>
              <a:gd name="T6" fmla="*/ 1 w 3"/>
              <a:gd name="T7" fmla="*/ 0 h 16"/>
              <a:gd name="T8" fmla="*/ 3 w 3"/>
              <a:gd name="T9" fmla="*/ 2 h 16"/>
              <a:gd name="T10" fmla="*/ 0 w 3"/>
              <a:gd name="T11" fmla="*/ 16 h 16"/>
              <a:gd name="T12" fmla="*/ 0 w 3"/>
              <a:gd name="T13" fmla="*/ 5 h 16"/>
              <a:gd name="T14" fmla="*/ 2 w 3"/>
              <a:gd name="T15" fmla="*/ 5 h 16"/>
              <a:gd name="T16" fmla="*/ 2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2"/>
                </a:moveTo>
                <a:cubicBezTo>
                  <a:pt x="3" y="2"/>
                  <a:pt x="2" y="3"/>
                  <a:pt x="1" y="3"/>
                </a:cubicBezTo>
                <a:cubicBezTo>
                  <a:pt x="1" y="3"/>
                  <a:pt x="0" y="2"/>
                  <a:pt x="0" y="2"/>
                </a:cubicBezTo>
                <a:cubicBezTo>
                  <a:pt x="0" y="1"/>
                  <a:pt x="1" y="0"/>
                  <a:pt x="1" y="0"/>
                </a:cubicBezTo>
                <a:cubicBezTo>
                  <a:pt x="2" y="0"/>
                  <a:pt x="3" y="1"/>
                  <a:pt x="3" y="2"/>
                </a:cubicBezTo>
                <a:close/>
                <a:moveTo>
                  <a:pt x="0" y="16"/>
                </a:moveTo>
                <a:cubicBezTo>
                  <a:pt x="0" y="5"/>
                  <a:pt x="0" y="5"/>
                  <a:pt x="0" y="5"/>
                </a:cubicBezTo>
                <a:cubicBezTo>
                  <a:pt x="2" y="5"/>
                  <a:pt x="2" y="5"/>
                  <a:pt x="2" y="5"/>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77" name="Freeform 3429"/>
          <p:cNvSpPr>
            <a:spLocks noEditPoints="1"/>
          </p:cNvSpPr>
          <p:nvPr/>
        </p:nvSpPr>
        <p:spPr bwMode="auto">
          <a:xfrm>
            <a:off x="10113651" y="5231862"/>
            <a:ext cx="17042" cy="28069"/>
          </a:xfrm>
          <a:custGeom>
            <a:avLst/>
            <a:gdLst>
              <a:gd name="T0" fmla="*/ 11 w 11"/>
              <a:gd name="T1" fmla="*/ 0 h 18"/>
              <a:gd name="T2" fmla="*/ 11 w 11"/>
              <a:gd name="T3" fmla="*/ 14 h 18"/>
              <a:gd name="T4" fmla="*/ 11 w 11"/>
              <a:gd name="T5" fmla="*/ 17 h 18"/>
              <a:gd name="T6" fmla="*/ 9 w 11"/>
              <a:gd name="T7" fmla="*/ 17 h 18"/>
              <a:gd name="T8" fmla="*/ 9 w 11"/>
              <a:gd name="T9" fmla="*/ 15 h 18"/>
              <a:gd name="T10" fmla="*/ 9 w 11"/>
              <a:gd name="T11" fmla="*/ 15 h 18"/>
              <a:gd name="T12" fmla="*/ 5 w 11"/>
              <a:gd name="T13" fmla="*/ 18 h 18"/>
              <a:gd name="T14" fmla="*/ 0 w 11"/>
              <a:gd name="T15" fmla="*/ 12 h 18"/>
              <a:gd name="T16" fmla="*/ 5 w 11"/>
              <a:gd name="T17" fmla="*/ 6 h 18"/>
              <a:gd name="T18" fmla="*/ 9 w 11"/>
              <a:gd name="T19" fmla="*/ 7 h 18"/>
              <a:gd name="T20" fmla="*/ 9 w 11"/>
              <a:gd name="T21" fmla="*/ 7 h 18"/>
              <a:gd name="T22" fmla="*/ 9 w 11"/>
              <a:gd name="T23" fmla="*/ 0 h 18"/>
              <a:gd name="T24" fmla="*/ 11 w 11"/>
              <a:gd name="T25" fmla="*/ 0 h 18"/>
              <a:gd name="T26" fmla="*/ 9 w 11"/>
              <a:gd name="T27" fmla="*/ 11 h 18"/>
              <a:gd name="T28" fmla="*/ 9 w 11"/>
              <a:gd name="T29" fmla="*/ 10 h 18"/>
              <a:gd name="T30" fmla="*/ 6 w 11"/>
              <a:gd name="T31" fmla="*/ 7 h 18"/>
              <a:gd name="T32" fmla="*/ 2 w 11"/>
              <a:gd name="T33" fmla="*/ 12 h 18"/>
              <a:gd name="T34" fmla="*/ 6 w 11"/>
              <a:gd name="T35" fmla="*/ 16 h 18"/>
              <a:gd name="T36" fmla="*/ 9 w 11"/>
              <a:gd name="T37" fmla="*/ 14 h 18"/>
              <a:gd name="T38" fmla="*/ 9 w 11"/>
              <a:gd name="T39" fmla="*/ 13 h 18"/>
              <a:gd name="T40" fmla="*/ 9 w 11"/>
              <a:gd name="T41" fmla="*/ 1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8">
                <a:moveTo>
                  <a:pt x="11" y="0"/>
                </a:moveTo>
                <a:cubicBezTo>
                  <a:pt x="11" y="14"/>
                  <a:pt x="11" y="14"/>
                  <a:pt x="11" y="14"/>
                </a:cubicBezTo>
                <a:cubicBezTo>
                  <a:pt x="11" y="15"/>
                  <a:pt x="11" y="17"/>
                  <a:pt x="11" y="17"/>
                </a:cubicBezTo>
                <a:cubicBezTo>
                  <a:pt x="9" y="17"/>
                  <a:pt x="9" y="17"/>
                  <a:pt x="9" y="17"/>
                </a:cubicBezTo>
                <a:cubicBezTo>
                  <a:pt x="9" y="15"/>
                  <a:pt x="9" y="15"/>
                  <a:pt x="9" y="15"/>
                </a:cubicBezTo>
                <a:cubicBezTo>
                  <a:pt x="9" y="15"/>
                  <a:pt x="9" y="15"/>
                  <a:pt x="9" y="15"/>
                </a:cubicBezTo>
                <a:cubicBezTo>
                  <a:pt x="8" y="17"/>
                  <a:pt x="7" y="18"/>
                  <a:pt x="5" y="18"/>
                </a:cubicBezTo>
                <a:cubicBezTo>
                  <a:pt x="2" y="18"/>
                  <a:pt x="0" y="15"/>
                  <a:pt x="0" y="12"/>
                </a:cubicBezTo>
                <a:cubicBezTo>
                  <a:pt x="0" y="8"/>
                  <a:pt x="3" y="6"/>
                  <a:pt x="5" y="6"/>
                </a:cubicBezTo>
                <a:cubicBezTo>
                  <a:pt x="7" y="6"/>
                  <a:pt x="8" y="6"/>
                  <a:pt x="9" y="7"/>
                </a:cubicBezTo>
                <a:cubicBezTo>
                  <a:pt x="9" y="7"/>
                  <a:pt x="9" y="7"/>
                  <a:pt x="9" y="7"/>
                </a:cubicBezTo>
                <a:cubicBezTo>
                  <a:pt x="9" y="0"/>
                  <a:pt x="9" y="0"/>
                  <a:pt x="9" y="0"/>
                </a:cubicBezTo>
                <a:lnTo>
                  <a:pt x="11" y="0"/>
                </a:lnTo>
                <a:close/>
                <a:moveTo>
                  <a:pt x="9" y="11"/>
                </a:moveTo>
                <a:cubicBezTo>
                  <a:pt x="9" y="10"/>
                  <a:pt x="9" y="10"/>
                  <a:pt x="9" y="10"/>
                </a:cubicBezTo>
                <a:cubicBezTo>
                  <a:pt x="9" y="8"/>
                  <a:pt x="7" y="7"/>
                  <a:pt x="6" y="7"/>
                </a:cubicBezTo>
                <a:cubicBezTo>
                  <a:pt x="4" y="7"/>
                  <a:pt x="2" y="9"/>
                  <a:pt x="2" y="12"/>
                </a:cubicBezTo>
                <a:cubicBezTo>
                  <a:pt x="2" y="14"/>
                  <a:pt x="3" y="16"/>
                  <a:pt x="6" y="16"/>
                </a:cubicBezTo>
                <a:cubicBezTo>
                  <a:pt x="7" y="16"/>
                  <a:pt x="8" y="15"/>
                  <a:pt x="9" y="14"/>
                </a:cubicBezTo>
                <a:cubicBezTo>
                  <a:pt x="9" y="13"/>
                  <a:pt x="9" y="13"/>
                  <a:pt x="9" y="13"/>
                </a:cubicBezTo>
                <a:lnTo>
                  <a:pt x="9" y="1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78" name="Freeform 3430"/>
          <p:cNvSpPr/>
          <p:nvPr/>
        </p:nvSpPr>
        <p:spPr bwMode="auto">
          <a:xfrm>
            <a:off x="10133700" y="5253917"/>
            <a:ext cx="6015" cy="10025"/>
          </a:xfrm>
          <a:custGeom>
            <a:avLst/>
            <a:gdLst>
              <a:gd name="T0" fmla="*/ 0 w 4"/>
              <a:gd name="T1" fmla="*/ 6 h 6"/>
              <a:gd name="T2" fmla="*/ 1 w 4"/>
              <a:gd name="T3" fmla="*/ 1 h 6"/>
              <a:gd name="T4" fmla="*/ 4 w 4"/>
              <a:gd name="T5" fmla="*/ 0 h 6"/>
              <a:gd name="T6" fmla="*/ 2 w 4"/>
              <a:gd name="T7" fmla="*/ 6 h 6"/>
              <a:gd name="T8" fmla="*/ 0 w 4"/>
              <a:gd name="T9" fmla="*/ 6 h 6"/>
            </a:gdLst>
            <a:ahLst/>
            <a:cxnLst>
              <a:cxn ang="0">
                <a:pos x="T0" y="T1"/>
              </a:cxn>
              <a:cxn ang="0">
                <a:pos x="T2" y="T3"/>
              </a:cxn>
              <a:cxn ang="0">
                <a:pos x="T4" y="T5"/>
              </a:cxn>
              <a:cxn ang="0">
                <a:pos x="T6" y="T7"/>
              </a:cxn>
              <a:cxn ang="0">
                <a:pos x="T8" y="T9"/>
              </a:cxn>
            </a:cxnLst>
            <a:rect l="0" t="0" r="r" b="b"/>
            <a:pathLst>
              <a:path w="4" h="6">
                <a:moveTo>
                  <a:pt x="0" y="6"/>
                </a:moveTo>
                <a:cubicBezTo>
                  <a:pt x="1" y="5"/>
                  <a:pt x="1" y="2"/>
                  <a:pt x="1" y="1"/>
                </a:cubicBezTo>
                <a:cubicBezTo>
                  <a:pt x="4" y="0"/>
                  <a:pt x="4" y="0"/>
                  <a:pt x="4" y="0"/>
                </a:cubicBezTo>
                <a:cubicBezTo>
                  <a:pt x="3" y="2"/>
                  <a:pt x="2" y="5"/>
                  <a:pt x="2" y="6"/>
                </a:cubicBez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79" name="Freeform 3431"/>
          <p:cNvSpPr/>
          <p:nvPr/>
        </p:nvSpPr>
        <p:spPr bwMode="auto">
          <a:xfrm>
            <a:off x="10152747" y="5241887"/>
            <a:ext cx="25062" cy="17042"/>
          </a:xfrm>
          <a:custGeom>
            <a:avLst/>
            <a:gdLst>
              <a:gd name="T0" fmla="*/ 0 w 16"/>
              <a:gd name="T1" fmla="*/ 3 h 11"/>
              <a:gd name="T2" fmla="*/ 0 w 16"/>
              <a:gd name="T3" fmla="*/ 0 h 11"/>
              <a:gd name="T4" fmla="*/ 1 w 16"/>
              <a:gd name="T5" fmla="*/ 0 h 11"/>
              <a:gd name="T6" fmla="*/ 2 w 16"/>
              <a:gd name="T7" fmla="*/ 2 h 11"/>
              <a:gd name="T8" fmla="*/ 2 w 16"/>
              <a:gd name="T9" fmla="*/ 2 h 11"/>
              <a:gd name="T10" fmla="*/ 5 w 16"/>
              <a:gd name="T11" fmla="*/ 0 h 11"/>
              <a:gd name="T12" fmla="*/ 9 w 16"/>
              <a:gd name="T13" fmla="*/ 2 h 11"/>
              <a:gd name="T14" fmla="*/ 9 w 16"/>
              <a:gd name="T15" fmla="*/ 2 h 11"/>
              <a:gd name="T16" fmla="*/ 10 w 16"/>
              <a:gd name="T17" fmla="*/ 0 h 11"/>
              <a:gd name="T18" fmla="*/ 12 w 16"/>
              <a:gd name="T19" fmla="*/ 0 h 11"/>
              <a:gd name="T20" fmla="*/ 16 w 16"/>
              <a:gd name="T21" fmla="*/ 5 h 11"/>
              <a:gd name="T22" fmla="*/ 16 w 16"/>
              <a:gd name="T23" fmla="*/ 11 h 11"/>
              <a:gd name="T24" fmla="*/ 14 w 16"/>
              <a:gd name="T25" fmla="*/ 11 h 11"/>
              <a:gd name="T26" fmla="*/ 14 w 16"/>
              <a:gd name="T27" fmla="*/ 5 h 11"/>
              <a:gd name="T28" fmla="*/ 12 w 16"/>
              <a:gd name="T29" fmla="*/ 1 h 11"/>
              <a:gd name="T30" fmla="*/ 9 w 16"/>
              <a:gd name="T31" fmla="*/ 3 h 11"/>
              <a:gd name="T32" fmla="*/ 9 w 16"/>
              <a:gd name="T33" fmla="*/ 4 h 11"/>
              <a:gd name="T34" fmla="*/ 9 w 16"/>
              <a:gd name="T35" fmla="*/ 11 h 11"/>
              <a:gd name="T36" fmla="*/ 7 w 16"/>
              <a:gd name="T37" fmla="*/ 11 h 11"/>
              <a:gd name="T38" fmla="*/ 7 w 16"/>
              <a:gd name="T39" fmla="*/ 5 h 11"/>
              <a:gd name="T40" fmla="*/ 5 w 16"/>
              <a:gd name="T41" fmla="*/ 1 h 11"/>
              <a:gd name="T42" fmla="*/ 2 w 16"/>
              <a:gd name="T43" fmla="*/ 3 h 11"/>
              <a:gd name="T44" fmla="*/ 2 w 16"/>
              <a:gd name="T45" fmla="*/ 4 h 11"/>
              <a:gd name="T46" fmla="*/ 2 w 16"/>
              <a:gd name="T47" fmla="*/ 11 h 11"/>
              <a:gd name="T48" fmla="*/ 0 w 16"/>
              <a:gd name="T49" fmla="*/ 11 h 11"/>
              <a:gd name="T50" fmla="*/ 0 w 16"/>
              <a:gd name="T51"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 h="11">
                <a:moveTo>
                  <a:pt x="0" y="3"/>
                </a:moveTo>
                <a:cubicBezTo>
                  <a:pt x="0" y="2"/>
                  <a:pt x="0" y="1"/>
                  <a:pt x="0" y="0"/>
                </a:cubicBezTo>
                <a:cubicBezTo>
                  <a:pt x="1" y="0"/>
                  <a:pt x="1" y="0"/>
                  <a:pt x="1" y="0"/>
                </a:cubicBezTo>
                <a:cubicBezTo>
                  <a:pt x="2" y="2"/>
                  <a:pt x="2" y="2"/>
                  <a:pt x="2" y="2"/>
                </a:cubicBezTo>
                <a:cubicBezTo>
                  <a:pt x="2" y="2"/>
                  <a:pt x="2" y="2"/>
                  <a:pt x="2" y="2"/>
                </a:cubicBezTo>
                <a:cubicBezTo>
                  <a:pt x="2" y="1"/>
                  <a:pt x="3" y="0"/>
                  <a:pt x="5" y="0"/>
                </a:cubicBezTo>
                <a:cubicBezTo>
                  <a:pt x="7" y="0"/>
                  <a:pt x="8" y="1"/>
                  <a:pt x="9" y="2"/>
                </a:cubicBezTo>
                <a:cubicBezTo>
                  <a:pt x="9" y="2"/>
                  <a:pt x="9" y="2"/>
                  <a:pt x="9" y="2"/>
                </a:cubicBezTo>
                <a:cubicBezTo>
                  <a:pt x="9" y="1"/>
                  <a:pt x="9" y="1"/>
                  <a:pt x="10" y="0"/>
                </a:cubicBezTo>
                <a:cubicBezTo>
                  <a:pt x="11" y="0"/>
                  <a:pt x="11" y="0"/>
                  <a:pt x="12" y="0"/>
                </a:cubicBezTo>
                <a:cubicBezTo>
                  <a:pt x="14" y="0"/>
                  <a:pt x="16" y="1"/>
                  <a:pt x="16" y="5"/>
                </a:cubicBezTo>
                <a:cubicBezTo>
                  <a:pt x="16" y="11"/>
                  <a:pt x="16" y="11"/>
                  <a:pt x="16" y="11"/>
                </a:cubicBezTo>
                <a:cubicBezTo>
                  <a:pt x="14" y="11"/>
                  <a:pt x="14" y="11"/>
                  <a:pt x="14" y="11"/>
                </a:cubicBezTo>
                <a:cubicBezTo>
                  <a:pt x="14" y="5"/>
                  <a:pt x="14" y="5"/>
                  <a:pt x="14" y="5"/>
                </a:cubicBezTo>
                <a:cubicBezTo>
                  <a:pt x="14" y="3"/>
                  <a:pt x="13" y="1"/>
                  <a:pt x="12" y="1"/>
                </a:cubicBezTo>
                <a:cubicBezTo>
                  <a:pt x="11" y="1"/>
                  <a:pt x="10" y="2"/>
                  <a:pt x="9" y="3"/>
                </a:cubicBezTo>
                <a:cubicBezTo>
                  <a:pt x="9" y="4"/>
                  <a:pt x="9" y="4"/>
                  <a:pt x="9" y="4"/>
                </a:cubicBezTo>
                <a:cubicBezTo>
                  <a:pt x="9" y="11"/>
                  <a:pt x="9" y="11"/>
                  <a:pt x="9" y="11"/>
                </a:cubicBezTo>
                <a:cubicBezTo>
                  <a:pt x="7" y="11"/>
                  <a:pt x="7" y="11"/>
                  <a:pt x="7" y="11"/>
                </a:cubicBezTo>
                <a:cubicBezTo>
                  <a:pt x="7" y="5"/>
                  <a:pt x="7" y="5"/>
                  <a:pt x="7" y="5"/>
                </a:cubicBezTo>
                <a:cubicBezTo>
                  <a:pt x="7" y="3"/>
                  <a:pt x="6" y="1"/>
                  <a:pt x="5" y="1"/>
                </a:cubicBezTo>
                <a:cubicBezTo>
                  <a:pt x="3" y="1"/>
                  <a:pt x="2" y="2"/>
                  <a:pt x="2" y="3"/>
                </a:cubicBezTo>
                <a:cubicBezTo>
                  <a:pt x="2" y="4"/>
                  <a:pt x="2" y="4"/>
                  <a:pt x="2" y="4"/>
                </a:cubicBezTo>
                <a:cubicBezTo>
                  <a:pt x="2" y="11"/>
                  <a:pt x="2" y="11"/>
                  <a:pt x="2" y="11"/>
                </a:cubicBezTo>
                <a:cubicBezTo>
                  <a:pt x="0" y="11"/>
                  <a:pt x="0" y="11"/>
                  <a:pt x="0" y="11"/>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80" name="Freeform 3432"/>
          <p:cNvSpPr>
            <a:spLocks noEditPoints="1"/>
          </p:cNvSpPr>
          <p:nvPr/>
        </p:nvSpPr>
        <p:spPr bwMode="auto">
          <a:xfrm>
            <a:off x="10182822" y="5241887"/>
            <a:ext cx="14035" cy="18045"/>
          </a:xfrm>
          <a:custGeom>
            <a:avLst/>
            <a:gdLst>
              <a:gd name="T0" fmla="*/ 7 w 9"/>
              <a:gd name="T1" fmla="*/ 11 h 12"/>
              <a:gd name="T2" fmla="*/ 7 w 9"/>
              <a:gd name="T3" fmla="*/ 10 h 12"/>
              <a:gd name="T4" fmla="*/ 7 w 9"/>
              <a:gd name="T5" fmla="*/ 10 h 12"/>
              <a:gd name="T6" fmla="*/ 3 w 9"/>
              <a:gd name="T7" fmla="*/ 12 h 12"/>
              <a:gd name="T8" fmla="*/ 0 w 9"/>
              <a:gd name="T9" fmla="*/ 8 h 12"/>
              <a:gd name="T10" fmla="*/ 7 w 9"/>
              <a:gd name="T11" fmla="*/ 4 h 12"/>
              <a:gd name="T12" fmla="*/ 7 w 9"/>
              <a:gd name="T13" fmla="*/ 4 h 12"/>
              <a:gd name="T14" fmla="*/ 4 w 9"/>
              <a:gd name="T15" fmla="*/ 1 h 12"/>
              <a:gd name="T16" fmla="*/ 1 w 9"/>
              <a:gd name="T17" fmla="*/ 2 h 12"/>
              <a:gd name="T18" fmla="*/ 1 w 9"/>
              <a:gd name="T19" fmla="*/ 1 h 12"/>
              <a:gd name="T20" fmla="*/ 5 w 9"/>
              <a:gd name="T21" fmla="*/ 0 h 12"/>
              <a:gd name="T22" fmla="*/ 9 w 9"/>
              <a:gd name="T23" fmla="*/ 4 h 12"/>
              <a:gd name="T24" fmla="*/ 9 w 9"/>
              <a:gd name="T25" fmla="*/ 9 h 12"/>
              <a:gd name="T26" fmla="*/ 9 w 9"/>
              <a:gd name="T27" fmla="*/ 11 h 12"/>
              <a:gd name="T28" fmla="*/ 7 w 9"/>
              <a:gd name="T29" fmla="*/ 11 h 12"/>
              <a:gd name="T30" fmla="*/ 7 w 9"/>
              <a:gd name="T31" fmla="*/ 6 h 12"/>
              <a:gd name="T32" fmla="*/ 2 w 9"/>
              <a:gd name="T33" fmla="*/ 8 h 12"/>
              <a:gd name="T34" fmla="*/ 4 w 9"/>
              <a:gd name="T35" fmla="*/ 10 h 12"/>
              <a:gd name="T36" fmla="*/ 7 w 9"/>
              <a:gd name="T37" fmla="*/ 8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7" y="11"/>
                </a:moveTo>
                <a:cubicBezTo>
                  <a:pt x="7" y="10"/>
                  <a:pt x="7" y="10"/>
                  <a:pt x="7" y="10"/>
                </a:cubicBezTo>
                <a:cubicBezTo>
                  <a:pt x="7" y="10"/>
                  <a:pt x="7" y="10"/>
                  <a:pt x="7" y="10"/>
                </a:cubicBezTo>
                <a:cubicBezTo>
                  <a:pt x="6" y="11"/>
                  <a:pt x="5" y="12"/>
                  <a:pt x="3" y="12"/>
                </a:cubicBezTo>
                <a:cubicBezTo>
                  <a:pt x="1" y="12"/>
                  <a:pt x="0" y="10"/>
                  <a:pt x="0" y="8"/>
                </a:cubicBezTo>
                <a:cubicBezTo>
                  <a:pt x="0" y="6"/>
                  <a:pt x="2" y="4"/>
                  <a:pt x="7" y="4"/>
                </a:cubicBezTo>
                <a:cubicBezTo>
                  <a:pt x="7" y="4"/>
                  <a:pt x="7" y="4"/>
                  <a:pt x="7" y="4"/>
                </a:cubicBezTo>
                <a:cubicBezTo>
                  <a:pt x="7" y="3"/>
                  <a:pt x="7" y="1"/>
                  <a:pt x="4" y="1"/>
                </a:cubicBezTo>
                <a:cubicBezTo>
                  <a:pt x="3" y="1"/>
                  <a:pt x="2" y="1"/>
                  <a:pt x="1" y="2"/>
                </a:cubicBezTo>
                <a:cubicBezTo>
                  <a:pt x="1" y="1"/>
                  <a:pt x="1" y="1"/>
                  <a:pt x="1" y="1"/>
                </a:cubicBezTo>
                <a:cubicBezTo>
                  <a:pt x="2" y="0"/>
                  <a:pt x="3" y="0"/>
                  <a:pt x="5" y="0"/>
                </a:cubicBezTo>
                <a:cubicBezTo>
                  <a:pt x="8" y="0"/>
                  <a:pt x="9" y="2"/>
                  <a:pt x="9" y="4"/>
                </a:cubicBezTo>
                <a:cubicBezTo>
                  <a:pt x="9" y="9"/>
                  <a:pt x="9" y="9"/>
                  <a:pt x="9" y="9"/>
                </a:cubicBezTo>
                <a:cubicBezTo>
                  <a:pt x="9" y="10"/>
                  <a:pt x="9" y="11"/>
                  <a:pt x="9" y="11"/>
                </a:cubicBezTo>
                <a:lnTo>
                  <a:pt x="7" y="11"/>
                </a:lnTo>
                <a:close/>
                <a:moveTo>
                  <a:pt x="7" y="6"/>
                </a:moveTo>
                <a:cubicBezTo>
                  <a:pt x="5" y="5"/>
                  <a:pt x="2" y="6"/>
                  <a:pt x="2" y="8"/>
                </a:cubicBezTo>
                <a:cubicBezTo>
                  <a:pt x="2" y="10"/>
                  <a:pt x="3" y="10"/>
                  <a:pt x="4" y="10"/>
                </a:cubicBezTo>
                <a:cubicBezTo>
                  <a:pt x="6" y="10"/>
                  <a:pt x="7" y="9"/>
                  <a:pt x="7" y="8"/>
                </a:cubicBezTo>
                <a:cubicBezTo>
                  <a:pt x="7" y="8"/>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81" name="Freeform 3433"/>
          <p:cNvSpPr/>
          <p:nvPr/>
        </p:nvSpPr>
        <p:spPr bwMode="auto">
          <a:xfrm>
            <a:off x="10199864" y="5236874"/>
            <a:ext cx="11027" cy="23057"/>
          </a:xfrm>
          <a:custGeom>
            <a:avLst/>
            <a:gdLst>
              <a:gd name="T0" fmla="*/ 4 w 7"/>
              <a:gd name="T1" fmla="*/ 0 h 15"/>
              <a:gd name="T2" fmla="*/ 4 w 7"/>
              <a:gd name="T3" fmla="*/ 3 h 15"/>
              <a:gd name="T4" fmla="*/ 7 w 7"/>
              <a:gd name="T5" fmla="*/ 3 h 15"/>
              <a:gd name="T6" fmla="*/ 7 w 7"/>
              <a:gd name="T7" fmla="*/ 4 h 15"/>
              <a:gd name="T8" fmla="*/ 4 w 7"/>
              <a:gd name="T9" fmla="*/ 4 h 15"/>
              <a:gd name="T10" fmla="*/ 4 w 7"/>
              <a:gd name="T11" fmla="*/ 11 h 15"/>
              <a:gd name="T12" fmla="*/ 6 w 7"/>
              <a:gd name="T13" fmla="*/ 13 h 15"/>
              <a:gd name="T14" fmla="*/ 7 w 7"/>
              <a:gd name="T15" fmla="*/ 13 h 15"/>
              <a:gd name="T16" fmla="*/ 7 w 7"/>
              <a:gd name="T17" fmla="*/ 14 h 15"/>
              <a:gd name="T18" fmla="*/ 5 w 7"/>
              <a:gd name="T19" fmla="*/ 15 h 15"/>
              <a:gd name="T20" fmla="*/ 3 w 7"/>
              <a:gd name="T21" fmla="*/ 14 h 15"/>
              <a:gd name="T22" fmla="*/ 2 w 7"/>
              <a:gd name="T23" fmla="*/ 11 h 15"/>
              <a:gd name="T24" fmla="*/ 2 w 7"/>
              <a:gd name="T25" fmla="*/ 4 h 15"/>
              <a:gd name="T26" fmla="*/ 0 w 7"/>
              <a:gd name="T27" fmla="*/ 4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4"/>
                  <a:pt x="7" y="4"/>
                  <a:pt x="7" y="4"/>
                </a:cubicBezTo>
                <a:cubicBezTo>
                  <a:pt x="4" y="4"/>
                  <a:pt x="4" y="4"/>
                  <a:pt x="4" y="4"/>
                </a:cubicBezTo>
                <a:cubicBezTo>
                  <a:pt x="4" y="11"/>
                  <a:pt x="4" y="11"/>
                  <a:pt x="4" y="11"/>
                </a:cubicBezTo>
                <a:cubicBezTo>
                  <a:pt x="4" y="12"/>
                  <a:pt x="4" y="13"/>
                  <a:pt x="6" y="13"/>
                </a:cubicBezTo>
                <a:cubicBezTo>
                  <a:pt x="6" y="13"/>
                  <a:pt x="7" y="13"/>
                  <a:pt x="7" y="13"/>
                </a:cubicBezTo>
                <a:cubicBezTo>
                  <a:pt x="7" y="14"/>
                  <a:pt x="7" y="14"/>
                  <a:pt x="7" y="14"/>
                </a:cubicBezTo>
                <a:cubicBezTo>
                  <a:pt x="6" y="15"/>
                  <a:pt x="6" y="15"/>
                  <a:pt x="5" y="15"/>
                </a:cubicBezTo>
                <a:cubicBezTo>
                  <a:pt x="4" y="15"/>
                  <a:pt x="3" y="14"/>
                  <a:pt x="3" y="14"/>
                </a:cubicBezTo>
                <a:cubicBezTo>
                  <a:pt x="2" y="13"/>
                  <a:pt x="2" y="12"/>
                  <a:pt x="2" y="11"/>
                </a:cubicBezTo>
                <a:cubicBezTo>
                  <a:pt x="2" y="4"/>
                  <a:pt x="2" y="4"/>
                  <a:pt x="2" y="4"/>
                </a:cubicBezTo>
                <a:cubicBezTo>
                  <a:pt x="0" y="4"/>
                  <a:pt x="0" y="4"/>
                  <a:pt x="0" y="4"/>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82" name="Freeform 3435"/>
          <p:cNvSpPr/>
          <p:nvPr/>
        </p:nvSpPr>
        <p:spPr bwMode="auto">
          <a:xfrm>
            <a:off x="10212896" y="5236874"/>
            <a:ext cx="11027" cy="23057"/>
          </a:xfrm>
          <a:custGeom>
            <a:avLst/>
            <a:gdLst>
              <a:gd name="T0" fmla="*/ 4 w 7"/>
              <a:gd name="T1" fmla="*/ 0 h 15"/>
              <a:gd name="T2" fmla="*/ 4 w 7"/>
              <a:gd name="T3" fmla="*/ 3 h 15"/>
              <a:gd name="T4" fmla="*/ 7 w 7"/>
              <a:gd name="T5" fmla="*/ 3 h 15"/>
              <a:gd name="T6" fmla="*/ 7 w 7"/>
              <a:gd name="T7" fmla="*/ 4 h 15"/>
              <a:gd name="T8" fmla="*/ 4 w 7"/>
              <a:gd name="T9" fmla="*/ 4 h 15"/>
              <a:gd name="T10" fmla="*/ 4 w 7"/>
              <a:gd name="T11" fmla="*/ 11 h 15"/>
              <a:gd name="T12" fmla="*/ 6 w 7"/>
              <a:gd name="T13" fmla="*/ 13 h 15"/>
              <a:gd name="T14" fmla="*/ 7 w 7"/>
              <a:gd name="T15" fmla="*/ 13 h 15"/>
              <a:gd name="T16" fmla="*/ 7 w 7"/>
              <a:gd name="T17" fmla="*/ 14 h 15"/>
              <a:gd name="T18" fmla="*/ 5 w 7"/>
              <a:gd name="T19" fmla="*/ 15 h 15"/>
              <a:gd name="T20" fmla="*/ 3 w 7"/>
              <a:gd name="T21" fmla="*/ 14 h 15"/>
              <a:gd name="T22" fmla="*/ 2 w 7"/>
              <a:gd name="T23" fmla="*/ 11 h 15"/>
              <a:gd name="T24" fmla="*/ 2 w 7"/>
              <a:gd name="T25" fmla="*/ 4 h 15"/>
              <a:gd name="T26" fmla="*/ 0 w 7"/>
              <a:gd name="T27" fmla="*/ 4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4"/>
                  <a:pt x="7" y="4"/>
                  <a:pt x="7" y="4"/>
                </a:cubicBezTo>
                <a:cubicBezTo>
                  <a:pt x="4" y="4"/>
                  <a:pt x="4" y="4"/>
                  <a:pt x="4" y="4"/>
                </a:cubicBezTo>
                <a:cubicBezTo>
                  <a:pt x="4" y="11"/>
                  <a:pt x="4" y="11"/>
                  <a:pt x="4" y="11"/>
                </a:cubicBezTo>
                <a:cubicBezTo>
                  <a:pt x="4" y="12"/>
                  <a:pt x="4" y="13"/>
                  <a:pt x="6" y="13"/>
                </a:cubicBezTo>
                <a:cubicBezTo>
                  <a:pt x="6" y="13"/>
                  <a:pt x="7" y="13"/>
                  <a:pt x="7" y="13"/>
                </a:cubicBezTo>
                <a:cubicBezTo>
                  <a:pt x="7" y="14"/>
                  <a:pt x="7" y="14"/>
                  <a:pt x="7" y="14"/>
                </a:cubicBezTo>
                <a:cubicBezTo>
                  <a:pt x="7" y="15"/>
                  <a:pt x="6" y="15"/>
                  <a:pt x="5" y="15"/>
                </a:cubicBezTo>
                <a:cubicBezTo>
                  <a:pt x="4" y="15"/>
                  <a:pt x="3" y="14"/>
                  <a:pt x="3" y="14"/>
                </a:cubicBezTo>
                <a:cubicBezTo>
                  <a:pt x="2" y="13"/>
                  <a:pt x="2" y="12"/>
                  <a:pt x="2" y="11"/>
                </a:cubicBezTo>
                <a:cubicBezTo>
                  <a:pt x="2" y="4"/>
                  <a:pt x="2" y="4"/>
                  <a:pt x="2" y="4"/>
                </a:cubicBezTo>
                <a:cubicBezTo>
                  <a:pt x="0" y="4"/>
                  <a:pt x="0" y="4"/>
                  <a:pt x="0" y="4"/>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83" name="Freeform 3436"/>
          <p:cNvSpPr>
            <a:spLocks noEditPoints="1"/>
          </p:cNvSpPr>
          <p:nvPr/>
        </p:nvSpPr>
        <p:spPr bwMode="auto">
          <a:xfrm>
            <a:off x="10226930" y="5233867"/>
            <a:ext cx="4010" cy="25062"/>
          </a:xfrm>
          <a:custGeom>
            <a:avLst/>
            <a:gdLst>
              <a:gd name="T0" fmla="*/ 3 w 3"/>
              <a:gd name="T1" fmla="*/ 2 h 16"/>
              <a:gd name="T2" fmla="*/ 2 w 3"/>
              <a:gd name="T3" fmla="*/ 3 h 16"/>
              <a:gd name="T4" fmla="*/ 0 w 3"/>
              <a:gd name="T5" fmla="*/ 2 h 16"/>
              <a:gd name="T6" fmla="*/ 2 w 3"/>
              <a:gd name="T7" fmla="*/ 0 h 16"/>
              <a:gd name="T8" fmla="*/ 3 w 3"/>
              <a:gd name="T9" fmla="*/ 2 h 16"/>
              <a:gd name="T10" fmla="*/ 1 w 3"/>
              <a:gd name="T11" fmla="*/ 16 h 16"/>
              <a:gd name="T12" fmla="*/ 1 w 3"/>
              <a:gd name="T13" fmla="*/ 5 h 16"/>
              <a:gd name="T14" fmla="*/ 3 w 3"/>
              <a:gd name="T15" fmla="*/ 5 h 16"/>
              <a:gd name="T16" fmla="*/ 3 w 3"/>
              <a:gd name="T17" fmla="*/ 16 h 16"/>
              <a:gd name="T18" fmla="*/ 1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2"/>
                </a:moveTo>
                <a:cubicBezTo>
                  <a:pt x="3" y="2"/>
                  <a:pt x="2" y="3"/>
                  <a:pt x="2" y="3"/>
                </a:cubicBezTo>
                <a:cubicBezTo>
                  <a:pt x="1" y="3"/>
                  <a:pt x="0" y="2"/>
                  <a:pt x="0" y="2"/>
                </a:cubicBezTo>
                <a:cubicBezTo>
                  <a:pt x="0" y="1"/>
                  <a:pt x="1" y="0"/>
                  <a:pt x="2" y="0"/>
                </a:cubicBezTo>
                <a:cubicBezTo>
                  <a:pt x="2" y="0"/>
                  <a:pt x="3" y="1"/>
                  <a:pt x="3" y="2"/>
                </a:cubicBezTo>
                <a:close/>
                <a:moveTo>
                  <a:pt x="1" y="16"/>
                </a:moveTo>
                <a:cubicBezTo>
                  <a:pt x="1" y="5"/>
                  <a:pt x="1" y="5"/>
                  <a:pt x="1" y="5"/>
                </a:cubicBezTo>
                <a:cubicBezTo>
                  <a:pt x="3" y="5"/>
                  <a:pt x="3" y="5"/>
                  <a:pt x="3" y="5"/>
                </a:cubicBezTo>
                <a:cubicBezTo>
                  <a:pt x="3" y="16"/>
                  <a:pt x="3" y="16"/>
                  <a:pt x="3" y="16"/>
                </a:cubicBezTo>
                <a:lnTo>
                  <a:pt x="1"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84" name="Freeform 3437"/>
          <p:cNvSpPr/>
          <p:nvPr/>
        </p:nvSpPr>
        <p:spPr bwMode="auto">
          <a:xfrm>
            <a:off x="10234950" y="5241887"/>
            <a:ext cx="12030" cy="18045"/>
          </a:xfrm>
          <a:custGeom>
            <a:avLst/>
            <a:gdLst>
              <a:gd name="T0" fmla="*/ 1 w 8"/>
              <a:gd name="T1" fmla="*/ 9 h 12"/>
              <a:gd name="T2" fmla="*/ 4 w 8"/>
              <a:gd name="T3" fmla="*/ 10 h 12"/>
              <a:gd name="T4" fmla="*/ 6 w 8"/>
              <a:gd name="T5" fmla="*/ 8 h 12"/>
              <a:gd name="T6" fmla="*/ 4 w 8"/>
              <a:gd name="T7" fmla="*/ 6 h 12"/>
              <a:gd name="T8" fmla="*/ 1 w 8"/>
              <a:gd name="T9" fmla="*/ 3 h 12"/>
              <a:gd name="T10" fmla="*/ 5 w 8"/>
              <a:gd name="T11" fmla="*/ 0 h 12"/>
              <a:gd name="T12" fmla="*/ 8 w 8"/>
              <a:gd name="T13" fmla="*/ 0 h 12"/>
              <a:gd name="T14" fmla="*/ 7 w 8"/>
              <a:gd name="T15" fmla="*/ 2 h 12"/>
              <a:gd name="T16" fmla="*/ 5 w 8"/>
              <a:gd name="T17" fmla="*/ 1 h 12"/>
              <a:gd name="T18" fmla="*/ 3 w 8"/>
              <a:gd name="T19" fmla="*/ 3 h 12"/>
              <a:gd name="T20" fmla="*/ 5 w 8"/>
              <a:gd name="T21" fmla="*/ 5 h 12"/>
              <a:gd name="T22" fmla="*/ 8 w 8"/>
              <a:gd name="T23" fmla="*/ 8 h 12"/>
              <a:gd name="T24" fmla="*/ 4 w 8"/>
              <a:gd name="T25" fmla="*/ 12 h 12"/>
              <a:gd name="T26" fmla="*/ 0 w 8"/>
              <a:gd name="T27" fmla="*/ 11 h 12"/>
              <a:gd name="T28" fmla="*/ 1 w 8"/>
              <a:gd name="T29"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1" y="9"/>
                </a:moveTo>
                <a:cubicBezTo>
                  <a:pt x="2" y="10"/>
                  <a:pt x="3" y="10"/>
                  <a:pt x="4" y="10"/>
                </a:cubicBezTo>
                <a:cubicBezTo>
                  <a:pt x="5" y="10"/>
                  <a:pt x="6" y="9"/>
                  <a:pt x="6" y="8"/>
                </a:cubicBezTo>
                <a:cubicBezTo>
                  <a:pt x="6" y="7"/>
                  <a:pt x="5" y="7"/>
                  <a:pt x="4" y="6"/>
                </a:cubicBezTo>
                <a:cubicBezTo>
                  <a:pt x="2" y="6"/>
                  <a:pt x="1" y="4"/>
                  <a:pt x="1" y="3"/>
                </a:cubicBezTo>
                <a:cubicBezTo>
                  <a:pt x="1" y="1"/>
                  <a:pt x="2" y="0"/>
                  <a:pt x="5" y="0"/>
                </a:cubicBezTo>
                <a:cubicBezTo>
                  <a:pt x="6" y="0"/>
                  <a:pt x="7" y="0"/>
                  <a:pt x="8" y="0"/>
                </a:cubicBezTo>
                <a:cubicBezTo>
                  <a:pt x="7" y="2"/>
                  <a:pt x="7" y="2"/>
                  <a:pt x="7" y="2"/>
                </a:cubicBezTo>
                <a:cubicBezTo>
                  <a:pt x="7" y="2"/>
                  <a:pt x="6" y="1"/>
                  <a:pt x="5" y="1"/>
                </a:cubicBezTo>
                <a:cubicBezTo>
                  <a:pt x="4" y="1"/>
                  <a:pt x="3" y="2"/>
                  <a:pt x="3" y="3"/>
                </a:cubicBezTo>
                <a:cubicBezTo>
                  <a:pt x="3" y="4"/>
                  <a:pt x="4" y="4"/>
                  <a:pt x="5" y="5"/>
                </a:cubicBezTo>
                <a:cubicBezTo>
                  <a:pt x="7" y="5"/>
                  <a:pt x="8" y="7"/>
                  <a:pt x="8" y="8"/>
                </a:cubicBezTo>
                <a:cubicBezTo>
                  <a:pt x="8" y="10"/>
                  <a:pt x="7" y="12"/>
                  <a:pt x="4" y="12"/>
                </a:cubicBezTo>
                <a:cubicBezTo>
                  <a:pt x="2" y="12"/>
                  <a:pt x="1" y="11"/>
                  <a:pt x="0" y="11"/>
                </a:cubicBezTo>
                <a:lnTo>
                  <a:pt x="1"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85" name="Freeform 3438"/>
          <p:cNvSpPr/>
          <p:nvPr/>
        </p:nvSpPr>
        <p:spPr bwMode="auto">
          <a:xfrm>
            <a:off x="10258007" y="5241887"/>
            <a:ext cx="17042" cy="17042"/>
          </a:xfrm>
          <a:custGeom>
            <a:avLst/>
            <a:gdLst>
              <a:gd name="T0" fmla="*/ 2 w 11"/>
              <a:gd name="T1" fmla="*/ 0 h 11"/>
              <a:gd name="T2" fmla="*/ 4 w 11"/>
              <a:gd name="T3" fmla="*/ 6 h 11"/>
              <a:gd name="T4" fmla="*/ 5 w 11"/>
              <a:gd name="T5" fmla="*/ 9 h 11"/>
              <a:gd name="T6" fmla="*/ 5 w 11"/>
              <a:gd name="T7" fmla="*/ 9 h 11"/>
              <a:gd name="T8" fmla="*/ 6 w 11"/>
              <a:gd name="T9" fmla="*/ 6 h 11"/>
              <a:gd name="T10" fmla="*/ 8 w 11"/>
              <a:gd name="T11" fmla="*/ 0 h 11"/>
              <a:gd name="T12" fmla="*/ 11 w 11"/>
              <a:gd name="T13" fmla="*/ 0 h 11"/>
              <a:gd name="T14" fmla="*/ 6 w 11"/>
              <a:gd name="T15" fmla="*/ 11 h 11"/>
              <a:gd name="T16" fmla="*/ 4 w 11"/>
              <a:gd name="T17" fmla="*/ 11 h 11"/>
              <a:gd name="T18" fmla="*/ 0 w 11"/>
              <a:gd name="T19" fmla="*/ 0 h 11"/>
              <a:gd name="T20" fmla="*/ 2 w 11"/>
              <a:gd name="T2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11">
                <a:moveTo>
                  <a:pt x="2" y="0"/>
                </a:moveTo>
                <a:cubicBezTo>
                  <a:pt x="4" y="6"/>
                  <a:pt x="4" y="6"/>
                  <a:pt x="4" y="6"/>
                </a:cubicBezTo>
                <a:cubicBezTo>
                  <a:pt x="5" y="7"/>
                  <a:pt x="5" y="8"/>
                  <a:pt x="5" y="9"/>
                </a:cubicBezTo>
                <a:cubicBezTo>
                  <a:pt x="5" y="9"/>
                  <a:pt x="5" y="9"/>
                  <a:pt x="5" y="9"/>
                </a:cubicBezTo>
                <a:cubicBezTo>
                  <a:pt x="6" y="8"/>
                  <a:pt x="6" y="7"/>
                  <a:pt x="6" y="6"/>
                </a:cubicBezTo>
                <a:cubicBezTo>
                  <a:pt x="8" y="0"/>
                  <a:pt x="8" y="0"/>
                  <a:pt x="8" y="0"/>
                </a:cubicBezTo>
                <a:cubicBezTo>
                  <a:pt x="11" y="0"/>
                  <a:pt x="11" y="0"/>
                  <a:pt x="11" y="0"/>
                </a:cubicBezTo>
                <a:cubicBezTo>
                  <a:pt x="6" y="11"/>
                  <a:pt x="6" y="11"/>
                  <a:pt x="6" y="11"/>
                </a:cubicBezTo>
                <a:cubicBezTo>
                  <a:pt x="4" y="11"/>
                  <a:pt x="4" y="11"/>
                  <a:pt x="4" y="11"/>
                </a:cubicBezTo>
                <a:cubicBezTo>
                  <a:pt x="0" y="0"/>
                  <a:pt x="0" y="0"/>
                  <a:pt x="0" y="0"/>
                </a:cubicBez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86" name="Freeform 3439"/>
          <p:cNvSpPr>
            <a:spLocks noEditPoints="1"/>
          </p:cNvSpPr>
          <p:nvPr/>
        </p:nvSpPr>
        <p:spPr bwMode="auto">
          <a:xfrm>
            <a:off x="10277054" y="5241887"/>
            <a:ext cx="16040" cy="18045"/>
          </a:xfrm>
          <a:custGeom>
            <a:avLst/>
            <a:gdLst>
              <a:gd name="T0" fmla="*/ 2 w 10"/>
              <a:gd name="T1" fmla="*/ 6 h 12"/>
              <a:gd name="T2" fmla="*/ 6 w 10"/>
              <a:gd name="T3" fmla="*/ 10 h 12"/>
              <a:gd name="T4" fmla="*/ 9 w 10"/>
              <a:gd name="T5" fmla="*/ 9 h 12"/>
              <a:gd name="T6" fmla="*/ 9 w 10"/>
              <a:gd name="T7" fmla="*/ 11 h 12"/>
              <a:gd name="T8" fmla="*/ 5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1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7" y="10"/>
                  <a:pt x="8" y="10"/>
                  <a:pt x="9" y="9"/>
                </a:cubicBezTo>
                <a:cubicBezTo>
                  <a:pt x="9" y="11"/>
                  <a:pt x="9" y="11"/>
                  <a:pt x="9" y="11"/>
                </a:cubicBezTo>
                <a:cubicBezTo>
                  <a:pt x="9" y="11"/>
                  <a:pt x="7" y="12"/>
                  <a:pt x="5" y="12"/>
                </a:cubicBezTo>
                <a:cubicBezTo>
                  <a:pt x="2" y="12"/>
                  <a:pt x="0" y="9"/>
                  <a:pt x="0" y="6"/>
                </a:cubicBezTo>
                <a:cubicBezTo>
                  <a:pt x="0" y="2"/>
                  <a:pt x="2" y="0"/>
                  <a:pt x="5" y="0"/>
                </a:cubicBezTo>
                <a:cubicBezTo>
                  <a:pt x="9" y="0"/>
                  <a:pt x="10" y="3"/>
                  <a:pt x="10" y="5"/>
                </a:cubicBezTo>
                <a:cubicBezTo>
                  <a:pt x="10" y="5"/>
                  <a:pt x="10" y="6"/>
                  <a:pt x="10" y="6"/>
                </a:cubicBezTo>
                <a:lnTo>
                  <a:pt x="2" y="6"/>
                </a:lnTo>
                <a:close/>
                <a:moveTo>
                  <a:pt x="8" y="5"/>
                </a:moveTo>
                <a:cubicBezTo>
                  <a:pt x="8" y="3"/>
                  <a:pt x="7" y="1"/>
                  <a:pt x="5" y="1"/>
                </a:cubicBezTo>
                <a:cubicBezTo>
                  <a:pt x="3" y="1"/>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87" name="Rectangle 3440"/>
          <p:cNvSpPr>
            <a:spLocks noChangeArrowheads="1"/>
          </p:cNvSpPr>
          <p:nvPr/>
        </p:nvSpPr>
        <p:spPr bwMode="auto">
          <a:xfrm>
            <a:off x="10297104" y="5231862"/>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488" name="Freeform 3441"/>
          <p:cNvSpPr/>
          <p:nvPr/>
        </p:nvSpPr>
        <p:spPr bwMode="auto">
          <a:xfrm>
            <a:off x="10304121" y="5253917"/>
            <a:ext cx="6015" cy="10025"/>
          </a:xfrm>
          <a:custGeom>
            <a:avLst/>
            <a:gdLst>
              <a:gd name="T0" fmla="*/ 0 w 4"/>
              <a:gd name="T1" fmla="*/ 6 h 6"/>
              <a:gd name="T2" fmla="*/ 1 w 4"/>
              <a:gd name="T3" fmla="*/ 1 h 6"/>
              <a:gd name="T4" fmla="*/ 4 w 4"/>
              <a:gd name="T5" fmla="*/ 0 h 6"/>
              <a:gd name="T6" fmla="*/ 1 w 4"/>
              <a:gd name="T7" fmla="*/ 6 h 6"/>
              <a:gd name="T8" fmla="*/ 0 w 4"/>
              <a:gd name="T9" fmla="*/ 6 h 6"/>
            </a:gdLst>
            <a:ahLst/>
            <a:cxnLst>
              <a:cxn ang="0">
                <a:pos x="T0" y="T1"/>
              </a:cxn>
              <a:cxn ang="0">
                <a:pos x="T2" y="T3"/>
              </a:cxn>
              <a:cxn ang="0">
                <a:pos x="T4" y="T5"/>
              </a:cxn>
              <a:cxn ang="0">
                <a:pos x="T6" y="T7"/>
              </a:cxn>
              <a:cxn ang="0">
                <a:pos x="T8" y="T9"/>
              </a:cxn>
            </a:cxnLst>
            <a:rect l="0" t="0" r="r" b="b"/>
            <a:pathLst>
              <a:path w="4" h="6">
                <a:moveTo>
                  <a:pt x="0" y="6"/>
                </a:moveTo>
                <a:cubicBezTo>
                  <a:pt x="0" y="5"/>
                  <a:pt x="1" y="2"/>
                  <a:pt x="1" y="1"/>
                </a:cubicBezTo>
                <a:cubicBezTo>
                  <a:pt x="4" y="0"/>
                  <a:pt x="4" y="0"/>
                  <a:pt x="4" y="0"/>
                </a:cubicBezTo>
                <a:cubicBezTo>
                  <a:pt x="3" y="2"/>
                  <a:pt x="2" y="5"/>
                  <a:pt x="1" y="6"/>
                </a:cubicBez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89" name="Freeform 3442"/>
          <p:cNvSpPr/>
          <p:nvPr/>
        </p:nvSpPr>
        <p:spPr bwMode="auto">
          <a:xfrm>
            <a:off x="10321163" y="5241887"/>
            <a:ext cx="15037" cy="17042"/>
          </a:xfrm>
          <a:custGeom>
            <a:avLst/>
            <a:gdLst>
              <a:gd name="T0" fmla="*/ 1 w 10"/>
              <a:gd name="T1" fmla="*/ 3 h 11"/>
              <a:gd name="T2" fmla="*/ 0 w 10"/>
              <a:gd name="T3" fmla="*/ 0 h 11"/>
              <a:gd name="T4" fmla="*/ 2 w 10"/>
              <a:gd name="T5" fmla="*/ 0 h 11"/>
              <a:gd name="T6" fmla="*/ 2 w 10"/>
              <a:gd name="T7" fmla="*/ 2 h 11"/>
              <a:gd name="T8" fmla="*/ 2 w 10"/>
              <a:gd name="T9" fmla="*/ 2 h 11"/>
              <a:gd name="T10" fmla="*/ 6 w 10"/>
              <a:gd name="T11" fmla="*/ 0 h 11"/>
              <a:gd name="T12" fmla="*/ 10 w 10"/>
              <a:gd name="T13" fmla="*/ 5 h 11"/>
              <a:gd name="T14" fmla="*/ 10 w 10"/>
              <a:gd name="T15" fmla="*/ 11 h 11"/>
              <a:gd name="T16" fmla="*/ 8 w 10"/>
              <a:gd name="T17" fmla="*/ 11 h 11"/>
              <a:gd name="T18" fmla="*/ 8 w 10"/>
              <a:gd name="T19" fmla="*/ 5 h 11"/>
              <a:gd name="T20" fmla="*/ 6 w 10"/>
              <a:gd name="T21" fmla="*/ 1 h 11"/>
              <a:gd name="T22" fmla="*/ 3 w 10"/>
              <a:gd name="T23" fmla="*/ 4 h 11"/>
              <a:gd name="T24" fmla="*/ 3 w 10"/>
              <a:gd name="T25" fmla="*/ 4 h 11"/>
              <a:gd name="T26" fmla="*/ 3 w 10"/>
              <a:gd name="T27" fmla="*/ 11 h 11"/>
              <a:gd name="T28" fmla="*/ 1 w 10"/>
              <a:gd name="T29" fmla="*/ 11 h 11"/>
              <a:gd name="T30" fmla="*/ 1 w 10"/>
              <a:gd name="T31"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1">
                <a:moveTo>
                  <a:pt x="1" y="3"/>
                </a:moveTo>
                <a:cubicBezTo>
                  <a:pt x="1" y="2"/>
                  <a:pt x="1" y="1"/>
                  <a:pt x="0" y="0"/>
                </a:cubicBezTo>
                <a:cubicBezTo>
                  <a:pt x="2" y="0"/>
                  <a:pt x="2" y="0"/>
                  <a:pt x="2" y="0"/>
                </a:cubicBezTo>
                <a:cubicBezTo>
                  <a:pt x="2" y="2"/>
                  <a:pt x="2" y="2"/>
                  <a:pt x="2" y="2"/>
                </a:cubicBezTo>
                <a:cubicBezTo>
                  <a:pt x="2" y="2"/>
                  <a:pt x="2" y="2"/>
                  <a:pt x="2" y="2"/>
                </a:cubicBezTo>
                <a:cubicBezTo>
                  <a:pt x="3" y="1"/>
                  <a:pt x="4" y="0"/>
                  <a:pt x="6" y="0"/>
                </a:cubicBezTo>
                <a:cubicBezTo>
                  <a:pt x="8" y="0"/>
                  <a:pt x="10" y="1"/>
                  <a:pt x="10" y="5"/>
                </a:cubicBezTo>
                <a:cubicBezTo>
                  <a:pt x="10" y="11"/>
                  <a:pt x="10" y="11"/>
                  <a:pt x="10" y="11"/>
                </a:cubicBezTo>
                <a:cubicBezTo>
                  <a:pt x="8" y="11"/>
                  <a:pt x="8" y="11"/>
                  <a:pt x="8" y="11"/>
                </a:cubicBezTo>
                <a:cubicBezTo>
                  <a:pt x="8" y="5"/>
                  <a:pt x="8" y="5"/>
                  <a:pt x="8" y="5"/>
                </a:cubicBezTo>
                <a:cubicBezTo>
                  <a:pt x="8" y="3"/>
                  <a:pt x="8" y="1"/>
                  <a:pt x="6" y="1"/>
                </a:cubicBezTo>
                <a:cubicBezTo>
                  <a:pt x="4" y="1"/>
                  <a:pt x="3" y="2"/>
                  <a:pt x="3" y="4"/>
                </a:cubicBezTo>
                <a:cubicBezTo>
                  <a:pt x="3" y="4"/>
                  <a:pt x="3" y="4"/>
                  <a:pt x="3" y="4"/>
                </a:cubicBezTo>
                <a:cubicBezTo>
                  <a:pt x="3" y="11"/>
                  <a:pt x="3" y="11"/>
                  <a:pt x="3" y="11"/>
                </a:cubicBezTo>
                <a:cubicBezTo>
                  <a:pt x="1" y="11"/>
                  <a:pt x="1" y="11"/>
                  <a:pt x="1" y="11"/>
                </a:cubicBezTo>
                <a:lnTo>
                  <a:pt x="1"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90" name="Freeform 3443"/>
          <p:cNvSpPr>
            <a:spLocks noEditPoints="1"/>
          </p:cNvSpPr>
          <p:nvPr/>
        </p:nvSpPr>
        <p:spPr bwMode="auto">
          <a:xfrm>
            <a:off x="10343218" y="5233867"/>
            <a:ext cx="3007" cy="25062"/>
          </a:xfrm>
          <a:custGeom>
            <a:avLst/>
            <a:gdLst>
              <a:gd name="T0" fmla="*/ 2 w 2"/>
              <a:gd name="T1" fmla="*/ 2 h 16"/>
              <a:gd name="T2" fmla="*/ 1 w 2"/>
              <a:gd name="T3" fmla="*/ 3 h 16"/>
              <a:gd name="T4" fmla="*/ 0 w 2"/>
              <a:gd name="T5" fmla="*/ 2 h 16"/>
              <a:gd name="T6" fmla="*/ 1 w 2"/>
              <a:gd name="T7" fmla="*/ 0 h 16"/>
              <a:gd name="T8" fmla="*/ 2 w 2"/>
              <a:gd name="T9" fmla="*/ 2 h 16"/>
              <a:gd name="T10" fmla="*/ 0 w 2"/>
              <a:gd name="T11" fmla="*/ 16 h 16"/>
              <a:gd name="T12" fmla="*/ 0 w 2"/>
              <a:gd name="T13" fmla="*/ 5 h 16"/>
              <a:gd name="T14" fmla="*/ 2 w 2"/>
              <a:gd name="T15" fmla="*/ 5 h 16"/>
              <a:gd name="T16" fmla="*/ 2 w 2"/>
              <a:gd name="T17" fmla="*/ 16 h 16"/>
              <a:gd name="T18" fmla="*/ 0 w 2"/>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6">
                <a:moveTo>
                  <a:pt x="2" y="2"/>
                </a:moveTo>
                <a:cubicBezTo>
                  <a:pt x="2" y="2"/>
                  <a:pt x="2" y="3"/>
                  <a:pt x="1" y="3"/>
                </a:cubicBezTo>
                <a:cubicBezTo>
                  <a:pt x="0" y="3"/>
                  <a:pt x="0" y="2"/>
                  <a:pt x="0" y="2"/>
                </a:cubicBezTo>
                <a:cubicBezTo>
                  <a:pt x="0" y="1"/>
                  <a:pt x="0" y="0"/>
                  <a:pt x="1" y="0"/>
                </a:cubicBezTo>
                <a:cubicBezTo>
                  <a:pt x="2" y="0"/>
                  <a:pt x="2" y="1"/>
                  <a:pt x="2" y="2"/>
                </a:cubicBezTo>
                <a:close/>
                <a:moveTo>
                  <a:pt x="0" y="16"/>
                </a:moveTo>
                <a:cubicBezTo>
                  <a:pt x="0" y="5"/>
                  <a:pt x="0" y="5"/>
                  <a:pt x="0" y="5"/>
                </a:cubicBezTo>
                <a:cubicBezTo>
                  <a:pt x="2" y="5"/>
                  <a:pt x="2" y="5"/>
                  <a:pt x="2" y="5"/>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91" name="Freeform 3444"/>
          <p:cNvSpPr/>
          <p:nvPr/>
        </p:nvSpPr>
        <p:spPr bwMode="auto">
          <a:xfrm>
            <a:off x="10351237" y="5241887"/>
            <a:ext cx="12030" cy="18045"/>
          </a:xfrm>
          <a:custGeom>
            <a:avLst/>
            <a:gdLst>
              <a:gd name="T0" fmla="*/ 0 w 8"/>
              <a:gd name="T1" fmla="*/ 9 h 12"/>
              <a:gd name="T2" fmla="*/ 3 w 8"/>
              <a:gd name="T3" fmla="*/ 10 h 12"/>
              <a:gd name="T4" fmla="*/ 5 w 8"/>
              <a:gd name="T5" fmla="*/ 8 h 12"/>
              <a:gd name="T6" fmla="*/ 3 w 8"/>
              <a:gd name="T7" fmla="*/ 6 h 12"/>
              <a:gd name="T8" fmla="*/ 0 w 8"/>
              <a:gd name="T9" fmla="*/ 3 h 12"/>
              <a:gd name="T10" fmla="*/ 4 w 8"/>
              <a:gd name="T11" fmla="*/ 0 h 12"/>
              <a:gd name="T12" fmla="*/ 7 w 8"/>
              <a:gd name="T13" fmla="*/ 0 h 12"/>
              <a:gd name="T14" fmla="*/ 7 w 8"/>
              <a:gd name="T15" fmla="*/ 2 h 12"/>
              <a:gd name="T16" fmla="*/ 4 w 8"/>
              <a:gd name="T17" fmla="*/ 1 h 12"/>
              <a:gd name="T18" fmla="*/ 2 w 8"/>
              <a:gd name="T19" fmla="*/ 3 h 12"/>
              <a:gd name="T20" fmla="*/ 4 w 8"/>
              <a:gd name="T21" fmla="*/ 5 h 12"/>
              <a:gd name="T22" fmla="*/ 8 w 8"/>
              <a:gd name="T23" fmla="*/ 8 h 12"/>
              <a:gd name="T24" fmla="*/ 3 w 8"/>
              <a:gd name="T25" fmla="*/ 12 h 12"/>
              <a:gd name="T26" fmla="*/ 0 w 8"/>
              <a:gd name="T27" fmla="*/ 11 h 12"/>
              <a:gd name="T28" fmla="*/ 0 w 8"/>
              <a:gd name="T29"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0" y="9"/>
                </a:moveTo>
                <a:cubicBezTo>
                  <a:pt x="1" y="10"/>
                  <a:pt x="2" y="10"/>
                  <a:pt x="3" y="10"/>
                </a:cubicBezTo>
                <a:cubicBezTo>
                  <a:pt x="5" y="10"/>
                  <a:pt x="5" y="9"/>
                  <a:pt x="5" y="8"/>
                </a:cubicBezTo>
                <a:cubicBezTo>
                  <a:pt x="5" y="7"/>
                  <a:pt x="5" y="7"/>
                  <a:pt x="3" y="6"/>
                </a:cubicBezTo>
                <a:cubicBezTo>
                  <a:pt x="1" y="6"/>
                  <a:pt x="0" y="4"/>
                  <a:pt x="0" y="3"/>
                </a:cubicBezTo>
                <a:cubicBezTo>
                  <a:pt x="0" y="1"/>
                  <a:pt x="2" y="0"/>
                  <a:pt x="4" y="0"/>
                </a:cubicBezTo>
                <a:cubicBezTo>
                  <a:pt x="5" y="0"/>
                  <a:pt x="6" y="0"/>
                  <a:pt x="7" y="0"/>
                </a:cubicBezTo>
                <a:cubicBezTo>
                  <a:pt x="7" y="2"/>
                  <a:pt x="7" y="2"/>
                  <a:pt x="7" y="2"/>
                </a:cubicBezTo>
                <a:cubicBezTo>
                  <a:pt x="6" y="2"/>
                  <a:pt x="5" y="1"/>
                  <a:pt x="4" y="1"/>
                </a:cubicBezTo>
                <a:cubicBezTo>
                  <a:pt x="3" y="1"/>
                  <a:pt x="2" y="2"/>
                  <a:pt x="2" y="3"/>
                </a:cubicBezTo>
                <a:cubicBezTo>
                  <a:pt x="2" y="4"/>
                  <a:pt x="3" y="4"/>
                  <a:pt x="4" y="5"/>
                </a:cubicBezTo>
                <a:cubicBezTo>
                  <a:pt x="6" y="5"/>
                  <a:pt x="8" y="7"/>
                  <a:pt x="8" y="8"/>
                </a:cubicBezTo>
                <a:cubicBezTo>
                  <a:pt x="8" y="10"/>
                  <a:pt x="6" y="12"/>
                  <a:pt x="3" y="12"/>
                </a:cubicBezTo>
                <a:cubicBezTo>
                  <a:pt x="2" y="12"/>
                  <a:pt x="1" y="11"/>
                  <a:pt x="0" y="11"/>
                </a:cubicBezTo>
                <a:lnTo>
                  <a:pt x="0"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92" name="Freeform 3445"/>
          <p:cNvSpPr>
            <a:spLocks noEditPoints="1"/>
          </p:cNvSpPr>
          <p:nvPr/>
        </p:nvSpPr>
        <p:spPr bwMode="auto">
          <a:xfrm>
            <a:off x="10366275" y="5233867"/>
            <a:ext cx="5012" cy="25062"/>
          </a:xfrm>
          <a:custGeom>
            <a:avLst/>
            <a:gdLst>
              <a:gd name="T0" fmla="*/ 3 w 3"/>
              <a:gd name="T1" fmla="*/ 2 h 16"/>
              <a:gd name="T2" fmla="*/ 1 w 3"/>
              <a:gd name="T3" fmla="*/ 3 h 16"/>
              <a:gd name="T4" fmla="*/ 0 w 3"/>
              <a:gd name="T5" fmla="*/ 2 h 16"/>
              <a:gd name="T6" fmla="*/ 1 w 3"/>
              <a:gd name="T7" fmla="*/ 0 h 16"/>
              <a:gd name="T8" fmla="*/ 3 w 3"/>
              <a:gd name="T9" fmla="*/ 2 h 16"/>
              <a:gd name="T10" fmla="*/ 0 w 3"/>
              <a:gd name="T11" fmla="*/ 16 h 16"/>
              <a:gd name="T12" fmla="*/ 0 w 3"/>
              <a:gd name="T13" fmla="*/ 5 h 16"/>
              <a:gd name="T14" fmla="*/ 2 w 3"/>
              <a:gd name="T15" fmla="*/ 5 h 16"/>
              <a:gd name="T16" fmla="*/ 2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2"/>
                </a:moveTo>
                <a:cubicBezTo>
                  <a:pt x="3" y="2"/>
                  <a:pt x="2" y="3"/>
                  <a:pt x="1" y="3"/>
                </a:cubicBezTo>
                <a:cubicBezTo>
                  <a:pt x="1" y="3"/>
                  <a:pt x="0" y="2"/>
                  <a:pt x="0" y="2"/>
                </a:cubicBezTo>
                <a:cubicBezTo>
                  <a:pt x="0" y="1"/>
                  <a:pt x="1" y="0"/>
                  <a:pt x="1" y="0"/>
                </a:cubicBezTo>
                <a:cubicBezTo>
                  <a:pt x="2" y="0"/>
                  <a:pt x="3" y="1"/>
                  <a:pt x="3" y="2"/>
                </a:cubicBezTo>
                <a:close/>
                <a:moveTo>
                  <a:pt x="0" y="16"/>
                </a:moveTo>
                <a:cubicBezTo>
                  <a:pt x="0" y="5"/>
                  <a:pt x="0" y="5"/>
                  <a:pt x="0" y="5"/>
                </a:cubicBezTo>
                <a:cubicBezTo>
                  <a:pt x="2" y="5"/>
                  <a:pt x="2" y="5"/>
                  <a:pt x="2" y="5"/>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93" name="Oval 3446"/>
          <p:cNvSpPr>
            <a:spLocks noChangeArrowheads="1"/>
          </p:cNvSpPr>
          <p:nvPr/>
        </p:nvSpPr>
        <p:spPr bwMode="auto">
          <a:xfrm>
            <a:off x="10376299" y="5255922"/>
            <a:ext cx="3007" cy="4010"/>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94" name="Freeform 3447"/>
          <p:cNvSpPr/>
          <p:nvPr/>
        </p:nvSpPr>
        <p:spPr bwMode="auto">
          <a:xfrm>
            <a:off x="10391336" y="5233867"/>
            <a:ext cx="14035" cy="26064"/>
          </a:xfrm>
          <a:custGeom>
            <a:avLst/>
            <a:gdLst>
              <a:gd name="T0" fmla="*/ 0 w 9"/>
              <a:gd name="T1" fmla="*/ 14 h 17"/>
              <a:gd name="T2" fmla="*/ 4 w 9"/>
              <a:gd name="T3" fmla="*/ 15 h 17"/>
              <a:gd name="T4" fmla="*/ 7 w 9"/>
              <a:gd name="T5" fmla="*/ 12 h 17"/>
              <a:gd name="T6" fmla="*/ 4 w 9"/>
              <a:gd name="T7" fmla="*/ 9 h 17"/>
              <a:gd name="T8" fmla="*/ 0 w 9"/>
              <a:gd name="T9" fmla="*/ 4 h 17"/>
              <a:gd name="T10" fmla="*/ 5 w 9"/>
              <a:gd name="T11" fmla="*/ 0 h 17"/>
              <a:gd name="T12" fmla="*/ 9 w 9"/>
              <a:gd name="T13" fmla="*/ 1 h 17"/>
              <a:gd name="T14" fmla="*/ 8 w 9"/>
              <a:gd name="T15" fmla="*/ 3 h 17"/>
              <a:gd name="T16" fmla="*/ 5 w 9"/>
              <a:gd name="T17" fmla="*/ 2 h 17"/>
              <a:gd name="T18" fmla="*/ 2 w 9"/>
              <a:gd name="T19" fmla="*/ 4 h 17"/>
              <a:gd name="T20" fmla="*/ 5 w 9"/>
              <a:gd name="T21" fmla="*/ 7 h 17"/>
              <a:gd name="T22" fmla="*/ 9 w 9"/>
              <a:gd name="T23" fmla="*/ 12 h 17"/>
              <a:gd name="T24" fmla="*/ 4 w 9"/>
              <a:gd name="T25" fmla="*/ 17 h 17"/>
              <a:gd name="T26" fmla="*/ 0 w 9"/>
              <a:gd name="T27" fmla="*/ 16 h 17"/>
              <a:gd name="T28" fmla="*/ 0 w 9"/>
              <a:gd name="T29" fmla="*/ 14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17">
                <a:moveTo>
                  <a:pt x="0" y="14"/>
                </a:moveTo>
                <a:cubicBezTo>
                  <a:pt x="1" y="14"/>
                  <a:pt x="2" y="15"/>
                  <a:pt x="4" y="15"/>
                </a:cubicBezTo>
                <a:cubicBezTo>
                  <a:pt x="6" y="15"/>
                  <a:pt x="7" y="14"/>
                  <a:pt x="7" y="12"/>
                </a:cubicBezTo>
                <a:cubicBezTo>
                  <a:pt x="7" y="11"/>
                  <a:pt x="6" y="10"/>
                  <a:pt x="4" y="9"/>
                </a:cubicBezTo>
                <a:cubicBezTo>
                  <a:pt x="2" y="8"/>
                  <a:pt x="0" y="7"/>
                  <a:pt x="0" y="4"/>
                </a:cubicBezTo>
                <a:cubicBezTo>
                  <a:pt x="0" y="2"/>
                  <a:pt x="2" y="0"/>
                  <a:pt x="5" y="0"/>
                </a:cubicBezTo>
                <a:cubicBezTo>
                  <a:pt x="7" y="0"/>
                  <a:pt x="8" y="0"/>
                  <a:pt x="9" y="1"/>
                </a:cubicBezTo>
                <a:cubicBezTo>
                  <a:pt x="8" y="3"/>
                  <a:pt x="8" y="3"/>
                  <a:pt x="8" y="3"/>
                </a:cubicBezTo>
                <a:cubicBezTo>
                  <a:pt x="8" y="2"/>
                  <a:pt x="7" y="2"/>
                  <a:pt x="5" y="2"/>
                </a:cubicBezTo>
                <a:cubicBezTo>
                  <a:pt x="3" y="2"/>
                  <a:pt x="2" y="3"/>
                  <a:pt x="2" y="4"/>
                </a:cubicBezTo>
                <a:cubicBezTo>
                  <a:pt x="2" y="6"/>
                  <a:pt x="3" y="6"/>
                  <a:pt x="5" y="7"/>
                </a:cubicBezTo>
                <a:cubicBezTo>
                  <a:pt x="8" y="8"/>
                  <a:pt x="9" y="10"/>
                  <a:pt x="9" y="12"/>
                </a:cubicBezTo>
                <a:cubicBezTo>
                  <a:pt x="9" y="15"/>
                  <a:pt x="8" y="17"/>
                  <a:pt x="4" y="17"/>
                </a:cubicBezTo>
                <a:cubicBezTo>
                  <a:pt x="2" y="17"/>
                  <a:pt x="0" y="16"/>
                  <a:pt x="0" y="16"/>
                </a:cubicBezTo>
                <a:lnTo>
                  <a:pt x="0" y="1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95" name="Freeform 3448"/>
          <p:cNvSpPr>
            <a:spLocks noEditPoints="1"/>
          </p:cNvSpPr>
          <p:nvPr/>
        </p:nvSpPr>
        <p:spPr bwMode="auto">
          <a:xfrm>
            <a:off x="10410384" y="5241887"/>
            <a:ext cx="16040" cy="18045"/>
          </a:xfrm>
          <a:custGeom>
            <a:avLst/>
            <a:gdLst>
              <a:gd name="T0" fmla="*/ 2 w 10"/>
              <a:gd name="T1" fmla="*/ 6 h 12"/>
              <a:gd name="T2" fmla="*/ 6 w 10"/>
              <a:gd name="T3" fmla="*/ 10 h 12"/>
              <a:gd name="T4" fmla="*/ 9 w 10"/>
              <a:gd name="T5" fmla="*/ 9 h 12"/>
              <a:gd name="T6" fmla="*/ 9 w 10"/>
              <a:gd name="T7" fmla="*/ 11 h 12"/>
              <a:gd name="T8" fmla="*/ 5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1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7" y="10"/>
                  <a:pt x="8" y="10"/>
                  <a:pt x="9" y="9"/>
                </a:cubicBezTo>
                <a:cubicBezTo>
                  <a:pt x="9" y="11"/>
                  <a:pt x="9" y="11"/>
                  <a:pt x="9" y="11"/>
                </a:cubicBezTo>
                <a:cubicBezTo>
                  <a:pt x="8" y="11"/>
                  <a:pt x="7" y="12"/>
                  <a:pt x="5" y="12"/>
                </a:cubicBezTo>
                <a:cubicBezTo>
                  <a:pt x="2" y="12"/>
                  <a:pt x="0" y="9"/>
                  <a:pt x="0" y="6"/>
                </a:cubicBezTo>
                <a:cubicBezTo>
                  <a:pt x="0" y="2"/>
                  <a:pt x="2" y="0"/>
                  <a:pt x="5" y="0"/>
                </a:cubicBezTo>
                <a:cubicBezTo>
                  <a:pt x="9" y="0"/>
                  <a:pt x="10" y="3"/>
                  <a:pt x="10" y="5"/>
                </a:cubicBezTo>
                <a:cubicBezTo>
                  <a:pt x="10" y="5"/>
                  <a:pt x="10" y="6"/>
                  <a:pt x="10" y="6"/>
                </a:cubicBezTo>
                <a:lnTo>
                  <a:pt x="2" y="6"/>
                </a:lnTo>
                <a:close/>
                <a:moveTo>
                  <a:pt x="8" y="5"/>
                </a:moveTo>
                <a:cubicBezTo>
                  <a:pt x="8" y="3"/>
                  <a:pt x="7" y="1"/>
                  <a:pt x="5" y="1"/>
                </a:cubicBezTo>
                <a:cubicBezTo>
                  <a:pt x="3" y="1"/>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96" name="Freeform 3449"/>
          <p:cNvSpPr>
            <a:spLocks noEditPoints="1"/>
          </p:cNvSpPr>
          <p:nvPr/>
        </p:nvSpPr>
        <p:spPr bwMode="auto">
          <a:xfrm>
            <a:off x="10429431" y="5231862"/>
            <a:ext cx="17042" cy="28069"/>
          </a:xfrm>
          <a:custGeom>
            <a:avLst/>
            <a:gdLst>
              <a:gd name="T0" fmla="*/ 11 w 11"/>
              <a:gd name="T1" fmla="*/ 0 h 18"/>
              <a:gd name="T2" fmla="*/ 11 w 11"/>
              <a:gd name="T3" fmla="*/ 14 h 18"/>
              <a:gd name="T4" fmla="*/ 11 w 11"/>
              <a:gd name="T5" fmla="*/ 17 h 18"/>
              <a:gd name="T6" fmla="*/ 9 w 11"/>
              <a:gd name="T7" fmla="*/ 17 h 18"/>
              <a:gd name="T8" fmla="*/ 9 w 11"/>
              <a:gd name="T9" fmla="*/ 15 h 18"/>
              <a:gd name="T10" fmla="*/ 9 w 11"/>
              <a:gd name="T11" fmla="*/ 15 h 18"/>
              <a:gd name="T12" fmla="*/ 5 w 11"/>
              <a:gd name="T13" fmla="*/ 18 h 18"/>
              <a:gd name="T14" fmla="*/ 0 w 11"/>
              <a:gd name="T15" fmla="*/ 12 h 18"/>
              <a:gd name="T16" fmla="*/ 5 w 11"/>
              <a:gd name="T17" fmla="*/ 6 h 18"/>
              <a:gd name="T18" fmla="*/ 8 w 11"/>
              <a:gd name="T19" fmla="*/ 7 h 18"/>
              <a:gd name="T20" fmla="*/ 9 w 11"/>
              <a:gd name="T21" fmla="*/ 7 h 18"/>
              <a:gd name="T22" fmla="*/ 9 w 11"/>
              <a:gd name="T23" fmla="*/ 0 h 18"/>
              <a:gd name="T24" fmla="*/ 11 w 11"/>
              <a:gd name="T25" fmla="*/ 0 h 18"/>
              <a:gd name="T26" fmla="*/ 9 w 11"/>
              <a:gd name="T27" fmla="*/ 11 h 18"/>
              <a:gd name="T28" fmla="*/ 8 w 11"/>
              <a:gd name="T29" fmla="*/ 10 h 18"/>
              <a:gd name="T30" fmla="*/ 5 w 11"/>
              <a:gd name="T31" fmla="*/ 7 h 18"/>
              <a:gd name="T32" fmla="*/ 2 w 11"/>
              <a:gd name="T33" fmla="*/ 12 h 18"/>
              <a:gd name="T34" fmla="*/ 5 w 11"/>
              <a:gd name="T35" fmla="*/ 16 h 18"/>
              <a:gd name="T36" fmla="*/ 8 w 11"/>
              <a:gd name="T37" fmla="*/ 14 h 18"/>
              <a:gd name="T38" fmla="*/ 9 w 11"/>
              <a:gd name="T39" fmla="*/ 13 h 18"/>
              <a:gd name="T40" fmla="*/ 9 w 11"/>
              <a:gd name="T41" fmla="*/ 1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8">
                <a:moveTo>
                  <a:pt x="11" y="0"/>
                </a:moveTo>
                <a:cubicBezTo>
                  <a:pt x="11" y="14"/>
                  <a:pt x="11" y="14"/>
                  <a:pt x="11" y="14"/>
                </a:cubicBezTo>
                <a:cubicBezTo>
                  <a:pt x="11" y="15"/>
                  <a:pt x="11" y="17"/>
                  <a:pt x="11" y="17"/>
                </a:cubicBezTo>
                <a:cubicBezTo>
                  <a:pt x="9" y="17"/>
                  <a:pt x="9" y="17"/>
                  <a:pt x="9" y="17"/>
                </a:cubicBezTo>
                <a:cubicBezTo>
                  <a:pt x="9" y="15"/>
                  <a:pt x="9" y="15"/>
                  <a:pt x="9" y="15"/>
                </a:cubicBezTo>
                <a:cubicBezTo>
                  <a:pt x="9" y="15"/>
                  <a:pt x="9" y="15"/>
                  <a:pt x="9" y="15"/>
                </a:cubicBezTo>
                <a:cubicBezTo>
                  <a:pt x="8" y="17"/>
                  <a:pt x="7" y="18"/>
                  <a:pt x="5" y="18"/>
                </a:cubicBezTo>
                <a:cubicBezTo>
                  <a:pt x="2" y="18"/>
                  <a:pt x="0" y="15"/>
                  <a:pt x="0" y="12"/>
                </a:cubicBezTo>
                <a:cubicBezTo>
                  <a:pt x="0" y="8"/>
                  <a:pt x="2" y="6"/>
                  <a:pt x="5" y="6"/>
                </a:cubicBezTo>
                <a:cubicBezTo>
                  <a:pt x="7" y="6"/>
                  <a:pt x="8" y="6"/>
                  <a:pt x="8" y="7"/>
                </a:cubicBezTo>
                <a:cubicBezTo>
                  <a:pt x="9" y="7"/>
                  <a:pt x="9" y="7"/>
                  <a:pt x="9" y="7"/>
                </a:cubicBezTo>
                <a:cubicBezTo>
                  <a:pt x="9" y="0"/>
                  <a:pt x="9" y="0"/>
                  <a:pt x="9" y="0"/>
                </a:cubicBezTo>
                <a:lnTo>
                  <a:pt x="11" y="0"/>
                </a:lnTo>
                <a:close/>
                <a:moveTo>
                  <a:pt x="9" y="11"/>
                </a:moveTo>
                <a:cubicBezTo>
                  <a:pt x="9" y="10"/>
                  <a:pt x="9" y="10"/>
                  <a:pt x="8" y="10"/>
                </a:cubicBezTo>
                <a:cubicBezTo>
                  <a:pt x="8" y="8"/>
                  <a:pt x="7" y="7"/>
                  <a:pt x="5" y="7"/>
                </a:cubicBezTo>
                <a:cubicBezTo>
                  <a:pt x="3" y="7"/>
                  <a:pt x="2" y="9"/>
                  <a:pt x="2" y="12"/>
                </a:cubicBezTo>
                <a:cubicBezTo>
                  <a:pt x="2" y="14"/>
                  <a:pt x="3" y="16"/>
                  <a:pt x="5" y="16"/>
                </a:cubicBezTo>
                <a:cubicBezTo>
                  <a:pt x="7" y="16"/>
                  <a:pt x="8" y="15"/>
                  <a:pt x="8" y="14"/>
                </a:cubicBezTo>
                <a:cubicBezTo>
                  <a:pt x="9" y="13"/>
                  <a:pt x="9" y="13"/>
                  <a:pt x="9" y="13"/>
                </a:cubicBezTo>
                <a:lnTo>
                  <a:pt x="9" y="1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97" name="Freeform 3450"/>
          <p:cNvSpPr>
            <a:spLocks noEditPoints="1"/>
          </p:cNvSpPr>
          <p:nvPr/>
        </p:nvSpPr>
        <p:spPr bwMode="auto">
          <a:xfrm>
            <a:off x="9569306" y="5285996"/>
            <a:ext cx="17042" cy="26064"/>
          </a:xfrm>
          <a:custGeom>
            <a:avLst/>
            <a:gdLst>
              <a:gd name="T0" fmla="*/ 0 w 11"/>
              <a:gd name="T1" fmla="*/ 4 h 17"/>
              <a:gd name="T2" fmla="*/ 0 w 11"/>
              <a:gd name="T3" fmla="*/ 1 h 17"/>
              <a:gd name="T4" fmla="*/ 2 w 11"/>
              <a:gd name="T5" fmla="*/ 1 h 17"/>
              <a:gd name="T6" fmla="*/ 2 w 11"/>
              <a:gd name="T7" fmla="*/ 3 h 17"/>
              <a:gd name="T8" fmla="*/ 2 w 11"/>
              <a:gd name="T9" fmla="*/ 3 h 17"/>
              <a:gd name="T10" fmla="*/ 6 w 11"/>
              <a:gd name="T11" fmla="*/ 0 h 17"/>
              <a:gd name="T12" fmla="*/ 11 w 11"/>
              <a:gd name="T13" fmla="*/ 6 h 17"/>
              <a:gd name="T14" fmla="*/ 6 w 11"/>
              <a:gd name="T15" fmla="*/ 13 h 17"/>
              <a:gd name="T16" fmla="*/ 2 w 11"/>
              <a:gd name="T17" fmla="*/ 11 h 17"/>
              <a:gd name="T18" fmla="*/ 2 w 11"/>
              <a:gd name="T19" fmla="*/ 11 h 17"/>
              <a:gd name="T20" fmla="*/ 2 w 11"/>
              <a:gd name="T21" fmla="*/ 17 h 17"/>
              <a:gd name="T22" fmla="*/ 0 w 11"/>
              <a:gd name="T23" fmla="*/ 17 h 17"/>
              <a:gd name="T24" fmla="*/ 0 w 11"/>
              <a:gd name="T25" fmla="*/ 4 h 17"/>
              <a:gd name="T26" fmla="*/ 2 w 11"/>
              <a:gd name="T27" fmla="*/ 8 h 17"/>
              <a:gd name="T28" fmla="*/ 2 w 11"/>
              <a:gd name="T29" fmla="*/ 8 h 17"/>
              <a:gd name="T30" fmla="*/ 6 w 11"/>
              <a:gd name="T31" fmla="*/ 11 h 17"/>
              <a:gd name="T32" fmla="*/ 9 w 11"/>
              <a:gd name="T33" fmla="*/ 6 h 17"/>
              <a:gd name="T34" fmla="*/ 6 w 11"/>
              <a:gd name="T35" fmla="*/ 2 h 17"/>
              <a:gd name="T36" fmla="*/ 2 w 11"/>
              <a:gd name="T37" fmla="*/ 5 h 17"/>
              <a:gd name="T38" fmla="*/ 2 w 11"/>
              <a:gd name="T39" fmla="*/ 6 h 17"/>
              <a:gd name="T40" fmla="*/ 2 w 11"/>
              <a:gd name="T41"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0" y="4"/>
                </a:moveTo>
                <a:cubicBezTo>
                  <a:pt x="0" y="3"/>
                  <a:pt x="0" y="2"/>
                  <a:pt x="0" y="1"/>
                </a:cubicBezTo>
                <a:cubicBezTo>
                  <a:pt x="2" y="1"/>
                  <a:pt x="2" y="1"/>
                  <a:pt x="2" y="1"/>
                </a:cubicBezTo>
                <a:cubicBezTo>
                  <a:pt x="2" y="3"/>
                  <a:pt x="2" y="3"/>
                  <a:pt x="2" y="3"/>
                </a:cubicBezTo>
                <a:cubicBezTo>
                  <a:pt x="2" y="3"/>
                  <a:pt x="2" y="3"/>
                  <a:pt x="2" y="3"/>
                </a:cubicBezTo>
                <a:cubicBezTo>
                  <a:pt x="3" y="1"/>
                  <a:pt x="4" y="0"/>
                  <a:pt x="6" y="0"/>
                </a:cubicBezTo>
                <a:cubicBezTo>
                  <a:pt x="9" y="0"/>
                  <a:pt x="11" y="3"/>
                  <a:pt x="11" y="6"/>
                </a:cubicBezTo>
                <a:cubicBezTo>
                  <a:pt x="11" y="10"/>
                  <a:pt x="9" y="13"/>
                  <a:pt x="6" y="13"/>
                </a:cubicBezTo>
                <a:cubicBezTo>
                  <a:pt x="4" y="13"/>
                  <a:pt x="3" y="12"/>
                  <a:pt x="2" y="11"/>
                </a:cubicBezTo>
                <a:cubicBezTo>
                  <a:pt x="2" y="11"/>
                  <a:pt x="2" y="11"/>
                  <a:pt x="2" y="11"/>
                </a:cubicBezTo>
                <a:cubicBezTo>
                  <a:pt x="2" y="17"/>
                  <a:pt x="2" y="17"/>
                  <a:pt x="2" y="17"/>
                </a:cubicBezTo>
                <a:cubicBezTo>
                  <a:pt x="0" y="17"/>
                  <a:pt x="0" y="17"/>
                  <a:pt x="0" y="17"/>
                </a:cubicBezTo>
                <a:lnTo>
                  <a:pt x="0" y="4"/>
                </a:lnTo>
                <a:close/>
                <a:moveTo>
                  <a:pt x="2" y="8"/>
                </a:moveTo>
                <a:cubicBezTo>
                  <a:pt x="2" y="8"/>
                  <a:pt x="2" y="8"/>
                  <a:pt x="2" y="8"/>
                </a:cubicBezTo>
                <a:cubicBezTo>
                  <a:pt x="3" y="10"/>
                  <a:pt x="4" y="11"/>
                  <a:pt x="6" y="11"/>
                </a:cubicBezTo>
                <a:cubicBezTo>
                  <a:pt x="8" y="11"/>
                  <a:pt x="9" y="9"/>
                  <a:pt x="9" y="6"/>
                </a:cubicBezTo>
                <a:cubicBezTo>
                  <a:pt x="9" y="4"/>
                  <a:pt x="8" y="2"/>
                  <a:pt x="6" y="2"/>
                </a:cubicBezTo>
                <a:cubicBezTo>
                  <a:pt x="4" y="2"/>
                  <a:pt x="3" y="3"/>
                  <a:pt x="2" y="5"/>
                </a:cubicBezTo>
                <a:cubicBezTo>
                  <a:pt x="2" y="5"/>
                  <a:pt x="2" y="5"/>
                  <a:pt x="2" y="6"/>
                </a:cubicBezTo>
                <a:lnTo>
                  <a:pt x="2"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98" name="Freeform 3451"/>
          <p:cNvSpPr/>
          <p:nvPr/>
        </p:nvSpPr>
        <p:spPr bwMode="auto">
          <a:xfrm>
            <a:off x="9591360" y="5285996"/>
            <a:ext cx="10025" cy="18045"/>
          </a:xfrm>
          <a:custGeom>
            <a:avLst/>
            <a:gdLst>
              <a:gd name="T0" fmla="*/ 0 w 6"/>
              <a:gd name="T1" fmla="*/ 4 h 12"/>
              <a:gd name="T2" fmla="*/ 0 w 6"/>
              <a:gd name="T3" fmla="*/ 1 h 12"/>
              <a:gd name="T4" fmla="*/ 2 w 6"/>
              <a:gd name="T5" fmla="*/ 1 h 12"/>
              <a:gd name="T6" fmla="*/ 2 w 6"/>
              <a:gd name="T7" fmla="*/ 3 h 12"/>
              <a:gd name="T8" fmla="*/ 2 w 6"/>
              <a:gd name="T9" fmla="*/ 3 h 12"/>
              <a:gd name="T10" fmla="*/ 5 w 6"/>
              <a:gd name="T11" fmla="*/ 0 h 12"/>
              <a:gd name="T12" fmla="*/ 6 w 6"/>
              <a:gd name="T13" fmla="*/ 0 h 12"/>
              <a:gd name="T14" fmla="*/ 6 w 6"/>
              <a:gd name="T15" fmla="*/ 2 h 12"/>
              <a:gd name="T16" fmla="*/ 5 w 6"/>
              <a:gd name="T17" fmla="*/ 2 h 12"/>
              <a:gd name="T18" fmla="*/ 3 w 6"/>
              <a:gd name="T19" fmla="*/ 5 h 12"/>
              <a:gd name="T20" fmla="*/ 2 w 6"/>
              <a:gd name="T21" fmla="*/ 6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3"/>
                  <a:pt x="0" y="2"/>
                  <a:pt x="0" y="1"/>
                </a:cubicBezTo>
                <a:cubicBezTo>
                  <a:pt x="2" y="1"/>
                  <a:pt x="2" y="1"/>
                  <a:pt x="2" y="1"/>
                </a:cubicBezTo>
                <a:cubicBezTo>
                  <a:pt x="2" y="3"/>
                  <a:pt x="2" y="3"/>
                  <a:pt x="2" y="3"/>
                </a:cubicBezTo>
                <a:cubicBezTo>
                  <a:pt x="2" y="3"/>
                  <a:pt x="2" y="3"/>
                  <a:pt x="2" y="3"/>
                </a:cubicBezTo>
                <a:cubicBezTo>
                  <a:pt x="3" y="1"/>
                  <a:pt x="4" y="0"/>
                  <a:pt x="5" y="0"/>
                </a:cubicBezTo>
                <a:cubicBezTo>
                  <a:pt x="6" y="0"/>
                  <a:pt x="6" y="0"/>
                  <a:pt x="6" y="0"/>
                </a:cubicBezTo>
                <a:cubicBezTo>
                  <a:pt x="6" y="2"/>
                  <a:pt x="6" y="2"/>
                  <a:pt x="6" y="2"/>
                </a:cubicBezTo>
                <a:cubicBezTo>
                  <a:pt x="6" y="2"/>
                  <a:pt x="6" y="2"/>
                  <a:pt x="5" y="2"/>
                </a:cubicBezTo>
                <a:cubicBezTo>
                  <a:pt x="4" y="2"/>
                  <a:pt x="3" y="4"/>
                  <a:pt x="3" y="5"/>
                </a:cubicBezTo>
                <a:cubicBezTo>
                  <a:pt x="2" y="5"/>
                  <a:pt x="2" y="6"/>
                  <a:pt x="2" y="6"/>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99" name="Freeform 3452"/>
          <p:cNvSpPr>
            <a:spLocks noEditPoints="1"/>
          </p:cNvSpPr>
          <p:nvPr/>
        </p:nvSpPr>
        <p:spPr bwMode="auto">
          <a:xfrm>
            <a:off x="9604392" y="5285996"/>
            <a:ext cx="15037" cy="20050"/>
          </a:xfrm>
          <a:custGeom>
            <a:avLst/>
            <a:gdLst>
              <a:gd name="T0" fmla="*/ 2 w 10"/>
              <a:gd name="T1" fmla="*/ 7 h 13"/>
              <a:gd name="T2" fmla="*/ 6 w 10"/>
              <a:gd name="T3" fmla="*/ 11 h 13"/>
              <a:gd name="T4" fmla="*/ 9 w 10"/>
              <a:gd name="T5" fmla="*/ 10 h 13"/>
              <a:gd name="T6" fmla="*/ 9 w 10"/>
              <a:gd name="T7" fmla="*/ 12 h 13"/>
              <a:gd name="T8" fmla="*/ 5 w 10"/>
              <a:gd name="T9" fmla="*/ 13 h 13"/>
              <a:gd name="T10" fmla="*/ 0 w 10"/>
              <a:gd name="T11" fmla="*/ 7 h 13"/>
              <a:gd name="T12" fmla="*/ 5 w 10"/>
              <a:gd name="T13" fmla="*/ 0 h 13"/>
              <a:gd name="T14" fmla="*/ 10 w 10"/>
              <a:gd name="T15" fmla="*/ 6 h 13"/>
              <a:gd name="T16" fmla="*/ 10 w 10"/>
              <a:gd name="T17" fmla="*/ 7 h 13"/>
              <a:gd name="T18" fmla="*/ 2 w 10"/>
              <a:gd name="T19" fmla="*/ 7 h 13"/>
              <a:gd name="T20" fmla="*/ 8 w 10"/>
              <a:gd name="T21" fmla="*/ 5 h 13"/>
              <a:gd name="T22" fmla="*/ 5 w 10"/>
              <a:gd name="T23" fmla="*/ 2 h 13"/>
              <a:gd name="T24" fmla="*/ 2 w 10"/>
              <a:gd name="T25" fmla="*/ 5 h 13"/>
              <a:gd name="T26" fmla="*/ 8 w 10"/>
              <a:gd name="T27" fmla="*/ 5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3">
                <a:moveTo>
                  <a:pt x="2" y="7"/>
                </a:moveTo>
                <a:cubicBezTo>
                  <a:pt x="2" y="10"/>
                  <a:pt x="3" y="11"/>
                  <a:pt x="6" y="11"/>
                </a:cubicBezTo>
                <a:cubicBezTo>
                  <a:pt x="7" y="11"/>
                  <a:pt x="8" y="11"/>
                  <a:pt x="9" y="10"/>
                </a:cubicBezTo>
                <a:cubicBezTo>
                  <a:pt x="9" y="12"/>
                  <a:pt x="9" y="12"/>
                  <a:pt x="9" y="12"/>
                </a:cubicBezTo>
                <a:cubicBezTo>
                  <a:pt x="8" y="12"/>
                  <a:pt x="7" y="13"/>
                  <a:pt x="5" y="13"/>
                </a:cubicBezTo>
                <a:cubicBezTo>
                  <a:pt x="2" y="13"/>
                  <a:pt x="0" y="10"/>
                  <a:pt x="0" y="7"/>
                </a:cubicBezTo>
                <a:cubicBezTo>
                  <a:pt x="0" y="3"/>
                  <a:pt x="2" y="0"/>
                  <a:pt x="5" y="0"/>
                </a:cubicBezTo>
                <a:cubicBezTo>
                  <a:pt x="9" y="0"/>
                  <a:pt x="10" y="4"/>
                  <a:pt x="10" y="6"/>
                </a:cubicBezTo>
                <a:cubicBezTo>
                  <a:pt x="10" y="6"/>
                  <a:pt x="10" y="7"/>
                  <a:pt x="10" y="7"/>
                </a:cubicBezTo>
                <a:lnTo>
                  <a:pt x="2" y="7"/>
                </a:lnTo>
                <a:close/>
                <a:moveTo>
                  <a:pt x="8" y="5"/>
                </a:moveTo>
                <a:cubicBezTo>
                  <a:pt x="8" y="4"/>
                  <a:pt x="7" y="2"/>
                  <a:pt x="5" y="2"/>
                </a:cubicBezTo>
                <a:cubicBezTo>
                  <a:pt x="3" y="2"/>
                  <a:pt x="2" y="4"/>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00" name="Freeform 3453"/>
          <p:cNvSpPr/>
          <p:nvPr/>
        </p:nvSpPr>
        <p:spPr bwMode="auto">
          <a:xfrm>
            <a:off x="9623439" y="5280983"/>
            <a:ext cx="9022" cy="25062"/>
          </a:xfrm>
          <a:custGeom>
            <a:avLst/>
            <a:gdLst>
              <a:gd name="T0" fmla="*/ 3 w 6"/>
              <a:gd name="T1" fmla="*/ 0 h 16"/>
              <a:gd name="T2" fmla="*/ 3 w 6"/>
              <a:gd name="T3" fmla="*/ 4 h 16"/>
              <a:gd name="T4" fmla="*/ 6 w 6"/>
              <a:gd name="T5" fmla="*/ 4 h 16"/>
              <a:gd name="T6" fmla="*/ 6 w 6"/>
              <a:gd name="T7" fmla="*/ 5 h 16"/>
              <a:gd name="T8" fmla="*/ 3 w 6"/>
              <a:gd name="T9" fmla="*/ 5 h 16"/>
              <a:gd name="T10" fmla="*/ 3 w 6"/>
              <a:gd name="T11" fmla="*/ 12 h 16"/>
              <a:gd name="T12" fmla="*/ 5 w 6"/>
              <a:gd name="T13" fmla="*/ 14 h 16"/>
              <a:gd name="T14" fmla="*/ 6 w 6"/>
              <a:gd name="T15" fmla="*/ 14 h 16"/>
              <a:gd name="T16" fmla="*/ 6 w 6"/>
              <a:gd name="T17" fmla="*/ 15 h 16"/>
              <a:gd name="T18" fmla="*/ 4 w 6"/>
              <a:gd name="T19" fmla="*/ 16 h 16"/>
              <a:gd name="T20" fmla="*/ 2 w 6"/>
              <a:gd name="T21" fmla="*/ 15 h 16"/>
              <a:gd name="T22" fmla="*/ 1 w 6"/>
              <a:gd name="T23" fmla="*/ 12 h 16"/>
              <a:gd name="T24" fmla="*/ 1 w 6"/>
              <a:gd name="T25" fmla="*/ 5 h 16"/>
              <a:gd name="T26" fmla="*/ 0 w 6"/>
              <a:gd name="T27" fmla="*/ 5 h 16"/>
              <a:gd name="T28" fmla="*/ 0 w 6"/>
              <a:gd name="T29" fmla="*/ 4 h 16"/>
              <a:gd name="T30" fmla="*/ 1 w 6"/>
              <a:gd name="T31" fmla="*/ 4 h 16"/>
              <a:gd name="T32" fmla="*/ 1 w 6"/>
              <a:gd name="T33" fmla="*/ 1 h 16"/>
              <a:gd name="T34" fmla="*/ 3 w 6"/>
              <a:gd name="T3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 h="16">
                <a:moveTo>
                  <a:pt x="3" y="0"/>
                </a:moveTo>
                <a:cubicBezTo>
                  <a:pt x="3" y="4"/>
                  <a:pt x="3" y="4"/>
                  <a:pt x="3" y="4"/>
                </a:cubicBezTo>
                <a:cubicBezTo>
                  <a:pt x="6" y="4"/>
                  <a:pt x="6" y="4"/>
                  <a:pt x="6" y="4"/>
                </a:cubicBezTo>
                <a:cubicBezTo>
                  <a:pt x="6" y="5"/>
                  <a:pt x="6" y="5"/>
                  <a:pt x="6" y="5"/>
                </a:cubicBezTo>
                <a:cubicBezTo>
                  <a:pt x="3" y="5"/>
                  <a:pt x="3" y="5"/>
                  <a:pt x="3" y="5"/>
                </a:cubicBezTo>
                <a:cubicBezTo>
                  <a:pt x="3" y="12"/>
                  <a:pt x="3" y="12"/>
                  <a:pt x="3" y="12"/>
                </a:cubicBezTo>
                <a:cubicBezTo>
                  <a:pt x="3" y="13"/>
                  <a:pt x="4" y="14"/>
                  <a:pt x="5" y="14"/>
                </a:cubicBezTo>
                <a:cubicBezTo>
                  <a:pt x="6" y="14"/>
                  <a:pt x="6" y="14"/>
                  <a:pt x="6" y="14"/>
                </a:cubicBezTo>
                <a:cubicBezTo>
                  <a:pt x="6" y="15"/>
                  <a:pt x="6" y="15"/>
                  <a:pt x="6" y="15"/>
                </a:cubicBezTo>
                <a:cubicBezTo>
                  <a:pt x="6" y="15"/>
                  <a:pt x="5" y="16"/>
                  <a:pt x="4" y="16"/>
                </a:cubicBezTo>
                <a:cubicBezTo>
                  <a:pt x="3" y="16"/>
                  <a:pt x="3" y="15"/>
                  <a:pt x="2" y="15"/>
                </a:cubicBezTo>
                <a:cubicBezTo>
                  <a:pt x="2" y="14"/>
                  <a:pt x="1" y="13"/>
                  <a:pt x="1" y="12"/>
                </a:cubicBezTo>
                <a:cubicBezTo>
                  <a:pt x="1" y="5"/>
                  <a:pt x="1" y="5"/>
                  <a:pt x="1" y="5"/>
                </a:cubicBezTo>
                <a:cubicBezTo>
                  <a:pt x="0" y="5"/>
                  <a:pt x="0" y="5"/>
                  <a:pt x="0" y="5"/>
                </a:cubicBezTo>
                <a:cubicBezTo>
                  <a:pt x="0" y="4"/>
                  <a:pt x="0" y="4"/>
                  <a:pt x="0" y="4"/>
                </a:cubicBezTo>
                <a:cubicBezTo>
                  <a:pt x="1" y="4"/>
                  <a:pt x="1" y="4"/>
                  <a:pt x="1" y="4"/>
                </a:cubicBezTo>
                <a:cubicBezTo>
                  <a:pt x="1" y="1"/>
                  <a:pt x="1" y="1"/>
                  <a:pt x="1" y="1"/>
                </a:cubicBezTo>
                <a:lnTo>
                  <a:pt x="3"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01" name="Freeform 3454"/>
          <p:cNvSpPr>
            <a:spLocks noEditPoints="1"/>
          </p:cNvSpPr>
          <p:nvPr/>
        </p:nvSpPr>
        <p:spPr bwMode="auto">
          <a:xfrm>
            <a:off x="9637474" y="5278979"/>
            <a:ext cx="4010" cy="25062"/>
          </a:xfrm>
          <a:custGeom>
            <a:avLst/>
            <a:gdLst>
              <a:gd name="T0" fmla="*/ 3 w 3"/>
              <a:gd name="T1" fmla="*/ 1 h 16"/>
              <a:gd name="T2" fmla="*/ 1 w 3"/>
              <a:gd name="T3" fmla="*/ 3 h 16"/>
              <a:gd name="T4" fmla="*/ 0 w 3"/>
              <a:gd name="T5" fmla="*/ 1 h 16"/>
              <a:gd name="T6" fmla="*/ 1 w 3"/>
              <a:gd name="T7" fmla="*/ 0 h 16"/>
              <a:gd name="T8" fmla="*/ 3 w 3"/>
              <a:gd name="T9" fmla="*/ 1 h 16"/>
              <a:gd name="T10" fmla="*/ 0 w 3"/>
              <a:gd name="T11" fmla="*/ 16 h 16"/>
              <a:gd name="T12" fmla="*/ 0 w 3"/>
              <a:gd name="T13" fmla="*/ 5 h 16"/>
              <a:gd name="T14" fmla="*/ 2 w 3"/>
              <a:gd name="T15" fmla="*/ 5 h 16"/>
              <a:gd name="T16" fmla="*/ 2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3"/>
                  <a:pt x="1" y="3"/>
                </a:cubicBezTo>
                <a:cubicBezTo>
                  <a:pt x="0" y="3"/>
                  <a:pt x="0" y="2"/>
                  <a:pt x="0" y="1"/>
                </a:cubicBezTo>
                <a:cubicBezTo>
                  <a:pt x="0" y="1"/>
                  <a:pt x="1" y="0"/>
                  <a:pt x="1" y="0"/>
                </a:cubicBezTo>
                <a:cubicBezTo>
                  <a:pt x="2" y="0"/>
                  <a:pt x="3" y="1"/>
                  <a:pt x="3" y="1"/>
                </a:cubicBezTo>
                <a:close/>
                <a:moveTo>
                  <a:pt x="0" y="16"/>
                </a:moveTo>
                <a:cubicBezTo>
                  <a:pt x="0" y="5"/>
                  <a:pt x="0" y="5"/>
                  <a:pt x="0" y="5"/>
                </a:cubicBezTo>
                <a:cubicBezTo>
                  <a:pt x="2" y="5"/>
                  <a:pt x="2" y="5"/>
                  <a:pt x="2" y="5"/>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02" name="Freeform 3455"/>
          <p:cNvSpPr/>
          <p:nvPr/>
        </p:nvSpPr>
        <p:spPr bwMode="auto">
          <a:xfrm>
            <a:off x="9646496" y="5286998"/>
            <a:ext cx="16040" cy="19047"/>
          </a:xfrm>
          <a:custGeom>
            <a:avLst/>
            <a:gdLst>
              <a:gd name="T0" fmla="*/ 10 w 10"/>
              <a:gd name="T1" fmla="*/ 8 h 12"/>
              <a:gd name="T2" fmla="*/ 10 w 10"/>
              <a:gd name="T3" fmla="*/ 11 h 12"/>
              <a:gd name="T4" fmla="*/ 8 w 10"/>
              <a:gd name="T5" fmla="*/ 11 h 12"/>
              <a:gd name="T6" fmla="*/ 8 w 10"/>
              <a:gd name="T7" fmla="*/ 9 h 12"/>
              <a:gd name="T8" fmla="*/ 8 w 10"/>
              <a:gd name="T9" fmla="*/ 9 h 12"/>
              <a:gd name="T10" fmla="*/ 4 w 10"/>
              <a:gd name="T11" fmla="*/ 12 h 12"/>
              <a:gd name="T12" fmla="*/ 0 w 10"/>
              <a:gd name="T13" fmla="*/ 6 h 12"/>
              <a:gd name="T14" fmla="*/ 0 w 10"/>
              <a:gd name="T15" fmla="*/ 0 h 12"/>
              <a:gd name="T16" fmla="*/ 2 w 10"/>
              <a:gd name="T17" fmla="*/ 0 h 12"/>
              <a:gd name="T18" fmla="*/ 2 w 10"/>
              <a:gd name="T19" fmla="*/ 6 h 12"/>
              <a:gd name="T20" fmla="*/ 5 w 10"/>
              <a:gd name="T21" fmla="*/ 10 h 12"/>
              <a:gd name="T22" fmla="*/ 8 w 10"/>
              <a:gd name="T23" fmla="*/ 8 h 12"/>
              <a:gd name="T24" fmla="*/ 8 w 10"/>
              <a:gd name="T25" fmla="*/ 7 h 12"/>
              <a:gd name="T26" fmla="*/ 8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9"/>
                  <a:pt x="10" y="10"/>
                  <a:pt x="10" y="11"/>
                </a:cubicBezTo>
                <a:cubicBezTo>
                  <a:pt x="8" y="11"/>
                  <a:pt x="8" y="11"/>
                  <a:pt x="8" y="11"/>
                </a:cubicBezTo>
                <a:cubicBezTo>
                  <a:pt x="8" y="9"/>
                  <a:pt x="8" y="9"/>
                  <a:pt x="8" y="9"/>
                </a:cubicBezTo>
                <a:cubicBezTo>
                  <a:pt x="8" y="9"/>
                  <a:pt x="8" y="9"/>
                  <a:pt x="8" y="9"/>
                </a:cubicBezTo>
                <a:cubicBezTo>
                  <a:pt x="7" y="10"/>
                  <a:pt x="6" y="12"/>
                  <a:pt x="4" y="12"/>
                </a:cubicBezTo>
                <a:cubicBezTo>
                  <a:pt x="2" y="12"/>
                  <a:pt x="0" y="11"/>
                  <a:pt x="0" y="6"/>
                </a:cubicBezTo>
                <a:cubicBezTo>
                  <a:pt x="0" y="0"/>
                  <a:pt x="0" y="0"/>
                  <a:pt x="0" y="0"/>
                </a:cubicBezTo>
                <a:cubicBezTo>
                  <a:pt x="2" y="0"/>
                  <a:pt x="2" y="0"/>
                  <a:pt x="2" y="0"/>
                </a:cubicBezTo>
                <a:cubicBezTo>
                  <a:pt x="2" y="6"/>
                  <a:pt x="2" y="6"/>
                  <a:pt x="2" y="6"/>
                </a:cubicBezTo>
                <a:cubicBezTo>
                  <a:pt x="2" y="8"/>
                  <a:pt x="3" y="10"/>
                  <a:pt x="5" y="10"/>
                </a:cubicBezTo>
                <a:cubicBezTo>
                  <a:pt x="6" y="10"/>
                  <a:pt x="7" y="9"/>
                  <a:pt x="8" y="8"/>
                </a:cubicBezTo>
                <a:cubicBezTo>
                  <a:pt x="8" y="8"/>
                  <a:pt x="8" y="7"/>
                  <a:pt x="8" y="7"/>
                </a:cubicBezTo>
                <a:cubicBezTo>
                  <a:pt x="8" y="0"/>
                  <a:pt x="8" y="0"/>
                  <a:pt x="8"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03" name="Freeform 3456"/>
          <p:cNvSpPr/>
          <p:nvPr/>
        </p:nvSpPr>
        <p:spPr bwMode="auto">
          <a:xfrm>
            <a:off x="9668551" y="5285996"/>
            <a:ext cx="25062" cy="18045"/>
          </a:xfrm>
          <a:custGeom>
            <a:avLst/>
            <a:gdLst>
              <a:gd name="T0" fmla="*/ 0 w 16"/>
              <a:gd name="T1" fmla="*/ 4 h 12"/>
              <a:gd name="T2" fmla="*/ 0 w 16"/>
              <a:gd name="T3" fmla="*/ 1 h 12"/>
              <a:gd name="T4" fmla="*/ 2 w 16"/>
              <a:gd name="T5" fmla="*/ 1 h 12"/>
              <a:gd name="T6" fmla="*/ 2 w 16"/>
              <a:gd name="T7" fmla="*/ 3 h 12"/>
              <a:gd name="T8" fmla="*/ 2 w 16"/>
              <a:gd name="T9" fmla="*/ 3 h 12"/>
              <a:gd name="T10" fmla="*/ 5 w 16"/>
              <a:gd name="T11" fmla="*/ 0 h 12"/>
              <a:gd name="T12" fmla="*/ 9 w 16"/>
              <a:gd name="T13" fmla="*/ 3 h 12"/>
              <a:gd name="T14" fmla="*/ 9 w 16"/>
              <a:gd name="T15" fmla="*/ 3 h 12"/>
              <a:gd name="T16" fmla="*/ 10 w 16"/>
              <a:gd name="T17" fmla="*/ 1 h 12"/>
              <a:gd name="T18" fmla="*/ 13 w 16"/>
              <a:gd name="T19" fmla="*/ 0 h 12"/>
              <a:gd name="T20" fmla="*/ 16 w 16"/>
              <a:gd name="T21" fmla="*/ 5 h 12"/>
              <a:gd name="T22" fmla="*/ 16 w 16"/>
              <a:gd name="T23" fmla="*/ 12 h 12"/>
              <a:gd name="T24" fmla="*/ 14 w 16"/>
              <a:gd name="T25" fmla="*/ 12 h 12"/>
              <a:gd name="T26" fmla="*/ 14 w 16"/>
              <a:gd name="T27" fmla="*/ 6 h 12"/>
              <a:gd name="T28" fmla="*/ 12 w 16"/>
              <a:gd name="T29" fmla="*/ 2 h 12"/>
              <a:gd name="T30" fmla="*/ 9 w 16"/>
              <a:gd name="T31" fmla="*/ 4 h 12"/>
              <a:gd name="T32" fmla="*/ 9 w 16"/>
              <a:gd name="T33" fmla="*/ 5 h 12"/>
              <a:gd name="T34" fmla="*/ 9 w 16"/>
              <a:gd name="T35" fmla="*/ 12 h 12"/>
              <a:gd name="T36" fmla="*/ 7 w 16"/>
              <a:gd name="T37" fmla="*/ 12 h 12"/>
              <a:gd name="T38" fmla="*/ 7 w 16"/>
              <a:gd name="T39" fmla="*/ 5 h 12"/>
              <a:gd name="T40" fmla="*/ 5 w 16"/>
              <a:gd name="T41" fmla="*/ 2 h 12"/>
              <a:gd name="T42" fmla="*/ 2 w 16"/>
              <a:gd name="T43" fmla="*/ 4 h 12"/>
              <a:gd name="T44" fmla="*/ 2 w 16"/>
              <a:gd name="T45" fmla="*/ 5 h 12"/>
              <a:gd name="T46" fmla="*/ 2 w 16"/>
              <a:gd name="T47" fmla="*/ 12 h 12"/>
              <a:gd name="T48" fmla="*/ 0 w 16"/>
              <a:gd name="T49" fmla="*/ 12 h 12"/>
              <a:gd name="T50" fmla="*/ 0 w 16"/>
              <a:gd name="T5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 h="12">
                <a:moveTo>
                  <a:pt x="0" y="4"/>
                </a:moveTo>
                <a:cubicBezTo>
                  <a:pt x="0" y="3"/>
                  <a:pt x="0" y="2"/>
                  <a:pt x="0" y="1"/>
                </a:cubicBezTo>
                <a:cubicBezTo>
                  <a:pt x="2" y="1"/>
                  <a:pt x="2" y="1"/>
                  <a:pt x="2" y="1"/>
                </a:cubicBezTo>
                <a:cubicBezTo>
                  <a:pt x="2" y="3"/>
                  <a:pt x="2" y="3"/>
                  <a:pt x="2" y="3"/>
                </a:cubicBezTo>
                <a:cubicBezTo>
                  <a:pt x="2" y="3"/>
                  <a:pt x="2" y="3"/>
                  <a:pt x="2" y="3"/>
                </a:cubicBezTo>
                <a:cubicBezTo>
                  <a:pt x="2" y="1"/>
                  <a:pt x="4" y="0"/>
                  <a:pt x="5" y="0"/>
                </a:cubicBezTo>
                <a:cubicBezTo>
                  <a:pt x="7" y="0"/>
                  <a:pt x="8" y="1"/>
                  <a:pt x="9" y="3"/>
                </a:cubicBezTo>
                <a:cubicBezTo>
                  <a:pt x="9" y="3"/>
                  <a:pt x="9" y="3"/>
                  <a:pt x="9" y="3"/>
                </a:cubicBezTo>
                <a:cubicBezTo>
                  <a:pt x="9" y="2"/>
                  <a:pt x="10" y="2"/>
                  <a:pt x="10" y="1"/>
                </a:cubicBezTo>
                <a:cubicBezTo>
                  <a:pt x="11" y="1"/>
                  <a:pt x="12" y="0"/>
                  <a:pt x="13" y="0"/>
                </a:cubicBezTo>
                <a:cubicBezTo>
                  <a:pt x="14" y="0"/>
                  <a:pt x="16" y="1"/>
                  <a:pt x="16" y="5"/>
                </a:cubicBezTo>
                <a:cubicBezTo>
                  <a:pt x="16" y="12"/>
                  <a:pt x="16" y="12"/>
                  <a:pt x="16" y="12"/>
                </a:cubicBezTo>
                <a:cubicBezTo>
                  <a:pt x="14" y="12"/>
                  <a:pt x="14" y="12"/>
                  <a:pt x="14" y="12"/>
                </a:cubicBezTo>
                <a:cubicBezTo>
                  <a:pt x="14" y="6"/>
                  <a:pt x="14" y="6"/>
                  <a:pt x="14" y="6"/>
                </a:cubicBezTo>
                <a:cubicBezTo>
                  <a:pt x="14" y="3"/>
                  <a:pt x="14" y="2"/>
                  <a:pt x="12" y="2"/>
                </a:cubicBezTo>
                <a:cubicBezTo>
                  <a:pt x="11" y="2"/>
                  <a:pt x="10" y="3"/>
                  <a:pt x="9" y="4"/>
                </a:cubicBezTo>
                <a:cubicBezTo>
                  <a:pt x="9" y="4"/>
                  <a:pt x="9" y="5"/>
                  <a:pt x="9" y="5"/>
                </a:cubicBezTo>
                <a:cubicBezTo>
                  <a:pt x="9" y="12"/>
                  <a:pt x="9" y="12"/>
                  <a:pt x="9" y="12"/>
                </a:cubicBezTo>
                <a:cubicBezTo>
                  <a:pt x="7" y="12"/>
                  <a:pt x="7" y="12"/>
                  <a:pt x="7" y="12"/>
                </a:cubicBezTo>
                <a:cubicBezTo>
                  <a:pt x="7" y="5"/>
                  <a:pt x="7" y="5"/>
                  <a:pt x="7" y="5"/>
                </a:cubicBezTo>
                <a:cubicBezTo>
                  <a:pt x="7" y="3"/>
                  <a:pt x="6" y="2"/>
                  <a:pt x="5" y="2"/>
                </a:cubicBezTo>
                <a:cubicBezTo>
                  <a:pt x="3" y="2"/>
                  <a:pt x="2" y="3"/>
                  <a:pt x="2" y="4"/>
                </a:cubicBezTo>
                <a:cubicBezTo>
                  <a:pt x="2" y="5"/>
                  <a:pt x="2" y="5"/>
                  <a:pt x="2" y="5"/>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04" name="Freeform 3457"/>
          <p:cNvSpPr/>
          <p:nvPr/>
        </p:nvSpPr>
        <p:spPr bwMode="auto">
          <a:xfrm>
            <a:off x="9698625" y="5300031"/>
            <a:ext cx="6015" cy="9022"/>
          </a:xfrm>
          <a:custGeom>
            <a:avLst/>
            <a:gdLst>
              <a:gd name="T0" fmla="*/ 0 w 4"/>
              <a:gd name="T1" fmla="*/ 6 h 6"/>
              <a:gd name="T2" fmla="*/ 1 w 4"/>
              <a:gd name="T3" fmla="*/ 0 h 6"/>
              <a:gd name="T4" fmla="*/ 4 w 4"/>
              <a:gd name="T5" fmla="*/ 0 h 6"/>
              <a:gd name="T6" fmla="*/ 2 w 4"/>
              <a:gd name="T7" fmla="*/ 6 h 6"/>
              <a:gd name="T8" fmla="*/ 0 w 4"/>
              <a:gd name="T9" fmla="*/ 6 h 6"/>
            </a:gdLst>
            <a:ahLst/>
            <a:cxnLst>
              <a:cxn ang="0">
                <a:pos x="T0" y="T1"/>
              </a:cxn>
              <a:cxn ang="0">
                <a:pos x="T2" y="T3"/>
              </a:cxn>
              <a:cxn ang="0">
                <a:pos x="T4" y="T5"/>
              </a:cxn>
              <a:cxn ang="0">
                <a:pos x="T6" y="T7"/>
              </a:cxn>
              <a:cxn ang="0">
                <a:pos x="T8" y="T9"/>
              </a:cxn>
            </a:cxnLst>
            <a:rect l="0" t="0" r="r" b="b"/>
            <a:pathLst>
              <a:path w="4" h="6">
                <a:moveTo>
                  <a:pt x="0" y="6"/>
                </a:moveTo>
                <a:cubicBezTo>
                  <a:pt x="1" y="5"/>
                  <a:pt x="1" y="2"/>
                  <a:pt x="1" y="0"/>
                </a:cubicBezTo>
                <a:cubicBezTo>
                  <a:pt x="4" y="0"/>
                  <a:pt x="4" y="0"/>
                  <a:pt x="4" y="0"/>
                </a:cubicBezTo>
                <a:cubicBezTo>
                  <a:pt x="3" y="2"/>
                  <a:pt x="2" y="5"/>
                  <a:pt x="2" y="6"/>
                </a:cubicBez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05" name="Rectangle 3458"/>
          <p:cNvSpPr>
            <a:spLocks noChangeArrowheads="1"/>
          </p:cNvSpPr>
          <p:nvPr/>
        </p:nvSpPr>
        <p:spPr bwMode="auto">
          <a:xfrm>
            <a:off x="9717672" y="5277976"/>
            <a:ext cx="3007" cy="2606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506" name="Freeform 3459"/>
          <p:cNvSpPr>
            <a:spLocks noEditPoints="1"/>
          </p:cNvSpPr>
          <p:nvPr/>
        </p:nvSpPr>
        <p:spPr bwMode="auto">
          <a:xfrm>
            <a:off x="9726694" y="5278979"/>
            <a:ext cx="5012" cy="25062"/>
          </a:xfrm>
          <a:custGeom>
            <a:avLst/>
            <a:gdLst>
              <a:gd name="T0" fmla="*/ 3 w 3"/>
              <a:gd name="T1" fmla="*/ 1 h 16"/>
              <a:gd name="T2" fmla="*/ 1 w 3"/>
              <a:gd name="T3" fmla="*/ 3 h 16"/>
              <a:gd name="T4" fmla="*/ 0 w 3"/>
              <a:gd name="T5" fmla="*/ 1 h 16"/>
              <a:gd name="T6" fmla="*/ 1 w 3"/>
              <a:gd name="T7" fmla="*/ 0 h 16"/>
              <a:gd name="T8" fmla="*/ 3 w 3"/>
              <a:gd name="T9" fmla="*/ 1 h 16"/>
              <a:gd name="T10" fmla="*/ 0 w 3"/>
              <a:gd name="T11" fmla="*/ 16 h 16"/>
              <a:gd name="T12" fmla="*/ 0 w 3"/>
              <a:gd name="T13" fmla="*/ 5 h 16"/>
              <a:gd name="T14" fmla="*/ 2 w 3"/>
              <a:gd name="T15" fmla="*/ 5 h 16"/>
              <a:gd name="T16" fmla="*/ 2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3"/>
                  <a:pt x="1" y="3"/>
                </a:cubicBezTo>
                <a:cubicBezTo>
                  <a:pt x="1" y="3"/>
                  <a:pt x="0" y="2"/>
                  <a:pt x="0" y="1"/>
                </a:cubicBezTo>
                <a:cubicBezTo>
                  <a:pt x="0" y="1"/>
                  <a:pt x="1" y="0"/>
                  <a:pt x="1" y="0"/>
                </a:cubicBezTo>
                <a:cubicBezTo>
                  <a:pt x="2" y="0"/>
                  <a:pt x="3" y="1"/>
                  <a:pt x="3" y="1"/>
                </a:cubicBezTo>
                <a:close/>
                <a:moveTo>
                  <a:pt x="0" y="16"/>
                </a:moveTo>
                <a:cubicBezTo>
                  <a:pt x="0" y="5"/>
                  <a:pt x="0" y="5"/>
                  <a:pt x="0" y="5"/>
                </a:cubicBezTo>
                <a:cubicBezTo>
                  <a:pt x="2" y="5"/>
                  <a:pt x="2" y="5"/>
                  <a:pt x="2" y="5"/>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07" name="Freeform 3460"/>
          <p:cNvSpPr>
            <a:spLocks noEditPoints="1"/>
          </p:cNvSpPr>
          <p:nvPr/>
        </p:nvSpPr>
        <p:spPr bwMode="auto">
          <a:xfrm>
            <a:off x="9735717" y="5285996"/>
            <a:ext cx="16040" cy="26064"/>
          </a:xfrm>
          <a:custGeom>
            <a:avLst/>
            <a:gdLst>
              <a:gd name="T0" fmla="*/ 10 w 10"/>
              <a:gd name="T1" fmla="*/ 1 h 17"/>
              <a:gd name="T2" fmla="*/ 10 w 10"/>
              <a:gd name="T3" fmla="*/ 4 h 17"/>
              <a:gd name="T4" fmla="*/ 10 w 10"/>
              <a:gd name="T5" fmla="*/ 11 h 17"/>
              <a:gd name="T6" fmla="*/ 9 w 10"/>
              <a:gd name="T7" fmla="*/ 16 h 17"/>
              <a:gd name="T8" fmla="*/ 4 w 10"/>
              <a:gd name="T9" fmla="*/ 17 h 17"/>
              <a:gd name="T10" fmla="*/ 1 w 10"/>
              <a:gd name="T11" fmla="*/ 16 h 17"/>
              <a:gd name="T12" fmla="*/ 1 w 10"/>
              <a:gd name="T13" fmla="*/ 15 h 17"/>
              <a:gd name="T14" fmla="*/ 5 w 10"/>
              <a:gd name="T15" fmla="*/ 16 h 17"/>
              <a:gd name="T16" fmla="*/ 8 w 10"/>
              <a:gd name="T17" fmla="*/ 12 h 17"/>
              <a:gd name="T18" fmla="*/ 8 w 10"/>
              <a:gd name="T19" fmla="*/ 10 h 17"/>
              <a:gd name="T20" fmla="*/ 8 w 10"/>
              <a:gd name="T21" fmla="*/ 10 h 17"/>
              <a:gd name="T22" fmla="*/ 5 w 10"/>
              <a:gd name="T23" fmla="*/ 12 h 17"/>
              <a:gd name="T24" fmla="*/ 0 w 10"/>
              <a:gd name="T25" fmla="*/ 7 h 17"/>
              <a:gd name="T26" fmla="*/ 5 w 10"/>
              <a:gd name="T27" fmla="*/ 0 h 17"/>
              <a:gd name="T28" fmla="*/ 8 w 10"/>
              <a:gd name="T29" fmla="*/ 2 h 17"/>
              <a:gd name="T30" fmla="*/ 8 w 10"/>
              <a:gd name="T31" fmla="*/ 2 h 17"/>
              <a:gd name="T32" fmla="*/ 9 w 10"/>
              <a:gd name="T33" fmla="*/ 1 h 17"/>
              <a:gd name="T34" fmla="*/ 10 w 10"/>
              <a:gd name="T35" fmla="*/ 1 h 17"/>
              <a:gd name="T36" fmla="*/ 8 w 10"/>
              <a:gd name="T37" fmla="*/ 5 h 17"/>
              <a:gd name="T38" fmla="*/ 8 w 10"/>
              <a:gd name="T39" fmla="*/ 4 h 17"/>
              <a:gd name="T40" fmla="*/ 5 w 10"/>
              <a:gd name="T41" fmla="*/ 2 h 17"/>
              <a:gd name="T42" fmla="*/ 2 w 10"/>
              <a:gd name="T43" fmla="*/ 6 h 17"/>
              <a:gd name="T44" fmla="*/ 5 w 10"/>
              <a:gd name="T45" fmla="*/ 11 h 17"/>
              <a:gd name="T46" fmla="*/ 8 w 10"/>
              <a:gd name="T47" fmla="*/ 8 h 17"/>
              <a:gd name="T48" fmla="*/ 8 w 10"/>
              <a:gd name="T49" fmla="*/ 7 h 17"/>
              <a:gd name="T50" fmla="*/ 8 w 10"/>
              <a:gd name="T51"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 h="17">
                <a:moveTo>
                  <a:pt x="10" y="1"/>
                </a:moveTo>
                <a:cubicBezTo>
                  <a:pt x="10" y="1"/>
                  <a:pt x="10" y="2"/>
                  <a:pt x="10" y="4"/>
                </a:cubicBezTo>
                <a:cubicBezTo>
                  <a:pt x="10" y="11"/>
                  <a:pt x="10" y="11"/>
                  <a:pt x="10" y="11"/>
                </a:cubicBezTo>
                <a:cubicBezTo>
                  <a:pt x="10" y="13"/>
                  <a:pt x="10" y="15"/>
                  <a:pt x="9" y="16"/>
                </a:cubicBezTo>
                <a:cubicBezTo>
                  <a:pt x="8" y="17"/>
                  <a:pt x="6" y="17"/>
                  <a:pt x="4" y="17"/>
                </a:cubicBezTo>
                <a:cubicBezTo>
                  <a:pt x="3" y="17"/>
                  <a:pt x="2" y="17"/>
                  <a:pt x="1" y="16"/>
                </a:cubicBezTo>
                <a:cubicBezTo>
                  <a:pt x="1" y="15"/>
                  <a:pt x="1" y="15"/>
                  <a:pt x="1" y="15"/>
                </a:cubicBezTo>
                <a:cubicBezTo>
                  <a:pt x="2" y="15"/>
                  <a:pt x="3" y="16"/>
                  <a:pt x="5" y="16"/>
                </a:cubicBezTo>
                <a:cubicBezTo>
                  <a:pt x="7" y="16"/>
                  <a:pt x="8" y="14"/>
                  <a:pt x="8" y="12"/>
                </a:cubicBezTo>
                <a:cubicBezTo>
                  <a:pt x="8" y="10"/>
                  <a:pt x="8" y="10"/>
                  <a:pt x="8" y="10"/>
                </a:cubicBezTo>
                <a:cubicBezTo>
                  <a:pt x="8" y="10"/>
                  <a:pt x="8" y="10"/>
                  <a:pt x="8" y="10"/>
                </a:cubicBezTo>
                <a:cubicBezTo>
                  <a:pt x="8" y="11"/>
                  <a:pt x="6" y="12"/>
                  <a:pt x="5" y="12"/>
                </a:cubicBezTo>
                <a:cubicBezTo>
                  <a:pt x="2" y="12"/>
                  <a:pt x="0" y="10"/>
                  <a:pt x="0" y="7"/>
                </a:cubicBezTo>
                <a:cubicBezTo>
                  <a:pt x="0" y="3"/>
                  <a:pt x="2" y="0"/>
                  <a:pt x="5" y="0"/>
                </a:cubicBezTo>
                <a:cubicBezTo>
                  <a:pt x="7" y="0"/>
                  <a:pt x="8" y="1"/>
                  <a:pt x="8" y="2"/>
                </a:cubicBezTo>
                <a:cubicBezTo>
                  <a:pt x="8" y="2"/>
                  <a:pt x="8" y="2"/>
                  <a:pt x="8" y="2"/>
                </a:cubicBezTo>
                <a:cubicBezTo>
                  <a:pt x="9" y="1"/>
                  <a:pt x="9" y="1"/>
                  <a:pt x="9" y="1"/>
                </a:cubicBezTo>
                <a:lnTo>
                  <a:pt x="10" y="1"/>
                </a:lnTo>
                <a:close/>
                <a:moveTo>
                  <a:pt x="8" y="5"/>
                </a:moveTo>
                <a:cubicBezTo>
                  <a:pt x="8" y="5"/>
                  <a:pt x="8" y="5"/>
                  <a:pt x="8" y="4"/>
                </a:cubicBezTo>
                <a:cubicBezTo>
                  <a:pt x="8" y="3"/>
                  <a:pt x="7" y="2"/>
                  <a:pt x="5" y="2"/>
                </a:cubicBezTo>
                <a:cubicBezTo>
                  <a:pt x="3" y="2"/>
                  <a:pt x="2" y="4"/>
                  <a:pt x="2" y="6"/>
                </a:cubicBezTo>
                <a:cubicBezTo>
                  <a:pt x="2" y="9"/>
                  <a:pt x="3" y="11"/>
                  <a:pt x="5" y="11"/>
                </a:cubicBezTo>
                <a:cubicBezTo>
                  <a:pt x="6" y="11"/>
                  <a:pt x="8" y="10"/>
                  <a:pt x="8" y="8"/>
                </a:cubicBezTo>
                <a:cubicBezTo>
                  <a:pt x="8" y="8"/>
                  <a:pt x="8" y="8"/>
                  <a:pt x="8" y="7"/>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08" name="Freeform 3461"/>
          <p:cNvSpPr/>
          <p:nvPr/>
        </p:nvSpPr>
        <p:spPr bwMode="auto">
          <a:xfrm>
            <a:off x="9757771" y="5286998"/>
            <a:ext cx="16040" cy="19047"/>
          </a:xfrm>
          <a:custGeom>
            <a:avLst/>
            <a:gdLst>
              <a:gd name="T0" fmla="*/ 10 w 10"/>
              <a:gd name="T1" fmla="*/ 8 h 12"/>
              <a:gd name="T2" fmla="*/ 10 w 10"/>
              <a:gd name="T3" fmla="*/ 11 h 12"/>
              <a:gd name="T4" fmla="*/ 8 w 10"/>
              <a:gd name="T5" fmla="*/ 11 h 12"/>
              <a:gd name="T6" fmla="*/ 8 w 10"/>
              <a:gd name="T7" fmla="*/ 9 h 12"/>
              <a:gd name="T8" fmla="*/ 8 w 10"/>
              <a:gd name="T9" fmla="*/ 9 h 12"/>
              <a:gd name="T10" fmla="*/ 4 w 10"/>
              <a:gd name="T11" fmla="*/ 12 h 12"/>
              <a:gd name="T12" fmla="*/ 0 w 10"/>
              <a:gd name="T13" fmla="*/ 6 h 12"/>
              <a:gd name="T14" fmla="*/ 0 w 10"/>
              <a:gd name="T15" fmla="*/ 0 h 12"/>
              <a:gd name="T16" fmla="*/ 2 w 10"/>
              <a:gd name="T17" fmla="*/ 0 h 12"/>
              <a:gd name="T18" fmla="*/ 2 w 10"/>
              <a:gd name="T19" fmla="*/ 6 h 12"/>
              <a:gd name="T20" fmla="*/ 5 w 10"/>
              <a:gd name="T21" fmla="*/ 10 h 12"/>
              <a:gd name="T22" fmla="*/ 8 w 10"/>
              <a:gd name="T23" fmla="*/ 8 h 12"/>
              <a:gd name="T24" fmla="*/ 8 w 10"/>
              <a:gd name="T25" fmla="*/ 7 h 12"/>
              <a:gd name="T26" fmla="*/ 8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9"/>
                  <a:pt x="10" y="10"/>
                  <a:pt x="10" y="11"/>
                </a:cubicBezTo>
                <a:cubicBezTo>
                  <a:pt x="8" y="11"/>
                  <a:pt x="8" y="11"/>
                  <a:pt x="8" y="11"/>
                </a:cubicBezTo>
                <a:cubicBezTo>
                  <a:pt x="8" y="9"/>
                  <a:pt x="8" y="9"/>
                  <a:pt x="8" y="9"/>
                </a:cubicBezTo>
                <a:cubicBezTo>
                  <a:pt x="8" y="9"/>
                  <a:pt x="8" y="9"/>
                  <a:pt x="8" y="9"/>
                </a:cubicBezTo>
                <a:cubicBezTo>
                  <a:pt x="8" y="10"/>
                  <a:pt x="6" y="12"/>
                  <a:pt x="4" y="12"/>
                </a:cubicBezTo>
                <a:cubicBezTo>
                  <a:pt x="2" y="12"/>
                  <a:pt x="0" y="11"/>
                  <a:pt x="0" y="6"/>
                </a:cubicBezTo>
                <a:cubicBezTo>
                  <a:pt x="0" y="0"/>
                  <a:pt x="0" y="0"/>
                  <a:pt x="0" y="0"/>
                </a:cubicBezTo>
                <a:cubicBezTo>
                  <a:pt x="2" y="0"/>
                  <a:pt x="2" y="0"/>
                  <a:pt x="2" y="0"/>
                </a:cubicBezTo>
                <a:cubicBezTo>
                  <a:pt x="2" y="6"/>
                  <a:pt x="2" y="6"/>
                  <a:pt x="2" y="6"/>
                </a:cubicBezTo>
                <a:cubicBezTo>
                  <a:pt x="2" y="8"/>
                  <a:pt x="3" y="10"/>
                  <a:pt x="5" y="10"/>
                </a:cubicBezTo>
                <a:cubicBezTo>
                  <a:pt x="6" y="10"/>
                  <a:pt x="7" y="9"/>
                  <a:pt x="8" y="8"/>
                </a:cubicBezTo>
                <a:cubicBezTo>
                  <a:pt x="8" y="8"/>
                  <a:pt x="8" y="7"/>
                  <a:pt x="8" y="7"/>
                </a:cubicBezTo>
                <a:cubicBezTo>
                  <a:pt x="8" y="0"/>
                  <a:pt x="8" y="0"/>
                  <a:pt x="8"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09" name="Rectangle 3462"/>
          <p:cNvSpPr>
            <a:spLocks noChangeArrowheads="1"/>
          </p:cNvSpPr>
          <p:nvPr/>
        </p:nvSpPr>
        <p:spPr bwMode="auto">
          <a:xfrm>
            <a:off x="9779826" y="5277976"/>
            <a:ext cx="3007" cy="2606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510" name="Freeform 3463"/>
          <p:cNvSpPr>
            <a:spLocks noEditPoints="1"/>
          </p:cNvSpPr>
          <p:nvPr/>
        </p:nvSpPr>
        <p:spPr bwMode="auto">
          <a:xfrm>
            <a:off x="9787845" y="5285996"/>
            <a:ext cx="14035" cy="20050"/>
          </a:xfrm>
          <a:custGeom>
            <a:avLst/>
            <a:gdLst>
              <a:gd name="T0" fmla="*/ 7 w 9"/>
              <a:gd name="T1" fmla="*/ 12 h 13"/>
              <a:gd name="T2" fmla="*/ 7 w 9"/>
              <a:gd name="T3" fmla="*/ 11 h 13"/>
              <a:gd name="T4" fmla="*/ 7 w 9"/>
              <a:gd name="T5" fmla="*/ 11 h 13"/>
              <a:gd name="T6" fmla="*/ 4 w 9"/>
              <a:gd name="T7" fmla="*/ 13 h 13"/>
              <a:gd name="T8" fmla="*/ 0 w 9"/>
              <a:gd name="T9" fmla="*/ 9 h 13"/>
              <a:gd name="T10" fmla="*/ 7 w 9"/>
              <a:gd name="T11" fmla="*/ 5 h 13"/>
              <a:gd name="T12" fmla="*/ 7 w 9"/>
              <a:gd name="T13" fmla="*/ 5 h 13"/>
              <a:gd name="T14" fmla="*/ 4 w 9"/>
              <a:gd name="T15" fmla="*/ 2 h 13"/>
              <a:gd name="T16" fmla="*/ 1 w 9"/>
              <a:gd name="T17" fmla="*/ 3 h 13"/>
              <a:gd name="T18" fmla="*/ 1 w 9"/>
              <a:gd name="T19" fmla="*/ 1 h 13"/>
              <a:gd name="T20" fmla="*/ 5 w 9"/>
              <a:gd name="T21" fmla="*/ 0 h 13"/>
              <a:gd name="T22" fmla="*/ 9 w 9"/>
              <a:gd name="T23" fmla="*/ 5 h 13"/>
              <a:gd name="T24" fmla="*/ 9 w 9"/>
              <a:gd name="T25" fmla="*/ 9 h 13"/>
              <a:gd name="T26" fmla="*/ 9 w 9"/>
              <a:gd name="T27" fmla="*/ 12 h 13"/>
              <a:gd name="T28" fmla="*/ 7 w 9"/>
              <a:gd name="T29" fmla="*/ 12 h 13"/>
              <a:gd name="T30" fmla="*/ 7 w 9"/>
              <a:gd name="T31" fmla="*/ 6 h 13"/>
              <a:gd name="T32" fmla="*/ 2 w 9"/>
              <a:gd name="T33" fmla="*/ 9 h 13"/>
              <a:gd name="T34" fmla="*/ 4 w 9"/>
              <a:gd name="T35" fmla="*/ 11 h 13"/>
              <a:gd name="T36" fmla="*/ 7 w 9"/>
              <a:gd name="T37" fmla="*/ 9 h 13"/>
              <a:gd name="T38" fmla="*/ 7 w 9"/>
              <a:gd name="T39" fmla="*/ 8 h 13"/>
              <a:gd name="T40" fmla="*/ 7 w 9"/>
              <a:gd name="T41"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3">
                <a:moveTo>
                  <a:pt x="7" y="12"/>
                </a:moveTo>
                <a:cubicBezTo>
                  <a:pt x="7" y="11"/>
                  <a:pt x="7" y="11"/>
                  <a:pt x="7" y="11"/>
                </a:cubicBezTo>
                <a:cubicBezTo>
                  <a:pt x="7" y="11"/>
                  <a:pt x="7" y="11"/>
                  <a:pt x="7" y="11"/>
                </a:cubicBezTo>
                <a:cubicBezTo>
                  <a:pt x="7" y="12"/>
                  <a:pt x="5" y="13"/>
                  <a:pt x="4" y="13"/>
                </a:cubicBezTo>
                <a:cubicBezTo>
                  <a:pt x="1" y="13"/>
                  <a:pt x="0" y="11"/>
                  <a:pt x="0" y="9"/>
                </a:cubicBezTo>
                <a:cubicBezTo>
                  <a:pt x="0" y="6"/>
                  <a:pt x="3" y="5"/>
                  <a:pt x="7" y="5"/>
                </a:cubicBezTo>
                <a:cubicBezTo>
                  <a:pt x="7" y="5"/>
                  <a:pt x="7" y="5"/>
                  <a:pt x="7" y="5"/>
                </a:cubicBezTo>
                <a:cubicBezTo>
                  <a:pt x="7" y="4"/>
                  <a:pt x="7" y="2"/>
                  <a:pt x="4" y="2"/>
                </a:cubicBezTo>
                <a:cubicBezTo>
                  <a:pt x="3" y="2"/>
                  <a:pt x="2" y="2"/>
                  <a:pt x="1" y="3"/>
                </a:cubicBezTo>
                <a:cubicBezTo>
                  <a:pt x="1" y="1"/>
                  <a:pt x="1" y="1"/>
                  <a:pt x="1" y="1"/>
                </a:cubicBezTo>
                <a:cubicBezTo>
                  <a:pt x="2" y="1"/>
                  <a:pt x="3" y="0"/>
                  <a:pt x="5" y="0"/>
                </a:cubicBezTo>
                <a:cubicBezTo>
                  <a:pt x="8" y="0"/>
                  <a:pt x="9" y="3"/>
                  <a:pt x="9" y="5"/>
                </a:cubicBezTo>
                <a:cubicBezTo>
                  <a:pt x="9" y="9"/>
                  <a:pt x="9" y="9"/>
                  <a:pt x="9" y="9"/>
                </a:cubicBezTo>
                <a:cubicBezTo>
                  <a:pt x="9" y="10"/>
                  <a:pt x="9" y="11"/>
                  <a:pt x="9" y="12"/>
                </a:cubicBezTo>
                <a:lnTo>
                  <a:pt x="7" y="12"/>
                </a:lnTo>
                <a:close/>
                <a:moveTo>
                  <a:pt x="7" y="6"/>
                </a:moveTo>
                <a:cubicBezTo>
                  <a:pt x="5" y="6"/>
                  <a:pt x="2" y="7"/>
                  <a:pt x="2" y="9"/>
                </a:cubicBezTo>
                <a:cubicBezTo>
                  <a:pt x="2" y="10"/>
                  <a:pt x="3" y="11"/>
                  <a:pt x="4" y="11"/>
                </a:cubicBezTo>
                <a:cubicBezTo>
                  <a:pt x="6" y="11"/>
                  <a:pt x="7" y="10"/>
                  <a:pt x="7" y="9"/>
                </a:cubicBezTo>
                <a:cubicBezTo>
                  <a:pt x="7" y="9"/>
                  <a:pt x="7" y="9"/>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11" name="Freeform 3464"/>
          <p:cNvSpPr/>
          <p:nvPr/>
        </p:nvSpPr>
        <p:spPr bwMode="auto">
          <a:xfrm>
            <a:off x="9815915" y="5285996"/>
            <a:ext cx="11027" cy="20050"/>
          </a:xfrm>
          <a:custGeom>
            <a:avLst/>
            <a:gdLst>
              <a:gd name="T0" fmla="*/ 0 w 7"/>
              <a:gd name="T1" fmla="*/ 10 h 13"/>
              <a:gd name="T2" fmla="*/ 3 w 7"/>
              <a:gd name="T3" fmla="*/ 11 h 13"/>
              <a:gd name="T4" fmla="*/ 5 w 7"/>
              <a:gd name="T5" fmla="*/ 9 h 13"/>
              <a:gd name="T6" fmla="*/ 3 w 7"/>
              <a:gd name="T7" fmla="*/ 7 h 13"/>
              <a:gd name="T8" fmla="*/ 0 w 7"/>
              <a:gd name="T9" fmla="*/ 4 h 13"/>
              <a:gd name="T10" fmla="*/ 4 w 7"/>
              <a:gd name="T11" fmla="*/ 0 h 13"/>
              <a:gd name="T12" fmla="*/ 7 w 7"/>
              <a:gd name="T13" fmla="*/ 1 h 13"/>
              <a:gd name="T14" fmla="*/ 6 w 7"/>
              <a:gd name="T15" fmla="*/ 3 h 13"/>
              <a:gd name="T16" fmla="*/ 4 w 7"/>
              <a:gd name="T17" fmla="*/ 2 h 13"/>
              <a:gd name="T18" fmla="*/ 2 w 7"/>
              <a:gd name="T19" fmla="*/ 4 h 13"/>
              <a:gd name="T20" fmla="*/ 4 w 7"/>
              <a:gd name="T21" fmla="*/ 6 h 13"/>
              <a:gd name="T22" fmla="*/ 7 w 7"/>
              <a:gd name="T23" fmla="*/ 9 h 13"/>
              <a:gd name="T24" fmla="*/ 3 w 7"/>
              <a:gd name="T25" fmla="*/ 13 h 13"/>
              <a:gd name="T26" fmla="*/ 0 w 7"/>
              <a:gd name="T27" fmla="*/ 12 h 13"/>
              <a:gd name="T28" fmla="*/ 0 w 7"/>
              <a:gd name="T29" fmla="*/ 1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3">
                <a:moveTo>
                  <a:pt x="0" y="10"/>
                </a:moveTo>
                <a:cubicBezTo>
                  <a:pt x="1" y="11"/>
                  <a:pt x="2" y="11"/>
                  <a:pt x="3" y="11"/>
                </a:cubicBezTo>
                <a:cubicBezTo>
                  <a:pt x="5" y="11"/>
                  <a:pt x="5" y="10"/>
                  <a:pt x="5" y="9"/>
                </a:cubicBezTo>
                <a:cubicBezTo>
                  <a:pt x="5" y="8"/>
                  <a:pt x="5" y="8"/>
                  <a:pt x="3" y="7"/>
                </a:cubicBezTo>
                <a:cubicBezTo>
                  <a:pt x="1" y="6"/>
                  <a:pt x="0" y="5"/>
                  <a:pt x="0" y="4"/>
                </a:cubicBezTo>
                <a:cubicBezTo>
                  <a:pt x="0" y="2"/>
                  <a:pt x="2" y="0"/>
                  <a:pt x="4" y="0"/>
                </a:cubicBezTo>
                <a:cubicBezTo>
                  <a:pt x="5" y="0"/>
                  <a:pt x="6" y="1"/>
                  <a:pt x="7" y="1"/>
                </a:cubicBezTo>
                <a:cubicBezTo>
                  <a:pt x="6" y="3"/>
                  <a:pt x="6" y="3"/>
                  <a:pt x="6" y="3"/>
                </a:cubicBezTo>
                <a:cubicBezTo>
                  <a:pt x="6" y="2"/>
                  <a:pt x="5" y="2"/>
                  <a:pt x="4" y="2"/>
                </a:cubicBezTo>
                <a:cubicBezTo>
                  <a:pt x="3" y="2"/>
                  <a:pt x="2" y="3"/>
                  <a:pt x="2" y="4"/>
                </a:cubicBezTo>
                <a:cubicBezTo>
                  <a:pt x="2" y="5"/>
                  <a:pt x="3" y="5"/>
                  <a:pt x="4" y="6"/>
                </a:cubicBezTo>
                <a:cubicBezTo>
                  <a:pt x="6" y="6"/>
                  <a:pt x="7" y="7"/>
                  <a:pt x="7" y="9"/>
                </a:cubicBezTo>
                <a:cubicBezTo>
                  <a:pt x="7" y="11"/>
                  <a:pt x="6" y="13"/>
                  <a:pt x="3" y="13"/>
                </a:cubicBezTo>
                <a:cubicBezTo>
                  <a:pt x="2" y="13"/>
                  <a:pt x="1" y="12"/>
                  <a:pt x="0" y="12"/>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12" name="Freeform 3465"/>
          <p:cNvSpPr>
            <a:spLocks noEditPoints="1"/>
          </p:cNvSpPr>
          <p:nvPr/>
        </p:nvSpPr>
        <p:spPr bwMode="auto">
          <a:xfrm>
            <a:off x="9831954" y="5285996"/>
            <a:ext cx="17042" cy="20050"/>
          </a:xfrm>
          <a:custGeom>
            <a:avLst/>
            <a:gdLst>
              <a:gd name="T0" fmla="*/ 11 w 11"/>
              <a:gd name="T1" fmla="*/ 6 h 13"/>
              <a:gd name="T2" fmla="*/ 5 w 11"/>
              <a:gd name="T3" fmla="*/ 13 h 13"/>
              <a:gd name="T4" fmla="*/ 0 w 11"/>
              <a:gd name="T5" fmla="*/ 7 h 13"/>
              <a:gd name="T6" fmla="*/ 5 w 11"/>
              <a:gd name="T7" fmla="*/ 0 h 13"/>
              <a:gd name="T8" fmla="*/ 11 w 11"/>
              <a:gd name="T9" fmla="*/ 6 h 13"/>
              <a:gd name="T10" fmla="*/ 2 w 11"/>
              <a:gd name="T11" fmla="*/ 6 h 13"/>
              <a:gd name="T12" fmla="*/ 5 w 11"/>
              <a:gd name="T13" fmla="*/ 11 h 13"/>
              <a:gd name="T14" fmla="*/ 9 w 11"/>
              <a:gd name="T15" fmla="*/ 6 h 13"/>
              <a:gd name="T16" fmla="*/ 5 w 11"/>
              <a:gd name="T17" fmla="*/ 2 h 13"/>
              <a:gd name="T18" fmla="*/ 2 w 11"/>
              <a:gd name="T19"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3">
                <a:moveTo>
                  <a:pt x="11" y="6"/>
                </a:moveTo>
                <a:cubicBezTo>
                  <a:pt x="11" y="11"/>
                  <a:pt x="8" y="13"/>
                  <a:pt x="5" y="13"/>
                </a:cubicBezTo>
                <a:cubicBezTo>
                  <a:pt x="2" y="13"/>
                  <a:pt x="0" y="10"/>
                  <a:pt x="0" y="7"/>
                </a:cubicBezTo>
                <a:cubicBezTo>
                  <a:pt x="0" y="3"/>
                  <a:pt x="2" y="0"/>
                  <a:pt x="5" y="0"/>
                </a:cubicBezTo>
                <a:cubicBezTo>
                  <a:pt x="9" y="0"/>
                  <a:pt x="11" y="3"/>
                  <a:pt x="11" y="6"/>
                </a:cubicBezTo>
                <a:close/>
                <a:moveTo>
                  <a:pt x="2" y="6"/>
                </a:moveTo>
                <a:cubicBezTo>
                  <a:pt x="2" y="9"/>
                  <a:pt x="3" y="11"/>
                  <a:pt x="5" y="11"/>
                </a:cubicBezTo>
                <a:cubicBezTo>
                  <a:pt x="7" y="11"/>
                  <a:pt x="9" y="9"/>
                  <a:pt x="9" y="6"/>
                </a:cubicBezTo>
                <a:cubicBezTo>
                  <a:pt x="9" y="4"/>
                  <a:pt x="8" y="2"/>
                  <a:pt x="5"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13" name="Rectangle 3466"/>
          <p:cNvSpPr>
            <a:spLocks noChangeArrowheads="1"/>
          </p:cNvSpPr>
          <p:nvPr/>
        </p:nvSpPr>
        <p:spPr bwMode="auto">
          <a:xfrm>
            <a:off x="9854009" y="5277976"/>
            <a:ext cx="3007" cy="2606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514" name="Rectangle 3467"/>
          <p:cNvSpPr>
            <a:spLocks noChangeArrowheads="1"/>
          </p:cNvSpPr>
          <p:nvPr/>
        </p:nvSpPr>
        <p:spPr bwMode="auto">
          <a:xfrm>
            <a:off x="9863031" y="5277976"/>
            <a:ext cx="4010" cy="2606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515" name="Freeform 3468"/>
          <p:cNvSpPr>
            <a:spLocks noEditPoints="1"/>
          </p:cNvSpPr>
          <p:nvPr/>
        </p:nvSpPr>
        <p:spPr bwMode="auto">
          <a:xfrm>
            <a:off x="9873056" y="5278979"/>
            <a:ext cx="5012" cy="25062"/>
          </a:xfrm>
          <a:custGeom>
            <a:avLst/>
            <a:gdLst>
              <a:gd name="T0" fmla="*/ 3 w 3"/>
              <a:gd name="T1" fmla="*/ 1 h 16"/>
              <a:gd name="T2" fmla="*/ 1 w 3"/>
              <a:gd name="T3" fmla="*/ 3 h 16"/>
              <a:gd name="T4" fmla="*/ 0 w 3"/>
              <a:gd name="T5" fmla="*/ 1 h 16"/>
              <a:gd name="T6" fmla="*/ 1 w 3"/>
              <a:gd name="T7" fmla="*/ 0 h 16"/>
              <a:gd name="T8" fmla="*/ 3 w 3"/>
              <a:gd name="T9" fmla="*/ 1 h 16"/>
              <a:gd name="T10" fmla="*/ 0 w 3"/>
              <a:gd name="T11" fmla="*/ 16 h 16"/>
              <a:gd name="T12" fmla="*/ 0 w 3"/>
              <a:gd name="T13" fmla="*/ 5 h 16"/>
              <a:gd name="T14" fmla="*/ 2 w 3"/>
              <a:gd name="T15" fmla="*/ 5 h 16"/>
              <a:gd name="T16" fmla="*/ 2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3"/>
                  <a:pt x="1" y="3"/>
                </a:cubicBezTo>
                <a:cubicBezTo>
                  <a:pt x="1" y="3"/>
                  <a:pt x="0" y="2"/>
                  <a:pt x="0" y="1"/>
                </a:cubicBezTo>
                <a:cubicBezTo>
                  <a:pt x="0" y="1"/>
                  <a:pt x="1" y="0"/>
                  <a:pt x="1" y="0"/>
                </a:cubicBezTo>
                <a:cubicBezTo>
                  <a:pt x="2" y="0"/>
                  <a:pt x="3" y="1"/>
                  <a:pt x="3" y="1"/>
                </a:cubicBezTo>
                <a:close/>
                <a:moveTo>
                  <a:pt x="0" y="16"/>
                </a:moveTo>
                <a:cubicBezTo>
                  <a:pt x="0" y="5"/>
                  <a:pt x="0" y="5"/>
                  <a:pt x="0" y="5"/>
                </a:cubicBezTo>
                <a:cubicBezTo>
                  <a:pt x="2" y="5"/>
                  <a:pt x="2" y="5"/>
                  <a:pt x="2" y="5"/>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16" name="Freeform 3469"/>
          <p:cNvSpPr/>
          <p:nvPr/>
        </p:nvSpPr>
        <p:spPr bwMode="auto">
          <a:xfrm>
            <a:off x="9881076" y="5285996"/>
            <a:ext cx="15037" cy="20050"/>
          </a:xfrm>
          <a:custGeom>
            <a:avLst/>
            <a:gdLst>
              <a:gd name="T0" fmla="*/ 10 w 10"/>
              <a:gd name="T1" fmla="*/ 12 h 13"/>
              <a:gd name="T2" fmla="*/ 6 w 10"/>
              <a:gd name="T3" fmla="*/ 13 h 13"/>
              <a:gd name="T4" fmla="*/ 0 w 10"/>
              <a:gd name="T5" fmla="*/ 7 h 13"/>
              <a:gd name="T6" fmla="*/ 7 w 10"/>
              <a:gd name="T7" fmla="*/ 0 h 13"/>
              <a:gd name="T8" fmla="*/ 10 w 10"/>
              <a:gd name="T9" fmla="*/ 1 h 13"/>
              <a:gd name="T10" fmla="*/ 9 w 10"/>
              <a:gd name="T11" fmla="*/ 3 h 13"/>
              <a:gd name="T12" fmla="*/ 7 w 10"/>
              <a:gd name="T13" fmla="*/ 2 h 13"/>
              <a:gd name="T14" fmla="*/ 3 w 10"/>
              <a:gd name="T15" fmla="*/ 6 h 13"/>
              <a:gd name="T16" fmla="*/ 7 w 10"/>
              <a:gd name="T17" fmla="*/ 11 h 13"/>
              <a:gd name="T18" fmla="*/ 9 w 10"/>
              <a:gd name="T19" fmla="*/ 10 h 13"/>
              <a:gd name="T20" fmla="*/ 10 w 10"/>
              <a:gd name="T21" fmla="*/ 1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3">
                <a:moveTo>
                  <a:pt x="10" y="12"/>
                </a:moveTo>
                <a:cubicBezTo>
                  <a:pt x="9" y="12"/>
                  <a:pt x="8" y="13"/>
                  <a:pt x="6" y="13"/>
                </a:cubicBezTo>
                <a:cubicBezTo>
                  <a:pt x="3" y="13"/>
                  <a:pt x="0" y="10"/>
                  <a:pt x="0" y="7"/>
                </a:cubicBezTo>
                <a:cubicBezTo>
                  <a:pt x="0" y="3"/>
                  <a:pt x="3" y="0"/>
                  <a:pt x="7" y="0"/>
                </a:cubicBezTo>
                <a:cubicBezTo>
                  <a:pt x="8" y="0"/>
                  <a:pt x="9" y="1"/>
                  <a:pt x="10" y="1"/>
                </a:cubicBezTo>
                <a:cubicBezTo>
                  <a:pt x="9" y="3"/>
                  <a:pt x="9" y="3"/>
                  <a:pt x="9" y="3"/>
                </a:cubicBezTo>
                <a:cubicBezTo>
                  <a:pt x="9" y="2"/>
                  <a:pt x="8" y="2"/>
                  <a:pt x="7" y="2"/>
                </a:cubicBezTo>
                <a:cubicBezTo>
                  <a:pt x="4" y="2"/>
                  <a:pt x="3" y="4"/>
                  <a:pt x="3" y="6"/>
                </a:cubicBezTo>
                <a:cubicBezTo>
                  <a:pt x="3" y="9"/>
                  <a:pt x="4" y="11"/>
                  <a:pt x="7" y="11"/>
                </a:cubicBezTo>
                <a:cubicBezTo>
                  <a:pt x="8" y="11"/>
                  <a:pt x="9" y="11"/>
                  <a:pt x="9" y="10"/>
                </a:cubicBezTo>
                <a:lnTo>
                  <a:pt x="10" y="1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17" name="Freeform 3470"/>
          <p:cNvSpPr>
            <a:spLocks noEditPoints="1"/>
          </p:cNvSpPr>
          <p:nvPr/>
        </p:nvSpPr>
        <p:spPr bwMode="auto">
          <a:xfrm>
            <a:off x="9900123" y="5278979"/>
            <a:ext cx="4010" cy="25062"/>
          </a:xfrm>
          <a:custGeom>
            <a:avLst/>
            <a:gdLst>
              <a:gd name="T0" fmla="*/ 3 w 3"/>
              <a:gd name="T1" fmla="*/ 1 h 16"/>
              <a:gd name="T2" fmla="*/ 2 w 3"/>
              <a:gd name="T3" fmla="*/ 3 h 16"/>
              <a:gd name="T4" fmla="*/ 0 w 3"/>
              <a:gd name="T5" fmla="*/ 1 h 16"/>
              <a:gd name="T6" fmla="*/ 2 w 3"/>
              <a:gd name="T7" fmla="*/ 0 h 16"/>
              <a:gd name="T8" fmla="*/ 3 w 3"/>
              <a:gd name="T9" fmla="*/ 1 h 16"/>
              <a:gd name="T10" fmla="*/ 1 w 3"/>
              <a:gd name="T11" fmla="*/ 16 h 16"/>
              <a:gd name="T12" fmla="*/ 1 w 3"/>
              <a:gd name="T13" fmla="*/ 5 h 16"/>
              <a:gd name="T14" fmla="*/ 3 w 3"/>
              <a:gd name="T15" fmla="*/ 5 h 16"/>
              <a:gd name="T16" fmla="*/ 3 w 3"/>
              <a:gd name="T17" fmla="*/ 16 h 16"/>
              <a:gd name="T18" fmla="*/ 1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3"/>
                  <a:pt x="2" y="3"/>
                </a:cubicBezTo>
                <a:cubicBezTo>
                  <a:pt x="1" y="3"/>
                  <a:pt x="0" y="2"/>
                  <a:pt x="0" y="1"/>
                </a:cubicBezTo>
                <a:cubicBezTo>
                  <a:pt x="0" y="1"/>
                  <a:pt x="1" y="0"/>
                  <a:pt x="2" y="0"/>
                </a:cubicBezTo>
                <a:cubicBezTo>
                  <a:pt x="2" y="0"/>
                  <a:pt x="3" y="1"/>
                  <a:pt x="3" y="1"/>
                </a:cubicBezTo>
                <a:close/>
                <a:moveTo>
                  <a:pt x="1" y="16"/>
                </a:moveTo>
                <a:cubicBezTo>
                  <a:pt x="1" y="5"/>
                  <a:pt x="1" y="5"/>
                  <a:pt x="1" y="5"/>
                </a:cubicBezTo>
                <a:cubicBezTo>
                  <a:pt x="3" y="5"/>
                  <a:pt x="3" y="5"/>
                  <a:pt x="3" y="5"/>
                </a:cubicBezTo>
                <a:cubicBezTo>
                  <a:pt x="3" y="16"/>
                  <a:pt x="3" y="16"/>
                  <a:pt x="3" y="16"/>
                </a:cubicBezTo>
                <a:lnTo>
                  <a:pt x="1"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18" name="Freeform 3471"/>
          <p:cNvSpPr/>
          <p:nvPr/>
        </p:nvSpPr>
        <p:spPr bwMode="auto">
          <a:xfrm>
            <a:off x="9907140" y="5280983"/>
            <a:ext cx="11027" cy="25062"/>
          </a:xfrm>
          <a:custGeom>
            <a:avLst/>
            <a:gdLst>
              <a:gd name="T0" fmla="*/ 4 w 7"/>
              <a:gd name="T1" fmla="*/ 0 h 16"/>
              <a:gd name="T2" fmla="*/ 4 w 7"/>
              <a:gd name="T3" fmla="*/ 4 h 16"/>
              <a:gd name="T4" fmla="*/ 7 w 7"/>
              <a:gd name="T5" fmla="*/ 4 h 16"/>
              <a:gd name="T6" fmla="*/ 7 w 7"/>
              <a:gd name="T7" fmla="*/ 5 h 16"/>
              <a:gd name="T8" fmla="*/ 4 w 7"/>
              <a:gd name="T9" fmla="*/ 5 h 16"/>
              <a:gd name="T10" fmla="*/ 4 w 7"/>
              <a:gd name="T11" fmla="*/ 12 h 16"/>
              <a:gd name="T12" fmla="*/ 6 w 7"/>
              <a:gd name="T13" fmla="*/ 14 h 16"/>
              <a:gd name="T14" fmla="*/ 7 w 7"/>
              <a:gd name="T15" fmla="*/ 14 h 16"/>
              <a:gd name="T16" fmla="*/ 7 w 7"/>
              <a:gd name="T17" fmla="*/ 15 h 16"/>
              <a:gd name="T18" fmla="*/ 5 w 7"/>
              <a:gd name="T19" fmla="*/ 16 h 16"/>
              <a:gd name="T20" fmla="*/ 3 w 7"/>
              <a:gd name="T21" fmla="*/ 15 h 16"/>
              <a:gd name="T22" fmla="*/ 2 w 7"/>
              <a:gd name="T23" fmla="*/ 12 h 16"/>
              <a:gd name="T24" fmla="*/ 2 w 7"/>
              <a:gd name="T25" fmla="*/ 5 h 16"/>
              <a:gd name="T26" fmla="*/ 0 w 7"/>
              <a:gd name="T27" fmla="*/ 5 h 16"/>
              <a:gd name="T28" fmla="*/ 0 w 7"/>
              <a:gd name="T29" fmla="*/ 4 h 16"/>
              <a:gd name="T30" fmla="*/ 2 w 7"/>
              <a:gd name="T31" fmla="*/ 4 h 16"/>
              <a:gd name="T32" fmla="*/ 2 w 7"/>
              <a:gd name="T33" fmla="*/ 1 h 16"/>
              <a:gd name="T34" fmla="*/ 4 w 7"/>
              <a:gd name="T3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6">
                <a:moveTo>
                  <a:pt x="4" y="0"/>
                </a:moveTo>
                <a:cubicBezTo>
                  <a:pt x="4" y="4"/>
                  <a:pt x="4" y="4"/>
                  <a:pt x="4" y="4"/>
                </a:cubicBezTo>
                <a:cubicBezTo>
                  <a:pt x="7" y="4"/>
                  <a:pt x="7" y="4"/>
                  <a:pt x="7" y="4"/>
                </a:cubicBezTo>
                <a:cubicBezTo>
                  <a:pt x="7" y="5"/>
                  <a:pt x="7" y="5"/>
                  <a:pt x="7" y="5"/>
                </a:cubicBezTo>
                <a:cubicBezTo>
                  <a:pt x="4" y="5"/>
                  <a:pt x="4" y="5"/>
                  <a:pt x="4" y="5"/>
                </a:cubicBezTo>
                <a:cubicBezTo>
                  <a:pt x="4" y="12"/>
                  <a:pt x="4" y="12"/>
                  <a:pt x="4" y="12"/>
                </a:cubicBezTo>
                <a:cubicBezTo>
                  <a:pt x="4" y="13"/>
                  <a:pt x="5" y="14"/>
                  <a:pt x="6" y="14"/>
                </a:cubicBezTo>
                <a:cubicBezTo>
                  <a:pt x="6" y="14"/>
                  <a:pt x="7" y="14"/>
                  <a:pt x="7" y="14"/>
                </a:cubicBezTo>
                <a:cubicBezTo>
                  <a:pt x="7" y="15"/>
                  <a:pt x="7" y="15"/>
                  <a:pt x="7" y="15"/>
                </a:cubicBezTo>
                <a:cubicBezTo>
                  <a:pt x="7" y="15"/>
                  <a:pt x="6" y="16"/>
                  <a:pt x="5" y="16"/>
                </a:cubicBezTo>
                <a:cubicBezTo>
                  <a:pt x="4" y="16"/>
                  <a:pt x="3" y="15"/>
                  <a:pt x="3" y="15"/>
                </a:cubicBezTo>
                <a:cubicBezTo>
                  <a:pt x="2" y="14"/>
                  <a:pt x="2" y="13"/>
                  <a:pt x="2" y="12"/>
                </a:cubicBezTo>
                <a:cubicBezTo>
                  <a:pt x="2" y="5"/>
                  <a:pt x="2" y="5"/>
                  <a:pt x="2" y="5"/>
                </a:cubicBezTo>
                <a:cubicBezTo>
                  <a:pt x="0" y="5"/>
                  <a:pt x="0" y="5"/>
                  <a:pt x="0" y="5"/>
                </a:cubicBezTo>
                <a:cubicBezTo>
                  <a:pt x="0" y="4"/>
                  <a:pt x="0" y="4"/>
                  <a:pt x="0" y="4"/>
                </a:cubicBezTo>
                <a:cubicBezTo>
                  <a:pt x="2" y="4"/>
                  <a:pt x="2" y="4"/>
                  <a:pt x="2" y="4"/>
                </a:cubicBezTo>
                <a:cubicBezTo>
                  <a:pt x="2" y="1"/>
                  <a:pt x="2" y="1"/>
                  <a:pt x="2"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19" name="Freeform 3472"/>
          <p:cNvSpPr/>
          <p:nvPr/>
        </p:nvSpPr>
        <p:spPr bwMode="auto">
          <a:xfrm>
            <a:off x="9923180" y="5286998"/>
            <a:ext cx="16040" cy="19047"/>
          </a:xfrm>
          <a:custGeom>
            <a:avLst/>
            <a:gdLst>
              <a:gd name="T0" fmla="*/ 10 w 10"/>
              <a:gd name="T1" fmla="*/ 8 h 12"/>
              <a:gd name="T2" fmla="*/ 10 w 10"/>
              <a:gd name="T3" fmla="*/ 11 h 12"/>
              <a:gd name="T4" fmla="*/ 8 w 10"/>
              <a:gd name="T5" fmla="*/ 11 h 12"/>
              <a:gd name="T6" fmla="*/ 8 w 10"/>
              <a:gd name="T7" fmla="*/ 9 h 12"/>
              <a:gd name="T8" fmla="*/ 8 w 10"/>
              <a:gd name="T9" fmla="*/ 9 h 12"/>
              <a:gd name="T10" fmla="*/ 4 w 10"/>
              <a:gd name="T11" fmla="*/ 12 h 12"/>
              <a:gd name="T12" fmla="*/ 0 w 10"/>
              <a:gd name="T13" fmla="*/ 6 h 12"/>
              <a:gd name="T14" fmla="*/ 0 w 10"/>
              <a:gd name="T15" fmla="*/ 0 h 12"/>
              <a:gd name="T16" fmla="*/ 2 w 10"/>
              <a:gd name="T17" fmla="*/ 0 h 12"/>
              <a:gd name="T18" fmla="*/ 2 w 10"/>
              <a:gd name="T19" fmla="*/ 6 h 12"/>
              <a:gd name="T20" fmla="*/ 5 w 10"/>
              <a:gd name="T21" fmla="*/ 10 h 12"/>
              <a:gd name="T22" fmla="*/ 7 w 10"/>
              <a:gd name="T23" fmla="*/ 8 h 12"/>
              <a:gd name="T24" fmla="*/ 8 w 10"/>
              <a:gd name="T25" fmla="*/ 7 h 12"/>
              <a:gd name="T26" fmla="*/ 8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9"/>
                  <a:pt x="10" y="10"/>
                  <a:pt x="10" y="11"/>
                </a:cubicBezTo>
                <a:cubicBezTo>
                  <a:pt x="8" y="11"/>
                  <a:pt x="8" y="11"/>
                  <a:pt x="8" y="11"/>
                </a:cubicBezTo>
                <a:cubicBezTo>
                  <a:pt x="8" y="9"/>
                  <a:pt x="8" y="9"/>
                  <a:pt x="8" y="9"/>
                </a:cubicBezTo>
                <a:cubicBezTo>
                  <a:pt x="8" y="9"/>
                  <a:pt x="8" y="9"/>
                  <a:pt x="8" y="9"/>
                </a:cubicBezTo>
                <a:cubicBezTo>
                  <a:pt x="7" y="10"/>
                  <a:pt x="6" y="12"/>
                  <a:pt x="4" y="12"/>
                </a:cubicBezTo>
                <a:cubicBezTo>
                  <a:pt x="2" y="12"/>
                  <a:pt x="0" y="11"/>
                  <a:pt x="0" y="6"/>
                </a:cubicBezTo>
                <a:cubicBezTo>
                  <a:pt x="0" y="0"/>
                  <a:pt x="0" y="0"/>
                  <a:pt x="0" y="0"/>
                </a:cubicBezTo>
                <a:cubicBezTo>
                  <a:pt x="2" y="0"/>
                  <a:pt x="2" y="0"/>
                  <a:pt x="2" y="0"/>
                </a:cubicBezTo>
                <a:cubicBezTo>
                  <a:pt x="2" y="6"/>
                  <a:pt x="2" y="6"/>
                  <a:pt x="2" y="6"/>
                </a:cubicBezTo>
                <a:cubicBezTo>
                  <a:pt x="2" y="8"/>
                  <a:pt x="3" y="10"/>
                  <a:pt x="5" y="10"/>
                </a:cubicBezTo>
                <a:cubicBezTo>
                  <a:pt x="6" y="10"/>
                  <a:pt x="7" y="9"/>
                  <a:pt x="7" y="8"/>
                </a:cubicBezTo>
                <a:cubicBezTo>
                  <a:pt x="7" y="8"/>
                  <a:pt x="8" y="7"/>
                  <a:pt x="8" y="7"/>
                </a:cubicBezTo>
                <a:cubicBezTo>
                  <a:pt x="8" y="0"/>
                  <a:pt x="8" y="0"/>
                  <a:pt x="8"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20" name="Freeform 3473"/>
          <p:cNvSpPr>
            <a:spLocks noEditPoints="1"/>
          </p:cNvSpPr>
          <p:nvPr/>
        </p:nvSpPr>
        <p:spPr bwMode="auto">
          <a:xfrm>
            <a:off x="9943229" y="5277976"/>
            <a:ext cx="18045" cy="28069"/>
          </a:xfrm>
          <a:custGeom>
            <a:avLst/>
            <a:gdLst>
              <a:gd name="T0" fmla="*/ 11 w 11"/>
              <a:gd name="T1" fmla="*/ 0 h 18"/>
              <a:gd name="T2" fmla="*/ 11 w 11"/>
              <a:gd name="T3" fmla="*/ 14 h 18"/>
              <a:gd name="T4" fmla="*/ 11 w 11"/>
              <a:gd name="T5" fmla="*/ 17 h 18"/>
              <a:gd name="T6" fmla="*/ 9 w 11"/>
              <a:gd name="T7" fmla="*/ 17 h 18"/>
              <a:gd name="T8" fmla="*/ 9 w 11"/>
              <a:gd name="T9" fmla="*/ 15 h 18"/>
              <a:gd name="T10" fmla="*/ 9 w 11"/>
              <a:gd name="T11" fmla="*/ 15 h 18"/>
              <a:gd name="T12" fmla="*/ 5 w 11"/>
              <a:gd name="T13" fmla="*/ 18 h 18"/>
              <a:gd name="T14" fmla="*/ 0 w 11"/>
              <a:gd name="T15" fmla="*/ 12 h 18"/>
              <a:gd name="T16" fmla="*/ 5 w 11"/>
              <a:gd name="T17" fmla="*/ 5 h 18"/>
              <a:gd name="T18" fmla="*/ 8 w 11"/>
              <a:gd name="T19" fmla="*/ 7 h 18"/>
              <a:gd name="T20" fmla="*/ 9 w 11"/>
              <a:gd name="T21" fmla="*/ 7 h 18"/>
              <a:gd name="T22" fmla="*/ 9 w 11"/>
              <a:gd name="T23" fmla="*/ 0 h 18"/>
              <a:gd name="T24" fmla="*/ 11 w 11"/>
              <a:gd name="T25" fmla="*/ 0 h 18"/>
              <a:gd name="T26" fmla="*/ 9 w 11"/>
              <a:gd name="T27" fmla="*/ 10 h 18"/>
              <a:gd name="T28" fmla="*/ 8 w 11"/>
              <a:gd name="T29" fmla="*/ 9 h 18"/>
              <a:gd name="T30" fmla="*/ 5 w 11"/>
              <a:gd name="T31" fmla="*/ 7 h 18"/>
              <a:gd name="T32" fmla="*/ 2 w 11"/>
              <a:gd name="T33" fmla="*/ 12 h 18"/>
              <a:gd name="T34" fmla="*/ 5 w 11"/>
              <a:gd name="T35" fmla="*/ 16 h 18"/>
              <a:gd name="T36" fmla="*/ 8 w 11"/>
              <a:gd name="T37" fmla="*/ 13 h 18"/>
              <a:gd name="T38" fmla="*/ 9 w 11"/>
              <a:gd name="T39" fmla="*/ 12 h 18"/>
              <a:gd name="T40" fmla="*/ 9 w 11"/>
              <a:gd name="T41" fmla="*/ 1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8">
                <a:moveTo>
                  <a:pt x="11" y="0"/>
                </a:moveTo>
                <a:cubicBezTo>
                  <a:pt x="11" y="14"/>
                  <a:pt x="11" y="14"/>
                  <a:pt x="11" y="14"/>
                </a:cubicBezTo>
                <a:cubicBezTo>
                  <a:pt x="11" y="15"/>
                  <a:pt x="11" y="16"/>
                  <a:pt x="11" y="17"/>
                </a:cubicBezTo>
                <a:cubicBezTo>
                  <a:pt x="9" y="17"/>
                  <a:pt x="9" y="17"/>
                  <a:pt x="9" y="17"/>
                </a:cubicBezTo>
                <a:cubicBezTo>
                  <a:pt x="9" y="15"/>
                  <a:pt x="9" y="15"/>
                  <a:pt x="9" y="15"/>
                </a:cubicBezTo>
                <a:cubicBezTo>
                  <a:pt x="9" y="15"/>
                  <a:pt x="9" y="15"/>
                  <a:pt x="9" y="15"/>
                </a:cubicBezTo>
                <a:cubicBezTo>
                  <a:pt x="8" y="17"/>
                  <a:pt x="7" y="18"/>
                  <a:pt x="5" y="18"/>
                </a:cubicBezTo>
                <a:cubicBezTo>
                  <a:pt x="2" y="18"/>
                  <a:pt x="0" y="15"/>
                  <a:pt x="0" y="12"/>
                </a:cubicBezTo>
                <a:cubicBezTo>
                  <a:pt x="0" y="8"/>
                  <a:pt x="2" y="5"/>
                  <a:pt x="5" y="5"/>
                </a:cubicBezTo>
                <a:cubicBezTo>
                  <a:pt x="7" y="5"/>
                  <a:pt x="8" y="6"/>
                  <a:pt x="8" y="7"/>
                </a:cubicBezTo>
                <a:cubicBezTo>
                  <a:pt x="9" y="7"/>
                  <a:pt x="9" y="7"/>
                  <a:pt x="9" y="7"/>
                </a:cubicBezTo>
                <a:cubicBezTo>
                  <a:pt x="9" y="0"/>
                  <a:pt x="9" y="0"/>
                  <a:pt x="9" y="0"/>
                </a:cubicBezTo>
                <a:lnTo>
                  <a:pt x="11" y="0"/>
                </a:lnTo>
                <a:close/>
                <a:moveTo>
                  <a:pt x="9" y="10"/>
                </a:moveTo>
                <a:cubicBezTo>
                  <a:pt x="9" y="10"/>
                  <a:pt x="8" y="10"/>
                  <a:pt x="8" y="9"/>
                </a:cubicBezTo>
                <a:cubicBezTo>
                  <a:pt x="8" y="8"/>
                  <a:pt x="7" y="7"/>
                  <a:pt x="5" y="7"/>
                </a:cubicBezTo>
                <a:cubicBezTo>
                  <a:pt x="3" y="7"/>
                  <a:pt x="2" y="9"/>
                  <a:pt x="2" y="12"/>
                </a:cubicBezTo>
                <a:cubicBezTo>
                  <a:pt x="2" y="14"/>
                  <a:pt x="3" y="16"/>
                  <a:pt x="5" y="16"/>
                </a:cubicBezTo>
                <a:cubicBezTo>
                  <a:pt x="7" y="16"/>
                  <a:pt x="8" y="15"/>
                  <a:pt x="8" y="13"/>
                </a:cubicBezTo>
                <a:cubicBezTo>
                  <a:pt x="8" y="13"/>
                  <a:pt x="9" y="13"/>
                  <a:pt x="9" y="12"/>
                </a:cubicBezTo>
                <a:lnTo>
                  <a:pt x="9"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21" name="Freeform 3474"/>
          <p:cNvSpPr>
            <a:spLocks noEditPoints="1"/>
          </p:cNvSpPr>
          <p:nvPr/>
        </p:nvSpPr>
        <p:spPr bwMode="auto">
          <a:xfrm>
            <a:off x="9965284" y="5278979"/>
            <a:ext cx="5012" cy="25062"/>
          </a:xfrm>
          <a:custGeom>
            <a:avLst/>
            <a:gdLst>
              <a:gd name="T0" fmla="*/ 3 w 3"/>
              <a:gd name="T1" fmla="*/ 1 h 16"/>
              <a:gd name="T2" fmla="*/ 2 w 3"/>
              <a:gd name="T3" fmla="*/ 3 h 16"/>
              <a:gd name="T4" fmla="*/ 0 w 3"/>
              <a:gd name="T5" fmla="*/ 1 h 16"/>
              <a:gd name="T6" fmla="*/ 2 w 3"/>
              <a:gd name="T7" fmla="*/ 0 h 16"/>
              <a:gd name="T8" fmla="*/ 3 w 3"/>
              <a:gd name="T9" fmla="*/ 1 h 16"/>
              <a:gd name="T10" fmla="*/ 1 w 3"/>
              <a:gd name="T11" fmla="*/ 16 h 16"/>
              <a:gd name="T12" fmla="*/ 1 w 3"/>
              <a:gd name="T13" fmla="*/ 5 h 16"/>
              <a:gd name="T14" fmla="*/ 3 w 3"/>
              <a:gd name="T15" fmla="*/ 5 h 16"/>
              <a:gd name="T16" fmla="*/ 3 w 3"/>
              <a:gd name="T17" fmla="*/ 16 h 16"/>
              <a:gd name="T18" fmla="*/ 1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3"/>
                  <a:pt x="2" y="3"/>
                </a:cubicBezTo>
                <a:cubicBezTo>
                  <a:pt x="1" y="3"/>
                  <a:pt x="0" y="2"/>
                  <a:pt x="0" y="1"/>
                </a:cubicBezTo>
                <a:cubicBezTo>
                  <a:pt x="0" y="1"/>
                  <a:pt x="1" y="0"/>
                  <a:pt x="2" y="0"/>
                </a:cubicBezTo>
                <a:cubicBezTo>
                  <a:pt x="2" y="0"/>
                  <a:pt x="3" y="1"/>
                  <a:pt x="3" y="1"/>
                </a:cubicBezTo>
                <a:close/>
                <a:moveTo>
                  <a:pt x="1" y="16"/>
                </a:moveTo>
                <a:cubicBezTo>
                  <a:pt x="1" y="5"/>
                  <a:pt x="1" y="5"/>
                  <a:pt x="1" y="5"/>
                </a:cubicBezTo>
                <a:cubicBezTo>
                  <a:pt x="3" y="5"/>
                  <a:pt x="3" y="5"/>
                  <a:pt x="3" y="5"/>
                </a:cubicBezTo>
                <a:cubicBezTo>
                  <a:pt x="3" y="16"/>
                  <a:pt x="3" y="16"/>
                  <a:pt x="3" y="16"/>
                </a:cubicBezTo>
                <a:lnTo>
                  <a:pt x="1"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22" name="Freeform 3475"/>
          <p:cNvSpPr/>
          <p:nvPr/>
        </p:nvSpPr>
        <p:spPr bwMode="auto">
          <a:xfrm>
            <a:off x="9976311" y="5285996"/>
            <a:ext cx="14035" cy="18045"/>
          </a:xfrm>
          <a:custGeom>
            <a:avLst/>
            <a:gdLst>
              <a:gd name="T0" fmla="*/ 0 w 9"/>
              <a:gd name="T1" fmla="*/ 4 h 12"/>
              <a:gd name="T2" fmla="*/ 0 w 9"/>
              <a:gd name="T3" fmla="*/ 1 h 12"/>
              <a:gd name="T4" fmla="*/ 1 w 9"/>
              <a:gd name="T5" fmla="*/ 1 h 12"/>
              <a:gd name="T6" fmla="*/ 2 w 9"/>
              <a:gd name="T7" fmla="*/ 3 h 12"/>
              <a:gd name="T8" fmla="*/ 2 w 9"/>
              <a:gd name="T9" fmla="*/ 3 h 12"/>
              <a:gd name="T10" fmla="*/ 5 w 9"/>
              <a:gd name="T11" fmla="*/ 0 h 12"/>
              <a:gd name="T12" fmla="*/ 9 w 9"/>
              <a:gd name="T13" fmla="*/ 5 h 12"/>
              <a:gd name="T14" fmla="*/ 9 w 9"/>
              <a:gd name="T15" fmla="*/ 12 h 12"/>
              <a:gd name="T16" fmla="*/ 7 w 9"/>
              <a:gd name="T17" fmla="*/ 12 h 12"/>
              <a:gd name="T18" fmla="*/ 7 w 9"/>
              <a:gd name="T19" fmla="*/ 6 h 12"/>
              <a:gd name="T20" fmla="*/ 5 w 9"/>
              <a:gd name="T21" fmla="*/ 2 h 12"/>
              <a:gd name="T22" fmla="*/ 2 w 9"/>
              <a:gd name="T23" fmla="*/ 4 h 12"/>
              <a:gd name="T24" fmla="*/ 2 w 9"/>
              <a:gd name="T25" fmla="*/ 5 h 12"/>
              <a:gd name="T26" fmla="*/ 2 w 9"/>
              <a:gd name="T27" fmla="*/ 12 h 12"/>
              <a:gd name="T28" fmla="*/ 0 w 9"/>
              <a:gd name="T29" fmla="*/ 12 h 12"/>
              <a:gd name="T30" fmla="*/ 0 w 9"/>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 h="12">
                <a:moveTo>
                  <a:pt x="0" y="4"/>
                </a:moveTo>
                <a:cubicBezTo>
                  <a:pt x="0" y="3"/>
                  <a:pt x="0" y="2"/>
                  <a:pt x="0" y="1"/>
                </a:cubicBezTo>
                <a:cubicBezTo>
                  <a:pt x="1" y="1"/>
                  <a:pt x="1" y="1"/>
                  <a:pt x="1" y="1"/>
                </a:cubicBezTo>
                <a:cubicBezTo>
                  <a:pt x="2" y="3"/>
                  <a:pt x="2" y="3"/>
                  <a:pt x="2" y="3"/>
                </a:cubicBezTo>
                <a:cubicBezTo>
                  <a:pt x="2" y="3"/>
                  <a:pt x="2" y="3"/>
                  <a:pt x="2" y="3"/>
                </a:cubicBezTo>
                <a:cubicBezTo>
                  <a:pt x="2" y="1"/>
                  <a:pt x="3" y="0"/>
                  <a:pt x="5" y="0"/>
                </a:cubicBezTo>
                <a:cubicBezTo>
                  <a:pt x="7" y="0"/>
                  <a:pt x="9" y="1"/>
                  <a:pt x="9" y="5"/>
                </a:cubicBezTo>
                <a:cubicBezTo>
                  <a:pt x="9" y="12"/>
                  <a:pt x="9" y="12"/>
                  <a:pt x="9" y="12"/>
                </a:cubicBezTo>
                <a:cubicBezTo>
                  <a:pt x="7" y="12"/>
                  <a:pt x="7" y="12"/>
                  <a:pt x="7" y="12"/>
                </a:cubicBezTo>
                <a:cubicBezTo>
                  <a:pt x="7" y="6"/>
                  <a:pt x="7" y="6"/>
                  <a:pt x="7" y="6"/>
                </a:cubicBezTo>
                <a:cubicBezTo>
                  <a:pt x="7" y="4"/>
                  <a:pt x="7" y="2"/>
                  <a:pt x="5" y="2"/>
                </a:cubicBezTo>
                <a:cubicBezTo>
                  <a:pt x="3" y="2"/>
                  <a:pt x="2" y="3"/>
                  <a:pt x="2" y="4"/>
                </a:cubicBezTo>
                <a:cubicBezTo>
                  <a:pt x="2" y="5"/>
                  <a:pt x="2" y="5"/>
                  <a:pt x="2" y="5"/>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23" name="Rectangle 3476"/>
          <p:cNvSpPr>
            <a:spLocks noChangeArrowheads="1"/>
          </p:cNvSpPr>
          <p:nvPr/>
        </p:nvSpPr>
        <p:spPr bwMode="auto">
          <a:xfrm>
            <a:off x="10006385" y="5277976"/>
            <a:ext cx="3007" cy="2606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524" name="Freeform 3477"/>
          <p:cNvSpPr>
            <a:spLocks noEditPoints="1"/>
          </p:cNvSpPr>
          <p:nvPr/>
        </p:nvSpPr>
        <p:spPr bwMode="auto">
          <a:xfrm>
            <a:off x="10014405" y="5285996"/>
            <a:ext cx="14035" cy="20050"/>
          </a:xfrm>
          <a:custGeom>
            <a:avLst/>
            <a:gdLst>
              <a:gd name="T0" fmla="*/ 7 w 9"/>
              <a:gd name="T1" fmla="*/ 12 h 13"/>
              <a:gd name="T2" fmla="*/ 7 w 9"/>
              <a:gd name="T3" fmla="*/ 11 h 13"/>
              <a:gd name="T4" fmla="*/ 7 w 9"/>
              <a:gd name="T5" fmla="*/ 11 h 13"/>
              <a:gd name="T6" fmla="*/ 4 w 9"/>
              <a:gd name="T7" fmla="*/ 13 h 13"/>
              <a:gd name="T8" fmla="*/ 0 w 9"/>
              <a:gd name="T9" fmla="*/ 9 h 13"/>
              <a:gd name="T10" fmla="*/ 7 w 9"/>
              <a:gd name="T11" fmla="*/ 5 h 13"/>
              <a:gd name="T12" fmla="*/ 7 w 9"/>
              <a:gd name="T13" fmla="*/ 5 h 13"/>
              <a:gd name="T14" fmla="*/ 4 w 9"/>
              <a:gd name="T15" fmla="*/ 2 h 13"/>
              <a:gd name="T16" fmla="*/ 1 w 9"/>
              <a:gd name="T17" fmla="*/ 3 h 13"/>
              <a:gd name="T18" fmla="*/ 1 w 9"/>
              <a:gd name="T19" fmla="*/ 1 h 13"/>
              <a:gd name="T20" fmla="*/ 5 w 9"/>
              <a:gd name="T21" fmla="*/ 0 h 13"/>
              <a:gd name="T22" fmla="*/ 9 w 9"/>
              <a:gd name="T23" fmla="*/ 5 h 13"/>
              <a:gd name="T24" fmla="*/ 9 w 9"/>
              <a:gd name="T25" fmla="*/ 9 h 13"/>
              <a:gd name="T26" fmla="*/ 9 w 9"/>
              <a:gd name="T27" fmla="*/ 12 h 13"/>
              <a:gd name="T28" fmla="*/ 7 w 9"/>
              <a:gd name="T29" fmla="*/ 12 h 13"/>
              <a:gd name="T30" fmla="*/ 7 w 9"/>
              <a:gd name="T31" fmla="*/ 6 h 13"/>
              <a:gd name="T32" fmla="*/ 2 w 9"/>
              <a:gd name="T33" fmla="*/ 9 h 13"/>
              <a:gd name="T34" fmla="*/ 4 w 9"/>
              <a:gd name="T35" fmla="*/ 11 h 13"/>
              <a:gd name="T36" fmla="*/ 7 w 9"/>
              <a:gd name="T37" fmla="*/ 9 h 13"/>
              <a:gd name="T38" fmla="*/ 7 w 9"/>
              <a:gd name="T39" fmla="*/ 8 h 13"/>
              <a:gd name="T40" fmla="*/ 7 w 9"/>
              <a:gd name="T41"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3">
                <a:moveTo>
                  <a:pt x="7" y="12"/>
                </a:moveTo>
                <a:cubicBezTo>
                  <a:pt x="7" y="11"/>
                  <a:pt x="7" y="11"/>
                  <a:pt x="7" y="11"/>
                </a:cubicBezTo>
                <a:cubicBezTo>
                  <a:pt x="7" y="11"/>
                  <a:pt x="7" y="11"/>
                  <a:pt x="7" y="11"/>
                </a:cubicBezTo>
                <a:cubicBezTo>
                  <a:pt x="7" y="12"/>
                  <a:pt x="5" y="13"/>
                  <a:pt x="4" y="13"/>
                </a:cubicBezTo>
                <a:cubicBezTo>
                  <a:pt x="1" y="13"/>
                  <a:pt x="0" y="11"/>
                  <a:pt x="0" y="9"/>
                </a:cubicBezTo>
                <a:cubicBezTo>
                  <a:pt x="0" y="6"/>
                  <a:pt x="3" y="5"/>
                  <a:pt x="7" y="5"/>
                </a:cubicBezTo>
                <a:cubicBezTo>
                  <a:pt x="7" y="5"/>
                  <a:pt x="7" y="5"/>
                  <a:pt x="7" y="5"/>
                </a:cubicBezTo>
                <a:cubicBezTo>
                  <a:pt x="7" y="4"/>
                  <a:pt x="7" y="2"/>
                  <a:pt x="4" y="2"/>
                </a:cubicBezTo>
                <a:cubicBezTo>
                  <a:pt x="3" y="2"/>
                  <a:pt x="2" y="2"/>
                  <a:pt x="1" y="3"/>
                </a:cubicBezTo>
                <a:cubicBezTo>
                  <a:pt x="1" y="1"/>
                  <a:pt x="1" y="1"/>
                  <a:pt x="1" y="1"/>
                </a:cubicBezTo>
                <a:cubicBezTo>
                  <a:pt x="2" y="1"/>
                  <a:pt x="3" y="0"/>
                  <a:pt x="5" y="0"/>
                </a:cubicBezTo>
                <a:cubicBezTo>
                  <a:pt x="8" y="0"/>
                  <a:pt x="9" y="3"/>
                  <a:pt x="9" y="5"/>
                </a:cubicBezTo>
                <a:cubicBezTo>
                  <a:pt x="9" y="9"/>
                  <a:pt x="9" y="9"/>
                  <a:pt x="9" y="9"/>
                </a:cubicBezTo>
                <a:cubicBezTo>
                  <a:pt x="9" y="10"/>
                  <a:pt x="9" y="11"/>
                  <a:pt x="9" y="12"/>
                </a:cubicBezTo>
                <a:lnTo>
                  <a:pt x="7" y="12"/>
                </a:lnTo>
                <a:close/>
                <a:moveTo>
                  <a:pt x="7" y="6"/>
                </a:moveTo>
                <a:cubicBezTo>
                  <a:pt x="5" y="6"/>
                  <a:pt x="2" y="7"/>
                  <a:pt x="2" y="9"/>
                </a:cubicBezTo>
                <a:cubicBezTo>
                  <a:pt x="2" y="10"/>
                  <a:pt x="3" y="11"/>
                  <a:pt x="4" y="11"/>
                </a:cubicBezTo>
                <a:cubicBezTo>
                  <a:pt x="6" y="11"/>
                  <a:pt x="7" y="10"/>
                  <a:pt x="7" y="9"/>
                </a:cubicBezTo>
                <a:cubicBezTo>
                  <a:pt x="7" y="9"/>
                  <a:pt x="7" y="9"/>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25" name="Freeform 3478"/>
          <p:cNvSpPr>
            <a:spLocks noEditPoints="1"/>
          </p:cNvSpPr>
          <p:nvPr/>
        </p:nvSpPr>
        <p:spPr bwMode="auto">
          <a:xfrm>
            <a:off x="10033452" y="5285996"/>
            <a:ext cx="17042" cy="20050"/>
          </a:xfrm>
          <a:custGeom>
            <a:avLst/>
            <a:gdLst>
              <a:gd name="T0" fmla="*/ 11 w 11"/>
              <a:gd name="T1" fmla="*/ 6 h 13"/>
              <a:gd name="T2" fmla="*/ 6 w 11"/>
              <a:gd name="T3" fmla="*/ 13 h 13"/>
              <a:gd name="T4" fmla="*/ 0 w 11"/>
              <a:gd name="T5" fmla="*/ 7 h 13"/>
              <a:gd name="T6" fmla="*/ 6 w 11"/>
              <a:gd name="T7" fmla="*/ 0 h 13"/>
              <a:gd name="T8" fmla="*/ 11 w 11"/>
              <a:gd name="T9" fmla="*/ 6 h 13"/>
              <a:gd name="T10" fmla="*/ 2 w 11"/>
              <a:gd name="T11" fmla="*/ 6 h 13"/>
              <a:gd name="T12" fmla="*/ 6 w 11"/>
              <a:gd name="T13" fmla="*/ 11 h 13"/>
              <a:gd name="T14" fmla="*/ 9 w 11"/>
              <a:gd name="T15" fmla="*/ 6 h 13"/>
              <a:gd name="T16" fmla="*/ 6 w 11"/>
              <a:gd name="T17" fmla="*/ 2 h 13"/>
              <a:gd name="T18" fmla="*/ 2 w 11"/>
              <a:gd name="T19"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3">
                <a:moveTo>
                  <a:pt x="11" y="6"/>
                </a:moveTo>
                <a:cubicBezTo>
                  <a:pt x="11" y="11"/>
                  <a:pt x="9" y="13"/>
                  <a:pt x="6" y="13"/>
                </a:cubicBezTo>
                <a:cubicBezTo>
                  <a:pt x="3" y="13"/>
                  <a:pt x="0" y="10"/>
                  <a:pt x="0" y="7"/>
                </a:cubicBezTo>
                <a:cubicBezTo>
                  <a:pt x="0" y="3"/>
                  <a:pt x="3" y="0"/>
                  <a:pt x="6" y="0"/>
                </a:cubicBezTo>
                <a:cubicBezTo>
                  <a:pt x="9" y="0"/>
                  <a:pt x="11" y="3"/>
                  <a:pt x="11" y="6"/>
                </a:cubicBezTo>
                <a:close/>
                <a:moveTo>
                  <a:pt x="2" y="6"/>
                </a:moveTo>
                <a:cubicBezTo>
                  <a:pt x="2" y="9"/>
                  <a:pt x="4" y="11"/>
                  <a:pt x="6" y="11"/>
                </a:cubicBezTo>
                <a:cubicBezTo>
                  <a:pt x="8" y="11"/>
                  <a:pt x="9" y="9"/>
                  <a:pt x="9" y="6"/>
                </a:cubicBezTo>
                <a:cubicBezTo>
                  <a:pt x="9" y="4"/>
                  <a:pt x="8" y="2"/>
                  <a:pt x="6"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26" name="Freeform 3479"/>
          <p:cNvSpPr/>
          <p:nvPr/>
        </p:nvSpPr>
        <p:spPr bwMode="auto">
          <a:xfrm>
            <a:off x="10055507" y="5285996"/>
            <a:ext cx="9022" cy="18045"/>
          </a:xfrm>
          <a:custGeom>
            <a:avLst/>
            <a:gdLst>
              <a:gd name="T0" fmla="*/ 1 w 6"/>
              <a:gd name="T1" fmla="*/ 4 h 12"/>
              <a:gd name="T2" fmla="*/ 0 w 6"/>
              <a:gd name="T3" fmla="*/ 1 h 12"/>
              <a:gd name="T4" fmla="*/ 2 w 6"/>
              <a:gd name="T5" fmla="*/ 1 h 12"/>
              <a:gd name="T6" fmla="*/ 2 w 6"/>
              <a:gd name="T7" fmla="*/ 3 h 12"/>
              <a:gd name="T8" fmla="*/ 3 w 6"/>
              <a:gd name="T9" fmla="*/ 3 h 12"/>
              <a:gd name="T10" fmla="*/ 6 w 6"/>
              <a:gd name="T11" fmla="*/ 0 h 12"/>
              <a:gd name="T12" fmla="*/ 6 w 6"/>
              <a:gd name="T13" fmla="*/ 0 h 12"/>
              <a:gd name="T14" fmla="*/ 6 w 6"/>
              <a:gd name="T15" fmla="*/ 2 h 12"/>
              <a:gd name="T16" fmla="*/ 6 w 6"/>
              <a:gd name="T17" fmla="*/ 2 h 12"/>
              <a:gd name="T18" fmla="*/ 3 w 6"/>
              <a:gd name="T19" fmla="*/ 5 h 12"/>
              <a:gd name="T20" fmla="*/ 3 w 6"/>
              <a:gd name="T21" fmla="*/ 6 h 12"/>
              <a:gd name="T22" fmla="*/ 3 w 6"/>
              <a:gd name="T23" fmla="*/ 12 h 12"/>
              <a:gd name="T24" fmla="*/ 1 w 6"/>
              <a:gd name="T25" fmla="*/ 12 h 12"/>
              <a:gd name="T26" fmla="*/ 1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1" y="4"/>
                </a:moveTo>
                <a:cubicBezTo>
                  <a:pt x="1" y="3"/>
                  <a:pt x="1" y="2"/>
                  <a:pt x="0" y="1"/>
                </a:cubicBezTo>
                <a:cubicBezTo>
                  <a:pt x="2" y="1"/>
                  <a:pt x="2" y="1"/>
                  <a:pt x="2" y="1"/>
                </a:cubicBezTo>
                <a:cubicBezTo>
                  <a:pt x="2" y="3"/>
                  <a:pt x="2" y="3"/>
                  <a:pt x="2" y="3"/>
                </a:cubicBezTo>
                <a:cubicBezTo>
                  <a:pt x="3" y="3"/>
                  <a:pt x="3" y="3"/>
                  <a:pt x="3" y="3"/>
                </a:cubicBezTo>
                <a:cubicBezTo>
                  <a:pt x="3" y="1"/>
                  <a:pt x="4" y="0"/>
                  <a:pt x="6" y="0"/>
                </a:cubicBezTo>
                <a:cubicBezTo>
                  <a:pt x="6" y="0"/>
                  <a:pt x="6" y="0"/>
                  <a:pt x="6" y="0"/>
                </a:cubicBezTo>
                <a:cubicBezTo>
                  <a:pt x="6" y="2"/>
                  <a:pt x="6" y="2"/>
                  <a:pt x="6" y="2"/>
                </a:cubicBezTo>
                <a:cubicBezTo>
                  <a:pt x="6" y="2"/>
                  <a:pt x="6" y="2"/>
                  <a:pt x="6" y="2"/>
                </a:cubicBezTo>
                <a:cubicBezTo>
                  <a:pt x="4" y="2"/>
                  <a:pt x="3" y="4"/>
                  <a:pt x="3" y="5"/>
                </a:cubicBezTo>
                <a:cubicBezTo>
                  <a:pt x="3" y="5"/>
                  <a:pt x="3" y="6"/>
                  <a:pt x="3" y="6"/>
                </a:cubicBezTo>
                <a:cubicBezTo>
                  <a:pt x="3" y="12"/>
                  <a:pt x="3" y="12"/>
                  <a:pt x="3" y="12"/>
                </a:cubicBezTo>
                <a:cubicBezTo>
                  <a:pt x="1" y="12"/>
                  <a:pt x="1" y="12"/>
                  <a:pt x="1" y="12"/>
                </a:cubicBezTo>
                <a:lnTo>
                  <a:pt x="1"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27" name="Freeform 3480"/>
          <p:cNvSpPr>
            <a:spLocks noEditPoints="1"/>
          </p:cNvSpPr>
          <p:nvPr/>
        </p:nvSpPr>
        <p:spPr bwMode="auto">
          <a:xfrm>
            <a:off x="10067536" y="5285996"/>
            <a:ext cx="16040" cy="20050"/>
          </a:xfrm>
          <a:custGeom>
            <a:avLst/>
            <a:gdLst>
              <a:gd name="T0" fmla="*/ 2 w 10"/>
              <a:gd name="T1" fmla="*/ 7 h 13"/>
              <a:gd name="T2" fmla="*/ 6 w 10"/>
              <a:gd name="T3" fmla="*/ 11 h 13"/>
              <a:gd name="T4" fmla="*/ 9 w 10"/>
              <a:gd name="T5" fmla="*/ 10 h 13"/>
              <a:gd name="T6" fmla="*/ 9 w 10"/>
              <a:gd name="T7" fmla="*/ 12 h 13"/>
              <a:gd name="T8" fmla="*/ 6 w 10"/>
              <a:gd name="T9" fmla="*/ 13 h 13"/>
              <a:gd name="T10" fmla="*/ 0 w 10"/>
              <a:gd name="T11" fmla="*/ 7 h 13"/>
              <a:gd name="T12" fmla="*/ 5 w 10"/>
              <a:gd name="T13" fmla="*/ 0 h 13"/>
              <a:gd name="T14" fmla="*/ 10 w 10"/>
              <a:gd name="T15" fmla="*/ 6 h 13"/>
              <a:gd name="T16" fmla="*/ 10 w 10"/>
              <a:gd name="T17" fmla="*/ 7 h 13"/>
              <a:gd name="T18" fmla="*/ 2 w 10"/>
              <a:gd name="T19" fmla="*/ 7 h 13"/>
              <a:gd name="T20" fmla="*/ 8 w 10"/>
              <a:gd name="T21" fmla="*/ 5 h 13"/>
              <a:gd name="T22" fmla="*/ 5 w 10"/>
              <a:gd name="T23" fmla="*/ 2 h 13"/>
              <a:gd name="T24" fmla="*/ 2 w 10"/>
              <a:gd name="T25" fmla="*/ 5 h 13"/>
              <a:gd name="T26" fmla="*/ 8 w 10"/>
              <a:gd name="T27" fmla="*/ 5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3">
                <a:moveTo>
                  <a:pt x="2" y="7"/>
                </a:moveTo>
                <a:cubicBezTo>
                  <a:pt x="2" y="10"/>
                  <a:pt x="4" y="11"/>
                  <a:pt x="6" y="11"/>
                </a:cubicBezTo>
                <a:cubicBezTo>
                  <a:pt x="7" y="11"/>
                  <a:pt x="8" y="11"/>
                  <a:pt x="9" y="10"/>
                </a:cubicBezTo>
                <a:cubicBezTo>
                  <a:pt x="9" y="12"/>
                  <a:pt x="9" y="12"/>
                  <a:pt x="9" y="12"/>
                </a:cubicBezTo>
                <a:cubicBezTo>
                  <a:pt x="9" y="12"/>
                  <a:pt x="7" y="13"/>
                  <a:pt x="6" y="13"/>
                </a:cubicBezTo>
                <a:cubicBezTo>
                  <a:pt x="2" y="13"/>
                  <a:pt x="0" y="10"/>
                  <a:pt x="0" y="7"/>
                </a:cubicBezTo>
                <a:cubicBezTo>
                  <a:pt x="0" y="3"/>
                  <a:pt x="2" y="0"/>
                  <a:pt x="5" y="0"/>
                </a:cubicBezTo>
                <a:cubicBezTo>
                  <a:pt x="9" y="0"/>
                  <a:pt x="10" y="4"/>
                  <a:pt x="10" y="6"/>
                </a:cubicBezTo>
                <a:cubicBezTo>
                  <a:pt x="10" y="6"/>
                  <a:pt x="10" y="7"/>
                  <a:pt x="10" y="7"/>
                </a:cubicBezTo>
                <a:lnTo>
                  <a:pt x="2" y="7"/>
                </a:lnTo>
                <a:close/>
                <a:moveTo>
                  <a:pt x="8" y="5"/>
                </a:moveTo>
                <a:cubicBezTo>
                  <a:pt x="8" y="4"/>
                  <a:pt x="7" y="2"/>
                  <a:pt x="5" y="2"/>
                </a:cubicBezTo>
                <a:cubicBezTo>
                  <a:pt x="3" y="2"/>
                  <a:pt x="2" y="4"/>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28" name="Freeform 3481"/>
          <p:cNvSpPr>
            <a:spLocks noEditPoints="1"/>
          </p:cNvSpPr>
          <p:nvPr/>
        </p:nvSpPr>
        <p:spPr bwMode="auto">
          <a:xfrm>
            <a:off x="10086584" y="5285996"/>
            <a:ext cx="16040" cy="20050"/>
          </a:xfrm>
          <a:custGeom>
            <a:avLst/>
            <a:gdLst>
              <a:gd name="T0" fmla="*/ 2 w 10"/>
              <a:gd name="T1" fmla="*/ 7 h 13"/>
              <a:gd name="T2" fmla="*/ 6 w 10"/>
              <a:gd name="T3" fmla="*/ 11 h 13"/>
              <a:gd name="T4" fmla="*/ 9 w 10"/>
              <a:gd name="T5" fmla="*/ 10 h 13"/>
              <a:gd name="T6" fmla="*/ 10 w 10"/>
              <a:gd name="T7" fmla="*/ 12 h 13"/>
              <a:gd name="T8" fmla="*/ 6 w 10"/>
              <a:gd name="T9" fmla="*/ 13 h 13"/>
              <a:gd name="T10" fmla="*/ 0 w 10"/>
              <a:gd name="T11" fmla="*/ 7 h 13"/>
              <a:gd name="T12" fmla="*/ 6 w 10"/>
              <a:gd name="T13" fmla="*/ 0 h 13"/>
              <a:gd name="T14" fmla="*/ 10 w 10"/>
              <a:gd name="T15" fmla="*/ 6 h 13"/>
              <a:gd name="T16" fmla="*/ 10 w 10"/>
              <a:gd name="T17" fmla="*/ 7 h 13"/>
              <a:gd name="T18" fmla="*/ 2 w 10"/>
              <a:gd name="T19" fmla="*/ 7 h 13"/>
              <a:gd name="T20" fmla="*/ 8 w 10"/>
              <a:gd name="T21" fmla="*/ 5 h 13"/>
              <a:gd name="T22" fmla="*/ 6 w 10"/>
              <a:gd name="T23" fmla="*/ 2 h 13"/>
              <a:gd name="T24" fmla="*/ 2 w 10"/>
              <a:gd name="T25" fmla="*/ 5 h 13"/>
              <a:gd name="T26" fmla="*/ 8 w 10"/>
              <a:gd name="T27" fmla="*/ 5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3">
                <a:moveTo>
                  <a:pt x="2" y="7"/>
                </a:moveTo>
                <a:cubicBezTo>
                  <a:pt x="2" y="10"/>
                  <a:pt x="4" y="11"/>
                  <a:pt x="6" y="11"/>
                </a:cubicBezTo>
                <a:cubicBezTo>
                  <a:pt x="8" y="11"/>
                  <a:pt x="9" y="11"/>
                  <a:pt x="9" y="10"/>
                </a:cubicBezTo>
                <a:cubicBezTo>
                  <a:pt x="10" y="12"/>
                  <a:pt x="10" y="12"/>
                  <a:pt x="10" y="12"/>
                </a:cubicBezTo>
                <a:cubicBezTo>
                  <a:pt x="9" y="12"/>
                  <a:pt x="8" y="13"/>
                  <a:pt x="6" y="13"/>
                </a:cubicBezTo>
                <a:cubicBezTo>
                  <a:pt x="2" y="13"/>
                  <a:pt x="0" y="10"/>
                  <a:pt x="0" y="7"/>
                </a:cubicBezTo>
                <a:cubicBezTo>
                  <a:pt x="0" y="3"/>
                  <a:pt x="2" y="0"/>
                  <a:pt x="6" y="0"/>
                </a:cubicBezTo>
                <a:cubicBezTo>
                  <a:pt x="9" y="0"/>
                  <a:pt x="10" y="4"/>
                  <a:pt x="10" y="6"/>
                </a:cubicBezTo>
                <a:cubicBezTo>
                  <a:pt x="10" y="6"/>
                  <a:pt x="10" y="7"/>
                  <a:pt x="10" y="7"/>
                </a:cubicBezTo>
                <a:lnTo>
                  <a:pt x="2" y="7"/>
                </a:lnTo>
                <a:close/>
                <a:moveTo>
                  <a:pt x="8" y="5"/>
                </a:moveTo>
                <a:cubicBezTo>
                  <a:pt x="8" y="4"/>
                  <a:pt x="8" y="2"/>
                  <a:pt x="6" y="2"/>
                </a:cubicBezTo>
                <a:cubicBezTo>
                  <a:pt x="3" y="2"/>
                  <a:pt x="2" y="4"/>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29" name="Freeform 3482"/>
          <p:cNvSpPr/>
          <p:nvPr/>
        </p:nvSpPr>
        <p:spPr bwMode="auto">
          <a:xfrm>
            <a:off x="10105631" y="5280983"/>
            <a:ext cx="11027" cy="25062"/>
          </a:xfrm>
          <a:custGeom>
            <a:avLst/>
            <a:gdLst>
              <a:gd name="T0" fmla="*/ 4 w 7"/>
              <a:gd name="T1" fmla="*/ 0 h 16"/>
              <a:gd name="T2" fmla="*/ 4 w 7"/>
              <a:gd name="T3" fmla="*/ 4 h 16"/>
              <a:gd name="T4" fmla="*/ 7 w 7"/>
              <a:gd name="T5" fmla="*/ 4 h 16"/>
              <a:gd name="T6" fmla="*/ 7 w 7"/>
              <a:gd name="T7" fmla="*/ 5 h 16"/>
              <a:gd name="T8" fmla="*/ 4 w 7"/>
              <a:gd name="T9" fmla="*/ 5 h 16"/>
              <a:gd name="T10" fmla="*/ 4 w 7"/>
              <a:gd name="T11" fmla="*/ 12 h 16"/>
              <a:gd name="T12" fmla="*/ 6 w 7"/>
              <a:gd name="T13" fmla="*/ 14 h 16"/>
              <a:gd name="T14" fmla="*/ 7 w 7"/>
              <a:gd name="T15" fmla="*/ 14 h 16"/>
              <a:gd name="T16" fmla="*/ 7 w 7"/>
              <a:gd name="T17" fmla="*/ 15 h 16"/>
              <a:gd name="T18" fmla="*/ 5 w 7"/>
              <a:gd name="T19" fmla="*/ 16 h 16"/>
              <a:gd name="T20" fmla="*/ 3 w 7"/>
              <a:gd name="T21" fmla="*/ 15 h 16"/>
              <a:gd name="T22" fmla="*/ 2 w 7"/>
              <a:gd name="T23" fmla="*/ 12 h 16"/>
              <a:gd name="T24" fmla="*/ 2 w 7"/>
              <a:gd name="T25" fmla="*/ 5 h 16"/>
              <a:gd name="T26" fmla="*/ 0 w 7"/>
              <a:gd name="T27" fmla="*/ 5 h 16"/>
              <a:gd name="T28" fmla="*/ 0 w 7"/>
              <a:gd name="T29" fmla="*/ 4 h 16"/>
              <a:gd name="T30" fmla="*/ 2 w 7"/>
              <a:gd name="T31" fmla="*/ 4 h 16"/>
              <a:gd name="T32" fmla="*/ 2 w 7"/>
              <a:gd name="T33" fmla="*/ 1 h 16"/>
              <a:gd name="T34" fmla="*/ 4 w 7"/>
              <a:gd name="T3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6">
                <a:moveTo>
                  <a:pt x="4" y="0"/>
                </a:moveTo>
                <a:cubicBezTo>
                  <a:pt x="4" y="4"/>
                  <a:pt x="4" y="4"/>
                  <a:pt x="4" y="4"/>
                </a:cubicBezTo>
                <a:cubicBezTo>
                  <a:pt x="7" y="4"/>
                  <a:pt x="7" y="4"/>
                  <a:pt x="7" y="4"/>
                </a:cubicBezTo>
                <a:cubicBezTo>
                  <a:pt x="7" y="5"/>
                  <a:pt x="7" y="5"/>
                  <a:pt x="7" y="5"/>
                </a:cubicBezTo>
                <a:cubicBezTo>
                  <a:pt x="4" y="5"/>
                  <a:pt x="4" y="5"/>
                  <a:pt x="4" y="5"/>
                </a:cubicBezTo>
                <a:cubicBezTo>
                  <a:pt x="4" y="12"/>
                  <a:pt x="4" y="12"/>
                  <a:pt x="4" y="12"/>
                </a:cubicBezTo>
                <a:cubicBezTo>
                  <a:pt x="4" y="13"/>
                  <a:pt x="4" y="14"/>
                  <a:pt x="6" y="14"/>
                </a:cubicBezTo>
                <a:cubicBezTo>
                  <a:pt x="6" y="14"/>
                  <a:pt x="7" y="14"/>
                  <a:pt x="7" y="14"/>
                </a:cubicBezTo>
                <a:cubicBezTo>
                  <a:pt x="7" y="15"/>
                  <a:pt x="7" y="15"/>
                  <a:pt x="7" y="15"/>
                </a:cubicBezTo>
                <a:cubicBezTo>
                  <a:pt x="7" y="15"/>
                  <a:pt x="6" y="16"/>
                  <a:pt x="5" y="16"/>
                </a:cubicBezTo>
                <a:cubicBezTo>
                  <a:pt x="4" y="16"/>
                  <a:pt x="3" y="15"/>
                  <a:pt x="3" y="15"/>
                </a:cubicBezTo>
                <a:cubicBezTo>
                  <a:pt x="2" y="14"/>
                  <a:pt x="2" y="13"/>
                  <a:pt x="2" y="12"/>
                </a:cubicBezTo>
                <a:cubicBezTo>
                  <a:pt x="2" y="5"/>
                  <a:pt x="2" y="5"/>
                  <a:pt x="2" y="5"/>
                </a:cubicBezTo>
                <a:cubicBezTo>
                  <a:pt x="0" y="5"/>
                  <a:pt x="0" y="5"/>
                  <a:pt x="0" y="5"/>
                </a:cubicBezTo>
                <a:cubicBezTo>
                  <a:pt x="0" y="4"/>
                  <a:pt x="0" y="4"/>
                  <a:pt x="0" y="4"/>
                </a:cubicBezTo>
                <a:cubicBezTo>
                  <a:pt x="2" y="4"/>
                  <a:pt x="2" y="4"/>
                  <a:pt x="2" y="4"/>
                </a:cubicBezTo>
                <a:cubicBezTo>
                  <a:pt x="2" y="1"/>
                  <a:pt x="2" y="1"/>
                  <a:pt x="2"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30" name="Freeform 3483"/>
          <p:cNvSpPr/>
          <p:nvPr/>
        </p:nvSpPr>
        <p:spPr bwMode="auto">
          <a:xfrm>
            <a:off x="10127685" y="5286998"/>
            <a:ext cx="17042" cy="17042"/>
          </a:xfrm>
          <a:custGeom>
            <a:avLst/>
            <a:gdLst>
              <a:gd name="T0" fmla="*/ 2 w 11"/>
              <a:gd name="T1" fmla="*/ 0 h 11"/>
              <a:gd name="T2" fmla="*/ 5 w 11"/>
              <a:gd name="T3" fmla="*/ 6 h 11"/>
              <a:gd name="T4" fmla="*/ 5 w 11"/>
              <a:gd name="T5" fmla="*/ 9 h 11"/>
              <a:gd name="T6" fmla="*/ 6 w 11"/>
              <a:gd name="T7" fmla="*/ 9 h 11"/>
              <a:gd name="T8" fmla="*/ 7 w 11"/>
              <a:gd name="T9" fmla="*/ 6 h 11"/>
              <a:gd name="T10" fmla="*/ 9 w 11"/>
              <a:gd name="T11" fmla="*/ 0 h 11"/>
              <a:gd name="T12" fmla="*/ 11 w 11"/>
              <a:gd name="T13" fmla="*/ 0 h 11"/>
              <a:gd name="T14" fmla="*/ 6 w 11"/>
              <a:gd name="T15" fmla="*/ 11 h 11"/>
              <a:gd name="T16" fmla="*/ 4 w 11"/>
              <a:gd name="T17" fmla="*/ 11 h 11"/>
              <a:gd name="T18" fmla="*/ 0 w 11"/>
              <a:gd name="T19" fmla="*/ 0 h 11"/>
              <a:gd name="T20" fmla="*/ 2 w 11"/>
              <a:gd name="T2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11">
                <a:moveTo>
                  <a:pt x="2" y="0"/>
                </a:moveTo>
                <a:cubicBezTo>
                  <a:pt x="5" y="6"/>
                  <a:pt x="5" y="6"/>
                  <a:pt x="5" y="6"/>
                </a:cubicBezTo>
                <a:cubicBezTo>
                  <a:pt x="5" y="7"/>
                  <a:pt x="5" y="8"/>
                  <a:pt x="5" y="9"/>
                </a:cubicBezTo>
                <a:cubicBezTo>
                  <a:pt x="6" y="9"/>
                  <a:pt x="6" y="9"/>
                  <a:pt x="6" y="9"/>
                </a:cubicBezTo>
                <a:cubicBezTo>
                  <a:pt x="6" y="8"/>
                  <a:pt x="6" y="7"/>
                  <a:pt x="7" y="6"/>
                </a:cubicBezTo>
                <a:cubicBezTo>
                  <a:pt x="9" y="0"/>
                  <a:pt x="9" y="0"/>
                  <a:pt x="9" y="0"/>
                </a:cubicBezTo>
                <a:cubicBezTo>
                  <a:pt x="11" y="0"/>
                  <a:pt x="11" y="0"/>
                  <a:pt x="11" y="0"/>
                </a:cubicBezTo>
                <a:cubicBezTo>
                  <a:pt x="6" y="11"/>
                  <a:pt x="6" y="11"/>
                  <a:pt x="6" y="11"/>
                </a:cubicBezTo>
                <a:cubicBezTo>
                  <a:pt x="4" y="11"/>
                  <a:pt x="4" y="11"/>
                  <a:pt x="4" y="11"/>
                </a:cubicBezTo>
                <a:cubicBezTo>
                  <a:pt x="0" y="0"/>
                  <a:pt x="0" y="0"/>
                  <a:pt x="0" y="0"/>
                </a:cubicBez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31" name="Freeform 3484"/>
          <p:cNvSpPr>
            <a:spLocks noEditPoints="1"/>
          </p:cNvSpPr>
          <p:nvPr/>
        </p:nvSpPr>
        <p:spPr bwMode="auto">
          <a:xfrm>
            <a:off x="10147735" y="5278979"/>
            <a:ext cx="5012" cy="25062"/>
          </a:xfrm>
          <a:custGeom>
            <a:avLst/>
            <a:gdLst>
              <a:gd name="T0" fmla="*/ 3 w 3"/>
              <a:gd name="T1" fmla="*/ 1 h 16"/>
              <a:gd name="T2" fmla="*/ 1 w 3"/>
              <a:gd name="T3" fmla="*/ 3 h 16"/>
              <a:gd name="T4" fmla="*/ 0 w 3"/>
              <a:gd name="T5" fmla="*/ 1 h 16"/>
              <a:gd name="T6" fmla="*/ 1 w 3"/>
              <a:gd name="T7" fmla="*/ 0 h 16"/>
              <a:gd name="T8" fmla="*/ 3 w 3"/>
              <a:gd name="T9" fmla="*/ 1 h 16"/>
              <a:gd name="T10" fmla="*/ 0 w 3"/>
              <a:gd name="T11" fmla="*/ 16 h 16"/>
              <a:gd name="T12" fmla="*/ 0 w 3"/>
              <a:gd name="T13" fmla="*/ 5 h 16"/>
              <a:gd name="T14" fmla="*/ 3 w 3"/>
              <a:gd name="T15" fmla="*/ 5 h 16"/>
              <a:gd name="T16" fmla="*/ 3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3"/>
                  <a:pt x="1" y="3"/>
                </a:cubicBezTo>
                <a:cubicBezTo>
                  <a:pt x="1" y="3"/>
                  <a:pt x="0" y="2"/>
                  <a:pt x="0" y="1"/>
                </a:cubicBezTo>
                <a:cubicBezTo>
                  <a:pt x="0" y="1"/>
                  <a:pt x="1" y="0"/>
                  <a:pt x="1" y="0"/>
                </a:cubicBezTo>
                <a:cubicBezTo>
                  <a:pt x="2" y="0"/>
                  <a:pt x="3" y="1"/>
                  <a:pt x="3" y="1"/>
                </a:cubicBezTo>
                <a:close/>
                <a:moveTo>
                  <a:pt x="0" y="16"/>
                </a:moveTo>
                <a:cubicBezTo>
                  <a:pt x="0" y="5"/>
                  <a:pt x="0" y="5"/>
                  <a:pt x="0" y="5"/>
                </a:cubicBezTo>
                <a:cubicBezTo>
                  <a:pt x="3" y="5"/>
                  <a:pt x="3" y="5"/>
                  <a:pt x="3" y="5"/>
                </a:cubicBezTo>
                <a:cubicBezTo>
                  <a:pt x="3" y="16"/>
                  <a:pt x="3" y="16"/>
                  <a:pt x="3"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32" name="Freeform 3485"/>
          <p:cNvSpPr/>
          <p:nvPr/>
        </p:nvSpPr>
        <p:spPr bwMode="auto">
          <a:xfrm>
            <a:off x="10155754" y="5286998"/>
            <a:ext cx="17042" cy="17042"/>
          </a:xfrm>
          <a:custGeom>
            <a:avLst/>
            <a:gdLst>
              <a:gd name="T0" fmla="*/ 2 w 11"/>
              <a:gd name="T1" fmla="*/ 0 h 11"/>
              <a:gd name="T2" fmla="*/ 5 w 11"/>
              <a:gd name="T3" fmla="*/ 6 h 11"/>
              <a:gd name="T4" fmla="*/ 5 w 11"/>
              <a:gd name="T5" fmla="*/ 9 h 11"/>
              <a:gd name="T6" fmla="*/ 6 w 11"/>
              <a:gd name="T7" fmla="*/ 9 h 11"/>
              <a:gd name="T8" fmla="*/ 7 w 11"/>
              <a:gd name="T9" fmla="*/ 6 h 11"/>
              <a:gd name="T10" fmla="*/ 9 w 11"/>
              <a:gd name="T11" fmla="*/ 0 h 11"/>
              <a:gd name="T12" fmla="*/ 11 w 11"/>
              <a:gd name="T13" fmla="*/ 0 h 11"/>
              <a:gd name="T14" fmla="*/ 6 w 11"/>
              <a:gd name="T15" fmla="*/ 11 h 11"/>
              <a:gd name="T16" fmla="*/ 4 w 11"/>
              <a:gd name="T17" fmla="*/ 11 h 11"/>
              <a:gd name="T18" fmla="*/ 0 w 11"/>
              <a:gd name="T19" fmla="*/ 0 h 11"/>
              <a:gd name="T20" fmla="*/ 2 w 11"/>
              <a:gd name="T2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11">
                <a:moveTo>
                  <a:pt x="2" y="0"/>
                </a:moveTo>
                <a:cubicBezTo>
                  <a:pt x="5" y="6"/>
                  <a:pt x="5" y="6"/>
                  <a:pt x="5" y="6"/>
                </a:cubicBezTo>
                <a:cubicBezTo>
                  <a:pt x="5" y="7"/>
                  <a:pt x="5" y="8"/>
                  <a:pt x="5" y="9"/>
                </a:cubicBezTo>
                <a:cubicBezTo>
                  <a:pt x="6" y="9"/>
                  <a:pt x="6" y="9"/>
                  <a:pt x="6" y="9"/>
                </a:cubicBezTo>
                <a:cubicBezTo>
                  <a:pt x="6" y="8"/>
                  <a:pt x="6" y="7"/>
                  <a:pt x="7" y="6"/>
                </a:cubicBezTo>
                <a:cubicBezTo>
                  <a:pt x="9" y="0"/>
                  <a:pt x="9" y="0"/>
                  <a:pt x="9" y="0"/>
                </a:cubicBezTo>
                <a:cubicBezTo>
                  <a:pt x="11" y="0"/>
                  <a:pt x="11" y="0"/>
                  <a:pt x="11" y="0"/>
                </a:cubicBezTo>
                <a:cubicBezTo>
                  <a:pt x="6" y="11"/>
                  <a:pt x="6" y="11"/>
                  <a:pt x="6" y="11"/>
                </a:cubicBezTo>
                <a:cubicBezTo>
                  <a:pt x="4" y="11"/>
                  <a:pt x="4" y="11"/>
                  <a:pt x="4" y="11"/>
                </a:cubicBezTo>
                <a:cubicBezTo>
                  <a:pt x="0" y="0"/>
                  <a:pt x="0" y="0"/>
                  <a:pt x="0" y="0"/>
                </a:cubicBez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33" name="Freeform 3486"/>
          <p:cNvSpPr>
            <a:spLocks noEditPoints="1"/>
          </p:cNvSpPr>
          <p:nvPr/>
        </p:nvSpPr>
        <p:spPr bwMode="auto">
          <a:xfrm>
            <a:off x="10174801" y="5285996"/>
            <a:ext cx="17042" cy="20050"/>
          </a:xfrm>
          <a:custGeom>
            <a:avLst/>
            <a:gdLst>
              <a:gd name="T0" fmla="*/ 2 w 11"/>
              <a:gd name="T1" fmla="*/ 7 h 13"/>
              <a:gd name="T2" fmla="*/ 6 w 11"/>
              <a:gd name="T3" fmla="*/ 11 h 13"/>
              <a:gd name="T4" fmla="*/ 10 w 11"/>
              <a:gd name="T5" fmla="*/ 10 h 13"/>
              <a:gd name="T6" fmla="*/ 10 w 11"/>
              <a:gd name="T7" fmla="*/ 12 h 13"/>
              <a:gd name="T8" fmla="*/ 6 w 11"/>
              <a:gd name="T9" fmla="*/ 13 h 13"/>
              <a:gd name="T10" fmla="*/ 0 w 11"/>
              <a:gd name="T11" fmla="*/ 7 h 13"/>
              <a:gd name="T12" fmla="*/ 6 w 11"/>
              <a:gd name="T13" fmla="*/ 0 h 13"/>
              <a:gd name="T14" fmla="*/ 11 w 11"/>
              <a:gd name="T15" fmla="*/ 6 h 13"/>
              <a:gd name="T16" fmla="*/ 11 w 11"/>
              <a:gd name="T17" fmla="*/ 7 h 13"/>
              <a:gd name="T18" fmla="*/ 2 w 11"/>
              <a:gd name="T19" fmla="*/ 7 h 13"/>
              <a:gd name="T20" fmla="*/ 9 w 11"/>
              <a:gd name="T21" fmla="*/ 5 h 13"/>
              <a:gd name="T22" fmla="*/ 6 w 11"/>
              <a:gd name="T23" fmla="*/ 2 h 13"/>
              <a:gd name="T24" fmla="*/ 2 w 11"/>
              <a:gd name="T25" fmla="*/ 5 h 13"/>
              <a:gd name="T26" fmla="*/ 9 w 11"/>
              <a:gd name="T27" fmla="*/ 5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3">
                <a:moveTo>
                  <a:pt x="2" y="7"/>
                </a:moveTo>
                <a:cubicBezTo>
                  <a:pt x="2" y="10"/>
                  <a:pt x="4" y="11"/>
                  <a:pt x="6" y="11"/>
                </a:cubicBezTo>
                <a:cubicBezTo>
                  <a:pt x="8" y="11"/>
                  <a:pt x="9" y="11"/>
                  <a:pt x="10" y="10"/>
                </a:cubicBezTo>
                <a:cubicBezTo>
                  <a:pt x="10" y="12"/>
                  <a:pt x="10" y="12"/>
                  <a:pt x="10" y="12"/>
                </a:cubicBezTo>
                <a:cubicBezTo>
                  <a:pt x="9" y="12"/>
                  <a:pt x="8" y="13"/>
                  <a:pt x="6" y="13"/>
                </a:cubicBezTo>
                <a:cubicBezTo>
                  <a:pt x="2" y="13"/>
                  <a:pt x="0" y="10"/>
                  <a:pt x="0" y="7"/>
                </a:cubicBezTo>
                <a:cubicBezTo>
                  <a:pt x="0" y="3"/>
                  <a:pt x="2" y="0"/>
                  <a:pt x="6" y="0"/>
                </a:cubicBezTo>
                <a:cubicBezTo>
                  <a:pt x="10" y="0"/>
                  <a:pt x="11" y="4"/>
                  <a:pt x="11" y="6"/>
                </a:cubicBezTo>
                <a:cubicBezTo>
                  <a:pt x="11" y="6"/>
                  <a:pt x="11" y="7"/>
                  <a:pt x="11" y="7"/>
                </a:cubicBezTo>
                <a:lnTo>
                  <a:pt x="2" y="7"/>
                </a:lnTo>
                <a:close/>
                <a:moveTo>
                  <a:pt x="9" y="5"/>
                </a:moveTo>
                <a:cubicBezTo>
                  <a:pt x="9" y="4"/>
                  <a:pt x="8" y="2"/>
                  <a:pt x="6" y="2"/>
                </a:cubicBezTo>
                <a:cubicBezTo>
                  <a:pt x="4" y="2"/>
                  <a:pt x="3" y="4"/>
                  <a:pt x="2" y="5"/>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34" name="Freeform 3487"/>
          <p:cNvSpPr/>
          <p:nvPr/>
        </p:nvSpPr>
        <p:spPr bwMode="auto">
          <a:xfrm>
            <a:off x="10196856" y="5285996"/>
            <a:ext cx="8020" cy="18045"/>
          </a:xfrm>
          <a:custGeom>
            <a:avLst/>
            <a:gdLst>
              <a:gd name="T0" fmla="*/ 0 w 5"/>
              <a:gd name="T1" fmla="*/ 4 h 12"/>
              <a:gd name="T2" fmla="*/ 0 w 5"/>
              <a:gd name="T3" fmla="*/ 1 h 12"/>
              <a:gd name="T4" fmla="*/ 1 w 5"/>
              <a:gd name="T5" fmla="*/ 1 h 12"/>
              <a:gd name="T6" fmla="*/ 1 w 5"/>
              <a:gd name="T7" fmla="*/ 3 h 12"/>
              <a:gd name="T8" fmla="*/ 2 w 5"/>
              <a:gd name="T9" fmla="*/ 3 h 12"/>
              <a:gd name="T10" fmla="*/ 5 w 5"/>
              <a:gd name="T11" fmla="*/ 0 h 12"/>
              <a:gd name="T12" fmla="*/ 5 w 5"/>
              <a:gd name="T13" fmla="*/ 0 h 12"/>
              <a:gd name="T14" fmla="*/ 5 w 5"/>
              <a:gd name="T15" fmla="*/ 2 h 12"/>
              <a:gd name="T16" fmla="*/ 5 w 5"/>
              <a:gd name="T17" fmla="*/ 2 h 12"/>
              <a:gd name="T18" fmla="*/ 2 w 5"/>
              <a:gd name="T19" fmla="*/ 5 h 12"/>
              <a:gd name="T20" fmla="*/ 2 w 5"/>
              <a:gd name="T21" fmla="*/ 6 h 12"/>
              <a:gd name="T22" fmla="*/ 2 w 5"/>
              <a:gd name="T23" fmla="*/ 12 h 12"/>
              <a:gd name="T24" fmla="*/ 0 w 5"/>
              <a:gd name="T25" fmla="*/ 12 h 12"/>
              <a:gd name="T26" fmla="*/ 0 w 5"/>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12">
                <a:moveTo>
                  <a:pt x="0" y="4"/>
                </a:moveTo>
                <a:cubicBezTo>
                  <a:pt x="0" y="3"/>
                  <a:pt x="0" y="2"/>
                  <a:pt x="0" y="1"/>
                </a:cubicBezTo>
                <a:cubicBezTo>
                  <a:pt x="1" y="1"/>
                  <a:pt x="1" y="1"/>
                  <a:pt x="1" y="1"/>
                </a:cubicBezTo>
                <a:cubicBezTo>
                  <a:pt x="1" y="3"/>
                  <a:pt x="1" y="3"/>
                  <a:pt x="1" y="3"/>
                </a:cubicBezTo>
                <a:cubicBezTo>
                  <a:pt x="2" y="3"/>
                  <a:pt x="2" y="3"/>
                  <a:pt x="2" y="3"/>
                </a:cubicBezTo>
                <a:cubicBezTo>
                  <a:pt x="2" y="1"/>
                  <a:pt x="3" y="0"/>
                  <a:pt x="5" y="0"/>
                </a:cubicBezTo>
                <a:cubicBezTo>
                  <a:pt x="5" y="0"/>
                  <a:pt x="5" y="0"/>
                  <a:pt x="5" y="0"/>
                </a:cubicBezTo>
                <a:cubicBezTo>
                  <a:pt x="5" y="2"/>
                  <a:pt x="5" y="2"/>
                  <a:pt x="5" y="2"/>
                </a:cubicBezTo>
                <a:cubicBezTo>
                  <a:pt x="5" y="2"/>
                  <a:pt x="5" y="2"/>
                  <a:pt x="5" y="2"/>
                </a:cubicBezTo>
                <a:cubicBezTo>
                  <a:pt x="3" y="2"/>
                  <a:pt x="2" y="4"/>
                  <a:pt x="2" y="5"/>
                </a:cubicBezTo>
                <a:cubicBezTo>
                  <a:pt x="2" y="5"/>
                  <a:pt x="2" y="6"/>
                  <a:pt x="2" y="6"/>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35" name="Freeform 3488"/>
          <p:cNvSpPr/>
          <p:nvPr/>
        </p:nvSpPr>
        <p:spPr bwMode="auto">
          <a:xfrm>
            <a:off x="10208886" y="5285996"/>
            <a:ext cx="10025" cy="18045"/>
          </a:xfrm>
          <a:custGeom>
            <a:avLst/>
            <a:gdLst>
              <a:gd name="T0" fmla="*/ 0 w 6"/>
              <a:gd name="T1" fmla="*/ 4 h 12"/>
              <a:gd name="T2" fmla="*/ 0 w 6"/>
              <a:gd name="T3" fmla="*/ 1 h 12"/>
              <a:gd name="T4" fmla="*/ 2 w 6"/>
              <a:gd name="T5" fmla="*/ 1 h 12"/>
              <a:gd name="T6" fmla="*/ 2 w 6"/>
              <a:gd name="T7" fmla="*/ 3 h 12"/>
              <a:gd name="T8" fmla="*/ 2 w 6"/>
              <a:gd name="T9" fmla="*/ 3 h 12"/>
              <a:gd name="T10" fmla="*/ 5 w 6"/>
              <a:gd name="T11" fmla="*/ 0 h 12"/>
              <a:gd name="T12" fmla="*/ 6 w 6"/>
              <a:gd name="T13" fmla="*/ 0 h 12"/>
              <a:gd name="T14" fmla="*/ 6 w 6"/>
              <a:gd name="T15" fmla="*/ 2 h 12"/>
              <a:gd name="T16" fmla="*/ 5 w 6"/>
              <a:gd name="T17" fmla="*/ 2 h 12"/>
              <a:gd name="T18" fmla="*/ 2 w 6"/>
              <a:gd name="T19" fmla="*/ 5 h 12"/>
              <a:gd name="T20" fmla="*/ 2 w 6"/>
              <a:gd name="T21" fmla="*/ 6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3"/>
                  <a:pt x="0" y="2"/>
                  <a:pt x="0" y="1"/>
                </a:cubicBezTo>
                <a:cubicBezTo>
                  <a:pt x="2" y="1"/>
                  <a:pt x="2" y="1"/>
                  <a:pt x="2" y="1"/>
                </a:cubicBezTo>
                <a:cubicBezTo>
                  <a:pt x="2" y="3"/>
                  <a:pt x="2" y="3"/>
                  <a:pt x="2" y="3"/>
                </a:cubicBezTo>
                <a:cubicBezTo>
                  <a:pt x="2" y="3"/>
                  <a:pt x="2" y="3"/>
                  <a:pt x="2" y="3"/>
                </a:cubicBezTo>
                <a:cubicBezTo>
                  <a:pt x="2" y="1"/>
                  <a:pt x="4" y="0"/>
                  <a:pt x="5" y="0"/>
                </a:cubicBezTo>
                <a:cubicBezTo>
                  <a:pt x="5" y="0"/>
                  <a:pt x="6" y="0"/>
                  <a:pt x="6" y="0"/>
                </a:cubicBezTo>
                <a:cubicBezTo>
                  <a:pt x="6" y="2"/>
                  <a:pt x="6" y="2"/>
                  <a:pt x="6" y="2"/>
                </a:cubicBezTo>
                <a:cubicBezTo>
                  <a:pt x="6" y="2"/>
                  <a:pt x="5" y="2"/>
                  <a:pt x="5" y="2"/>
                </a:cubicBezTo>
                <a:cubicBezTo>
                  <a:pt x="4" y="2"/>
                  <a:pt x="3" y="4"/>
                  <a:pt x="2" y="5"/>
                </a:cubicBezTo>
                <a:cubicBezTo>
                  <a:pt x="2" y="5"/>
                  <a:pt x="2" y="6"/>
                  <a:pt x="2" y="6"/>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36" name="Freeform 3489"/>
          <p:cNvSpPr>
            <a:spLocks noEditPoints="1"/>
          </p:cNvSpPr>
          <p:nvPr/>
        </p:nvSpPr>
        <p:spPr bwMode="auto">
          <a:xfrm>
            <a:off x="10219913" y="5285996"/>
            <a:ext cx="16040" cy="20050"/>
          </a:xfrm>
          <a:custGeom>
            <a:avLst/>
            <a:gdLst>
              <a:gd name="T0" fmla="*/ 8 w 10"/>
              <a:gd name="T1" fmla="*/ 12 h 13"/>
              <a:gd name="T2" fmla="*/ 7 w 10"/>
              <a:gd name="T3" fmla="*/ 11 h 13"/>
              <a:gd name="T4" fmla="*/ 7 w 10"/>
              <a:gd name="T5" fmla="*/ 11 h 13"/>
              <a:gd name="T6" fmla="*/ 4 w 10"/>
              <a:gd name="T7" fmla="*/ 13 h 13"/>
              <a:gd name="T8" fmla="*/ 0 w 10"/>
              <a:gd name="T9" fmla="*/ 9 h 13"/>
              <a:gd name="T10" fmla="*/ 7 w 10"/>
              <a:gd name="T11" fmla="*/ 5 h 13"/>
              <a:gd name="T12" fmla="*/ 7 w 10"/>
              <a:gd name="T13" fmla="*/ 5 h 13"/>
              <a:gd name="T14" fmla="*/ 5 w 10"/>
              <a:gd name="T15" fmla="*/ 2 h 13"/>
              <a:gd name="T16" fmla="*/ 2 w 10"/>
              <a:gd name="T17" fmla="*/ 3 h 13"/>
              <a:gd name="T18" fmla="*/ 1 w 10"/>
              <a:gd name="T19" fmla="*/ 1 h 13"/>
              <a:gd name="T20" fmla="*/ 5 w 10"/>
              <a:gd name="T21" fmla="*/ 0 h 13"/>
              <a:gd name="T22" fmla="*/ 9 w 10"/>
              <a:gd name="T23" fmla="*/ 5 h 13"/>
              <a:gd name="T24" fmla="*/ 9 w 10"/>
              <a:gd name="T25" fmla="*/ 9 h 13"/>
              <a:gd name="T26" fmla="*/ 10 w 10"/>
              <a:gd name="T27" fmla="*/ 12 h 13"/>
              <a:gd name="T28" fmla="*/ 8 w 10"/>
              <a:gd name="T29" fmla="*/ 12 h 13"/>
              <a:gd name="T30" fmla="*/ 7 w 10"/>
              <a:gd name="T31" fmla="*/ 6 h 13"/>
              <a:gd name="T32" fmla="*/ 2 w 10"/>
              <a:gd name="T33" fmla="*/ 9 h 13"/>
              <a:gd name="T34" fmla="*/ 4 w 10"/>
              <a:gd name="T35" fmla="*/ 11 h 13"/>
              <a:gd name="T36" fmla="*/ 7 w 10"/>
              <a:gd name="T37" fmla="*/ 9 h 13"/>
              <a:gd name="T38" fmla="*/ 7 w 10"/>
              <a:gd name="T39" fmla="*/ 8 h 13"/>
              <a:gd name="T40" fmla="*/ 7 w 10"/>
              <a:gd name="T41"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 h="13">
                <a:moveTo>
                  <a:pt x="8" y="12"/>
                </a:moveTo>
                <a:cubicBezTo>
                  <a:pt x="7" y="11"/>
                  <a:pt x="7" y="11"/>
                  <a:pt x="7" y="11"/>
                </a:cubicBezTo>
                <a:cubicBezTo>
                  <a:pt x="7" y="11"/>
                  <a:pt x="7" y="11"/>
                  <a:pt x="7" y="11"/>
                </a:cubicBezTo>
                <a:cubicBezTo>
                  <a:pt x="7" y="12"/>
                  <a:pt x="5" y="13"/>
                  <a:pt x="4" y="13"/>
                </a:cubicBezTo>
                <a:cubicBezTo>
                  <a:pt x="1" y="13"/>
                  <a:pt x="0" y="11"/>
                  <a:pt x="0" y="9"/>
                </a:cubicBezTo>
                <a:cubicBezTo>
                  <a:pt x="0" y="6"/>
                  <a:pt x="3" y="5"/>
                  <a:pt x="7" y="5"/>
                </a:cubicBezTo>
                <a:cubicBezTo>
                  <a:pt x="7" y="5"/>
                  <a:pt x="7" y="5"/>
                  <a:pt x="7" y="5"/>
                </a:cubicBezTo>
                <a:cubicBezTo>
                  <a:pt x="7" y="4"/>
                  <a:pt x="7" y="2"/>
                  <a:pt x="5" y="2"/>
                </a:cubicBezTo>
                <a:cubicBezTo>
                  <a:pt x="4" y="2"/>
                  <a:pt x="2" y="2"/>
                  <a:pt x="2" y="3"/>
                </a:cubicBezTo>
                <a:cubicBezTo>
                  <a:pt x="1" y="1"/>
                  <a:pt x="1" y="1"/>
                  <a:pt x="1" y="1"/>
                </a:cubicBezTo>
                <a:cubicBezTo>
                  <a:pt x="2" y="1"/>
                  <a:pt x="3" y="0"/>
                  <a:pt x="5" y="0"/>
                </a:cubicBezTo>
                <a:cubicBezTo>
                  <a:pt x="8" y="0"/>
                  <a:pt x="9" y="3"/>
                  <a:pt x="9" y="5"/>
                </a:cubicBezTo>
                <a:cubicBezTo>
                  <a:pt x="9" y="9"/>
                  <a:pt x="9" y="9"/>
                  <a:pt x="9" y="9"/>
                </a:cubicBezTo>
                <a:cubicBezTo>
                  <a:pt x="9" y="10"/>
                  <a:pt x="9" y="11"/>
                  <a:pt x="10" y="12"/>
                </a:cubicBezTo>
                <a:lnTo>
                  <a:pt x="8" y="12"/>
                </a:lnTo>
                <a:close/>
                <a:moveTo>
                  <a:pt x="7" y="6"/>
                </a:moveTo>
                <a:cubicBezTo>
                  <a:pt x="5" y="6"/>
                  <a:pt x="2" y="7"/>
                  <a:pt x="2" y="9"/>
                </a:cubicBezTo>
                <a:cubicBezTo>
                  <a:pt x="2" y="10"/>
                  <a:pt x="3" y="11"/>
                  <a:pt x="4" y="11"/>
                </a:cubicBezTo>
                <a:cubicBezTo>
                  <a:pt x="6" y="11"/>
                  <a:pt x="7" y="10"/>
                  <a:pt x="7" y="9"/>
                </a:cubicBezTo>
                <a:cubicBezTo>
                  <a:pt x="7" y="9"/>
                  <a:pt x="7" y="9"/>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37" name="Freeform 3490"/>
          <p:cNvSpPr/>
          <p:nvPr/>
        </p:nvSpPr>
        <p:spPr bwMode="auto">
          <a:xfrm>
            <a:off x="10238960" y="5300031"/>
            <a:ext cx="7017" cy="9022"/>
          </a:xfrm>
          <a:custGeom>
            <a:avLst/>
            <a:gdLst>
              <a:gd name="T0" fmla="*/ 0 w 4"/>
              <a:gd name="T1" fmla="*/ 6 h 6"/>
              <a:gd name="T2" fmla="*/ 1 w 4"/>
              <a:gd name="T3" fmla="*/ 0 h 6"/>
              <a:gd name="T4" fmla="*/ 4 w 4"/>
              <a:gd name="T5" fmla="*/ 0 h 6"/>
              <a:gd name="T6" fmla="*/ 1 w 4"/>
              <a:gd name="T7" fmla="*/ 6 h 6"/>
              <a:gd name="T8" fmla="*/ 0 w 4"/>
              <a:gd name="T9" fmla="*/ 6 h 6"/>
            </a:gdLst>
            <a:ahLst/>
            <a:cxnLst>
              <a:cxn ang="0">
                <a:pos x="T0" y="T1"/>
              </a:cxn>
              <a:cxn ang="0">
                <a:pos x="T2" y="T3"/>
              </a:cxn>
              <a:cxn ang="0">
                <a:pos x="T4" y="T5"/>
              </a:cxn>
              <a:cxn ang="0">
                <a:pos x="T6" y="T7"/>
              </a:cxn>
              <a:cxn ang="0">
                <a:pos x="T8" y="T9"/>
              </a:cxn>
            </a:cxnLst>
            <a:rect l="0" t="0" r="r" b="b"/>
            <a:pathLst>
              <a:path w="4" h="6">
                <a:moveTo>
                  <a:pt x="0" y="6"/>
                </a:moveTo>
                <a:cubicBezTo>
                  <a:pt x="0" y="5"/>
                  <a:pt x="1" y="2"/>
                  <a:pt x="1" y="0"/>
                </a:cubicBezTo>
                <a:cubicBezTo>
                  <a:pt x="4" y="0"/>
                  <a:pt x="4" y="0"/>
                  <a:pt x="4" y="0"/>
                </a:cubicBezTo>
                <a:cubicBezTo>
                  <a:pt x="3" y="2"/>
                  <a:pt x="2" y="5"/>
                  <a:pt x="1" y="6"/>
                </a:cubicBez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38" name="Freeform 3491"/>
          <p:cNvSpPr/>
          <p:nvPr/>
        </p:nvSpPr>
        <p:spPr bwMode="auto">
          <a:xfrm>
            <a:off x="10256002" y="5280983"/>
            <a:ext cx="11027" cy="25062"/>
          </a:xfrm>
          <a:custGeom>
            <a:avLst/>
            <a:gdLst>
              <a:gd name="T0" fmla="*/ 4 w 7"/>
              <a:gd name="T1" fmla="*/ 0 h 16"/>
              <a:gd name="T2" fmla="*/ 4 w 7"/>
              <a:gd name="T3" fmla="*/ 4 h 16"/>
              <a:gd name="T4" fmla="*/ 7 w 7"/>
              <a:gd name="T5" fmla="*/ 4 h 16"/>
              <a:gd name="T6" fmla="*/ 7 w 7"/>
              <a:gd name="T7" fmla="*/ 5 h 16"/>
              <a:gd name="T8" fmla="*/ 4 w 7"/>
              <a:gd name="T9" fmla="*/ 5 h 16"/>
              <a:gd name="T10" fmla="*/ 4 w 7"/>
              <a:gd name="T11" fmla="*/ 12 h 16"/>
              <a:gd name="T12" fmla="*/ 5 w 7"/>
              <a:gd name="T13" fmla="*/ 14 h 16"/>
              <a:gd name="T14" fmla="*/ 6 w 7"/>
              <a:gd name="T15" fmla="*/ 14 h 16"/>
              <a:gd name="T16" fmla="*/ 7 w 7"/>
              <a:gd name="T17" fmla="*/ 15 h 16"/>
              <a:gd name="T18" fmla="*/ 5 w 7"/>
              <a:gd name="T19" fmla="*/ 16 h 16"/>
              <a:gd name="T20" fmla="*/ 2 w 7"/>
              <a:gd name="T21" fmla="*/ 15 h 16"/>
              <a:gd name="T22" fmla="*/ 2 w 7"/>
              <a:gd name="T23" fmla="*/ 12 h 16"/>
              <a:gd name="T24" fmla="*/ 2 w 7"/>
              <a:gd name="T25" fmla="*/ 5 h 16"/>
              <a:gd name="T26" fmla="*/ 0 w 7"/>
              <a:gd name="T27" fmla="*/ 5 h 16"/>
              <a:gd name="T28" fmla="*/ 0 w 7"/>
              <a:gd name="T29" fmla="*/ 4 h 16"/>
              <a:gd name="T30" fmla="*/ 2 w 7"/>
              <a:gd name="T31" fmla="*/ 4 h 16"/>
              <a:gd name="T32" fmla="*/ 2 w 7"/>
              <a:gd name="T33" fmla="*/ 1 h 16"/>
              <a:gd name="T34" fmla="*/ 4 w 7"/>
              <a:gd name="T3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6">
                <a:moveTo>
                  <a:pt x="4" y="0"/>
                </a:moveTo>
                <a:cubicBezTo>
                  <a:pt x="4" y="4"/>
                  <a:pt x="4" y="4"/>
                  <a:pt x="4" y="4"/>
                </a:cubicBezTo>
                <a:cubicBezTo>
                  <a:pt x="7" y="4"/>
                  <a:pt x="7" y="4"/>
                  <a:pt x="7" y="4"/>
                </a:cubicBezTo>
                <a:cubicBezTo>
                  <a:pt x="7" y="5"/>
                  <a:pt x="7" y="5"/>
                  <a:pt x="7" y="5"/>
                </a:cubicBezTo>
                <a:cubicBezTo>
                  <a:pt x="4" y="5"/>
                  <a:pt x="4" y="5"/>
                  <a:pt x="4" y="5"/>
                </a:cubicBezTo>
                <a:cubicBezTo>
                  <a:pt x="4" y="12"/>
                  <a:pt x="4" y="12"/>
                  <a:pt x="4" y="12"/>
                </a:cubicBezTo>
                <a:cubicBezTo>
                  <a:pt x="4" y="13"/>
                  <a:pt x="4" y="14"/>
                  <a:pt x="5" y="14"/>
                </a:cubicBezTo>
                <a:cubicBezTo>
                  <a:pt x="6" y="14"/>
                  <a:pt x="6" y="14"/>
                  <a:pt x="6" y="14"/>
                </a:cubicBezTo>
                <a:cubicBezTo>
                  <a:pt x="7" y="15"/>
                  <a:pt x="7" y="15"/>
                  <a:pt x="7" y="15"/>
                </a:cubicBezTo>
                <a:cubicBezTo>
                  <a:pt x="6" y="15"/>
                  <a:pt x="5" y="16"/>
                  <a:pt x="5" y="16"/>
                </a:cubicBezTo>
                <a:cubicBezTo>
                  <a:pt x="4" y="16"/>
                  <a:pt x="3" y="15"/>
                  <a:pt x="2" y="15"/>
                </a:cubicBezTo>
                <a:cubicBezTo>
                  <a:pt x="2" y="14"/>
                  <a:pt x="2" y="13"/>
                  <a:pt x="2" y="12"/>
                </a:cubicBezTo>
                <a:cubicBezTo>
                  <a:pt x="2" y="5"/>
                  <a:pt x="2" y="5"/>
                  <a:pt x="2" y="5"/>
                </a:cubicBezTo>
                <a:cubicBezTo>
                  <a:pt x="0" y="5"/>
                  <a:pt x="0" y="5"/>
                  <a:pt x="0" y="5"/>
                </a:cubicBezTo>
                <a:cubicBezTo>
                  <a:pt x="0" y="4"/>
                  <a:pt x="0" y="4"/>
                  <a:pt x="0" y="4"/>
                </a:cubicBezTo>
                <a:cubicBezTo>
                  <a:pt x="2" y="4"/>
                  <a:pt x="2" y="4"/>
                  <a:pt x="2" y="4"/>
                </a:cubicBezTo>
                <a:cubicBezTo>
                  <a:pt x="2" y="1"/>
                  <a:pt x="2" y="1"/>
                  <a:pt x="2"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39" name="Freeform 3492"/>
          <p:cNvSpPr>
            <a:spLocks noEditPoints="1"/>
          </p:cNvSpPr>
          <p:nvPr/>
        </p:nvSpPr>
        <p:spPr bwMode="auto">
          <a:xfrm>
            <a:off x="10271039" y="5285996"/>
            <a:ext cx="17042" cy="20050"/>
          </a:xfrm>
          <a:custGeom>
            <a:avLst/>
            <a:gdLst>
              <a:gd name="T0" fmla="*/ 11 w 11"/>
              <a:gd name="T1" fmla="*/ 6 h 13"/>
              <a:gd name="T2" fmla="*/ 5 w 11"/>
              <a:gd name="T3" fmla="*/ 13 h 13"/>
              <a:gd name="T4" fmla="*/ 0 w 11"/>
              <a:gd name="T5" fmla="*/ 7 h 13"/>
              <a:gd name="T6" fmla="*/ 5 w 11"/>
              <a:gd name="T7" fmla="*/ 0 h 13"/>
              <a:gd name="T8" fmla="*/ 11 w 11"/>
              <a:gd name="T9" fmla="*/ 6 h 13"/>
              <a:gd name="T10" fmla="*/ 2 w 11"/>
              <a:gd name="T11" fmla="*/ 6 h 13"/>
              <a:gd name="T12" fmla="*/ 5 w 11"/>
              <a:gd name="T13" fmla="*/ 11 h 13"/>
              <a:gd name="T14" fmla="*/ 9 w 11"/>
              <a:gd name="T15" fmla="*/ 6 h 13"/>
              <a:gd name="T16" fmla="*/ 5 w 11"/>
              <a:gd name="T17" fmla="*/ 2 h 13"/>
              <a:gd name="T18" fmla="*/ 2 w 11"/>
              <a:gd name="T19"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3">
                <a:moveTo>
                  <a:pt x="11" y="6"/>
                </a:moveTo>
                <a:cubicBezTo>
                  <a:pt x="11" y="11"/>
                  <a:pt x="8" y="13"/>
                  <a:pt x="5" y="13"/>
                </a:cubicBezTo>
                <a:cubicBezTo>
                  <a:pt x="2" y="13"/>
                  <a:pt x="0" y="10"/>
                  <a:pt x="0" y="7"/>
                </a:cubicBezTo>
                <a:cubicBezTo>
                  <a:pt x="0" y="3"/>
                  <a:pt x="2" y="0"/>
                  <a:pt x="5" y="0"/>
                </a:cubicBezTo>
                <a:cubicBezTo>
                  <a:pt x="9" y="0"/>
                  <a:pt x="11" y="3"/>
                  <a:pt x="11" y="6"/>
                </a:cubicBezTo>
                <a:close/>
                <a:moveTo>
                  <a:pt x="2" y="6"/>
                </a:moveTo>
                <a:cubicBezTo>
                  <a:pt x="2" y="9"/>
                  <a:pt x="3" y="11"/>
                  <a:pt x="5" y="11"/>
                </a:cubicBezTo>
                <a:cubicBezTo>
                  <a:pt x="7" y="11"/>
                  <a:pt x="9" y="9"/>
                  <a:pt x="9" y="6"/>
                </a:cubicBezTo>
                <a:cubicBezTo>
                  <a:pt x="9" y="4"/>
                  <a:pt x="8" y="2"/>
                  <a:pt x="5"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40" name="Freeform 3493"/>
          <p:cNvSpPr/>
          <p:nvPr/>
        </p:nvSpPr>
        <p:spPr bwMode="auto">
          <a:xfrm>
            <a:off x="10293094" y="5285996"/>
            <a:ext cx="9022" cy="18045"/>
          </a:xfrm>
          <a:custGeom>
            <a:avLst/>
            <a:gdLst>
              <a:gd name="T0" fmla="*/ 0 w 6"/>
              <a:gd name="T1" fmla="*/ 4 h 12"/>
              <a:gd name="T2" fmla="*/ 0 w 6"/>
              <a:gd name="T3" fmla="*/ 1 h 12"/>
              <a:gd name="T4" fmla="*/ 2 w 6"/>
              <a:gd name="T5" fmla="*/ 1 h 12"/>
              <a:gd name="T6" fmla="*/ 2 w 6"/>
              <a:gd name="T7" fmla="*/ 3 h 12"/>
              <a:gd name="T8" fmla="*/ 2 w 6"/>
              <a:gd name="T9" fmla="*/ 3 h 12"/>
              <a:gd name="T10" fmla="*/ 5 w 6"/>
              <a:gd name="T11" fmla="*/ 0 h 12"/>
              <a:gd name="T12" fmla="*/ 6 w 6"/>
              <a:gd name="T13" fmla="*/ 0 h 12"/>
              <a:gd name="T14" fmla="*/ 6 w 6"/>
              <a:gd name="T15" fmla="*/ 2 h 12"/>
              <a:gd name="T16" fmla="*/ 5 w 6"/>
              <a:gd name="T17" fmla="*/ 2 h 12"/>
              <a:gd name="T18" fmla="*/ 2 w 6"/>
              <a:gd name="T19" fmla="*/ 5 h 12"/>
              <a:gd name="T20" fmla="*/ 2 w 6"/>
              <a:gd name="T21" fmla="*/ 6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3"/>
                  <a:pt x="0" y="2"/>
                  <a:pt x="0" y="1"/>
                </a:cubicBezTo>
                <a:cubicBezTo>
                  <a:pt x="2" y="1"/>
                  <a:pt x="2" y="1"/>
                  <a:pt x="2" y="1"/>
                </a:cubicBezTo>
                <a:cubicBezTo>
                  <a:pt x="2" y="3"/>
                  <a:pt x="2" y="3"/>
                  <a:pt x="2" y="3"/>
                </a:cubicBezTo>
                <a:cubicBezTo>
                  <a:pt x="2" y="3"/>
                  <a:pt x="2" y="3"/>
                  <a:pt x="2" y="3"/>
                </a:cubicBezTo>
                <a:cubicBezTo>
                  <a:pt x="2" y="1"/>
                  <a:pt x="4" y="0"/>
                  <a:pt x="5" y="0"/>
                </a:cubicBezTo>
                <a:cubicBezTo>
                  <a:pt x="5" y="0"/>
                  <a:pt x="5" y="0"/>
                  <a:pt x="6" y="0"/>
                </a:cubicBezTo>
                <a:cubicBezTo>
                  <a:pt x="6" y="2"/>
                  <a:pt x="6" y="2"/>
                  <a:pt x="6" y="2"/>
                </a:cubicBezTo>
                <a:cubicBezTo>
                  <a:pt x="5" y="2"/>
                  <a:pt x="5" y="2"/>
                  <a:pt x="5" y="2"/>
                </a:cubicBezTo>
                <a:cubicBezTo>
                  <a:pt x="3" y="2"/>
                  <a:pt x="2" y="4"/>
                  <a:pt x="2" y="5"/>
                </a:cubicBezTo>
                <a:cubicBezTo>
                  <a:pt x="2" y="5"/>
                  <a:pt x="2" y="6"/>
                  <a:pt x="2" y="6"/>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41" name="Freeform 3494"/>
          <p:cNvSpPr/>
          <p:nvPr/>
        </p:nvSpPr>
        <p:spPr bwMode="auto">
          <a:xfrm>
            <a:off x="10304121" y="5280983"/>
            <a:ext cx="11027" cy="25062"/>
          </a:xfrm>
          <a:custGeom>
            <a:avLst/>
            <a:gdLst>
              <a:gd name="T0" fmla="*/ 4 w 7"/>
              <a:gd name="T1" fmla="*/ 0 h 16"/>
              <a:gd name="T2" fmla="*/ 4 w 7"/>
              <a:gd name="T3" fmla="*/ 4 h 16"/>
              <a:gd name="T4" fmla="*/ 7 w 7"/>
              <a:gd name="T5" fmla="*/ 4 h 16"/>
              <a:gd name="T6" fmla="*/ 7 w 7"/>
              <a:gd name="T7" fmla="*/ 5 h 16"/>
              <a:gd name="T8" fmla="*/ 4 w 7"/>
              <a:gd name="T9" fmla="*/ 5 h 16"/>
              <a:gd name="T10" fmla="*/ 4 w 7"/>
              <a:gd name="T11" fmla="*/ 12 h 16"/>
              <a:gd name="T12" fmla="*/ 6 w 7"/>
              <a:gd name="T13" fmla="*/ 14 h 16"/>
              <a:gd name="T14" fmla="*/ 7 w 7"/>
              <a:gd name="T15" fmla="*/ 14 h 16"/>
              <a:gd name="T16" fmla="*/ 7 w 7"/>
              <a:gd name="T17" fmla="*/ 15 h 16"/>
              <a:gd name="T18" fmla="*/ 5 w 7"/>
              <a:gd name="T19" fmla="*/ 16 h 16"/>
              <a:gd name="T20" fmla="*/ 3 w 7"/>
              <a:gd name="T21" fmla="*/ 15 h 16"/>
              <a:gd name="T22" fmla="*/ 2 w 7"/>
              <a:gd name="T23" fmla="*/ 12 h 16"/>
              <a:gd name="T24" fmla="*/ 2 w 7"/>
              <a:gd name="T25" fmla="*/ 5 h 16"/>
              <a:gd name="T26" fmla="*/ 0 w 7"/>
              <a:gd name="T27" fmla="*/ 5 h 16"/>
              <a:gd name="T28" fmla="*/ 0 w 7"/>
              <a:gd name="T29" fmla="*/ 4 h 16"/>
              <a:gd name="T30" fmla="*/ 2 w 7"/>
              <a:gd name="T31" fmla="*/ 4 h 16"/>
              <a:gd name="T32" fmla="*/ 2 w 7"/>
              <a:gd name="T33" fmla="*/ 1 h 16"/>
              <a:gd name="T34" fmla="*/ 4 w 7"/>
              <a:gd name="T3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6">
                <a:moveTo>
                  <a:pt x="4" y="0"/>
                </a:moveTo>
                <a:cubicBezTo>
                  <a:pt x="4" y="4"/>
                  <a:pt x="4" y="4"/>
                  <a:pt x="4" y="4"/>
                </a:cubicBezTo>
                <a:cubicBezTo>
                  <a:pt x="7" y="4"/>
                  <a:pt x="7" y="4"/>
                  <a:pt x="7" y="4"/>
                </a:cubicBezTo>
                <a:cubicBezTo>
                  <a:pt x="7" y="5"/>
                  <a:pt x="7" y="5"/>
                  <a:pt x="7" y="5"/>
                </a:cubicBezTo>
                <a:cubicBezTo>
                  <a:pt x="4" y="5"/>
                  <a:pt x="4" y="5"/>
                  <a:pt x="4" y="5"/>
                </a:cubicBezTo>
                <a:cubicBezTo>
                  <a:pt x="4" y="12"/>
                  <a:pt x="4" y="12"/>
                  <a:pt x="4" y="12"/>
                </a:cubicBezTo>
                <a:cubicBezTo>
                  <a:pt x="4" y="13"/>
                  <a:pt x="5" y="14"/>
                  <a:pt x="6" y="14"/>
                </a:cubicBezTo>
                <a:cubicBezTo>
                  <a:pt x="6" y="14"/>
                  <a:pt x="7" y="14"/>
                  <a:pt x="7" y="14"/>
                </a:cubicBezTo>
                <a:cubicBezTo>
                  <a:pt x="7" y="15"/>
                  <a:pt x="7" y="15"/>
                  <a:pt x="7" y="15"/>
                </a:cubicBezTo>
                <a:cubicBezTo>
                  <a:pt x="7" y="15"/>
                  <a:pt x="6" y="16"/>
                  <a:pt x="5" y="16"/>
                </a:cubicBezTo>
                <a:cubicBezTo>
                  <a:pt x="4" y="16"/>
                  <a:pt x="4" y="15"/>
                  <a:pt x="3" y="15"/>
                </a:cubicBezTo>
                <a:cubicBezTo>
                  <a:pt x="2" y="14"/>
                  <a:pt x="2" y="13"/>
                  <a:pt x="2" y="12"/>
                </a:cubicBezTo>
                <a:cubicBezTo>
                  <a:pt x="2" y="5"/>
                  <a:pt x="2" y="5"/>
                  <a:pt x="2" y="5"/>
                </a:cubicBezTo>
                <a:cubicBezTo>
                  <a:pt x="0" y="5"/>
                  <a:pt x="0" y="5"/>
                  <a:pt x="0" y="5"/>
                </a:cubicBezTo>
                <a:cubicBezTo>
                  <a:pt x="0" y="4"/>
                  <a:pt x="0" y="4"/>
                  <a:pt x="0" y="4"/>
                </a:cubicBezTo>
                <a:cubicBezTo>
                  <a:pt x="2" y="4"/>
                  <a:pt x="2" y="4"/>
                  <a:pt x="2" y="4"/>
                </a:cubicBezTo>
                <a:cubicBezTo>
                  <a:pt x="2" y="1"/>
                  <a:pt x="2" y="1"/>
                  <a:pt x="2"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42" name="Freeform 3495"/>
          <p:cNvSpPr>
            <a:spLocks noEditPoints="1"/>
          </p:cNvSpPr>
          <p:nvPr/>
        </p:nvSpPr>
        <p:spPr bwMode="auto">
          <a:xfrm>
            <a:off x="10318156" y="5285996"/>
            <a:ext cx="18045" cy="20050"/>
          </a:xfrm>
          <a:custGeom>
            <a:avLst/>
            <a:gdLst>
              <a:gd name="T0" fmla="*/ 12 w 12"/>
              <a:gd name="T1" fmla="*/ 6 h 13"/>
              <a:gd name="T2" fmla="*/ 6 w 12"/>
              <a:gd name="T3" fmla="*/ 13 h 13"/>
              <a:gd name="T4" fmla="*/ 0 w 12"/>
              <a:gd name="T5" fmla="*/ 7 h 13"/>
              <a:gd name="T6" fmla="*/ 6 w 12"/>
              <a:gd name="T7" fmla="*/ 0 h 13"/>
              <a:gd name="T8" fmla="*/ 12 w 12"/>
              <a:gd name="T9" fmla="*/ 6 h 13"/>
              <a:gd name="T10" fmla="*/ 2 w 12"/>
              <a:gd name="T11" fmla="*/ 6 h 13"/>
              <a:gd name="T12" fmla="*/ 6 w 12"/>
              <a:gd name="T13" fmla="*/ 11 h 13"/>
              <a:gd name="T14" fmla="*/ 9 w 12"/>
              <a:gd name="T15" fmla="*/ 6 h 13"/>
              <a:gd name="T16" fmla="*/ 6 w 12"/>
              <a:gd name="T17" fmla="*/ 2 h 13"/>
              <a:gd name="T18" fmla="*/ 2 w 12"/>
              <a:gd name="T19"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3">
                <a:moveTo>
                  <a:pt x="12" y="6"/>
                </a:moveTo>
                <a:cubicBezTo>
                  <a:pt x="12" y="11"/>
                  <a:pt x="9" y="13"/>
                  <a:pt x="6" y="13"/>
                </a:cubicBezTo>
                <a:cubicBezTo>
                  <a:pt x="3" y="13"/>
                  <a:pt x="0" y="10"/>
                  <a:pt x="0" y="7"/>
                </a:cubicBezTo>
                <a:cubicBezTo>
                  <a:pt x="0" y="3"/>
                  <a:pt x="3" y="0"/>
                  <a:pt x="6" y="0"/>
                </a:cubicBezTo>
                <a:cubicBezTo>
                  <a:pt x="9" y="0"/>
                  <a:pt x="12" y="3"/>
                  <a:pt x="12" y="6"/>
                </a:cubicBezTo>
                <a:close/>
                <a:moveTo>
                  <a:pt x="2" y="6"/>
                </a:moveTo>
                <a:cubicBezTo>
                  <a:pt x="2" y="9"/>
                  <a:pt x="4" y="11"/>
                  <a:pt x="6" y="11"/>
                </a:cubicBezTo>
                <a:cubicBezTo>
                  <a:pt x="8" y="11"/>
                  <a:pt x="9" y="9"/>
                  <a:pt x="9" y="6"/>
                </a:cubicBezTo>
                <a:cubicBezTo>
                  <a:pt x="9" y="4"/>
                  <a:pt x="8" y="2"/>
                  <a:pt x="6"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43" name="Freeform 3496"/>
          <p:cNvSpPr/>
          <p:nvPr/>
        </p:nvSpPr>
        <p:spPr bwMode="auto">
          <a:xfrm>
            <a:off x="10341213" y="5285996"/>
            <a:ext cx="8020" cy="18045"/>
          </a:xfrm>
          <a:custGeom>
            <a:avLst/>
            <a:gdLst>
              <a:gd name="T0" fmla="*/ 0 w 5"/>
              <a:gd name="T1" fmla="*/ 4 h 12"/>
              <a:gd name="T2" fmla="*/ 0 w 5"/>
              <a:gd name="T3" fmla="*/ 1 h 12"/>
              <a:gd name="T4" fmla="*/ 1 w 5"/>
              <a:gd name="T5" fmla="*/ 1 h 12"/>
              <a:gd name="T6" fmla="*/ 1 w 5"/>
              <a:gd name="T7" fmla="*/ 3 h 12"/>
              <a:gd name="T8" fmla="*/ 2 w 5"/>
              <a:gd name="T9" fmla="*/ 3 h 12"/>
              <a:gd name="T10" fmla="*/ 5 w 5"/>
              <a:gd name="T11" fmla="*/ 0 h 12"/>
              <a:gd name="T12" fmla="*/ 5 w 5"/>
              <a:gd name="T13" fmla="*/ 0 h 12"/>
              <a:gd name="T14" fmla="*/ 5 w 5"/>
              <a:gd name="T15" fmla="*/ 2 h 12"/>
              <a:gd name="T16" fmla="*/ 5 w 5"/>
              <a:gd name="T17" fmla="*/ 2 h 12"/>
              <a:gd name="T18" fmla="*/ 2 w 5"/>
              <a:gd name="T19" fmla="*/ 5 h 12"/>
              <a:gd name="T20" fmla="*/ 2 w 5"/>
              <a:gd name="T21" fmla="*/ 6 h 12"/>
              <a:gd name="T22" fmla="*/ 2 w 5"/>
              <a:gd name="T23" fmla="*/ 12 h 12"/>
              <a:gd name="T24" fmla="*/ 0 w 5"/>
              <a:gd name="T25" fmla="*/ 12 h 12"/>
              <a:gd name="T26" fmla="*/ 0 w 5"/>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12">
                <a:moveTo>
                  <a:pt x="0" y="4"/>
                </a:moveTo>
                <a:cubicBezTo>
                  <a:pt x="0" y="3"/>
                  <a:pt x="0" y="2"/>
                  <a:pt x="0" y="1"/>
                </a:cubicBezTo>
                <a:cubicBezTo>
                  <a:pt x="1" y="1"/>
                  <a:pt x="1" y="1"/>
                  <a:pt x="1" y="1"/>
                </a:cubicBezTo>
                <a:cubicBezTo>
                  <a:pt x="1" y="3"/>
                  <a:pt x="1" y="3"/>
                  <a:pt x="1" y="3"/>
                </a:cubicBezTo>
                <a:cubicBezTo>
                  <a:pt x="2" y="3"/>
                  <a:pt x="2" y="3"/>
                  <a:pt x="2" y="3"/>
                </a:cubicBezTo>
                <a:cubicBezTo>
                  <a:pt x="2" y="1"/>
                  <a:pt x="3" y="0"/>
                  <a:pt x="5" y="0"/>
                </a:cubicBezTo>
                <a:cubicBezTo>
                  <a:pt x="5" y="0"/>
                  <a:pt x="5" y="0"/>
                  <a:pt x="5" y="0"/>
                </a:cubicBezTo>
                <a:cubicBezTo>
                  <a:pt x="5" y="2"/>
                  <a:pt x="5" y="2"/>
                  <a:pt x="5" y="2"/>
                </a:cubicBezTo>
                <a:cubicBezTo>
                  <a:pt x="5" y="2"/>
                  <a:pt x="5" y="2"/>
                  <a:pt x="5" y="2"/>
                </a:cubicBezTo>
                <a:cubicBezTo>
                  <a:pt x="3" y="2"/>
                  <a:pt x="2" y="4"/>
                  <a:pt x="2" y="5"/>
                </a:cubicBezTo>
                <a:cubicBezTo>
                  <a:pt x="2" y="5"/>
                  <a:pt x="2" y="6"/>
                  <a:pt x="2" y="6"/>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44" name="Rectangle 3497"/>
          <p:cNvSpPr>
            <a:spLocks noChangeArrowheads="1"/>
          </p:cNvSpPr>
          <p:nvPr/>
        </p:nvSpPr>
        <p:spPr bwMode="auto">
          <a:xfrm>
            <a:off x="10362265" y="5277976"/>
            <a:ext cx="4010" cy="2606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545" name="Freeform 3498"/>
          <p:cNvSpPr>
            <a:spLocks noEditPoints="1"/>
          </p:cNvSpPr>
          <p:nvPr/>
        </p:nvSpPr>
        <p:spPr bwMode="auto">
          <a:xfrm>
            <a:off x="10371287" y="5278979"/>
            <a:ext cx="5012" cy="25062"/>
          </a:xfrm>
          <a:custGeom>
            <a:avLst/>
            <a:gdLst>
              <a:gd name="T0" fmla="*/ 3 w 3"/>
              <a:gd name="T1" fmla="*/ 1 h 16"/>
              <a:gd name="T2" fmla="*/ 2 w 3"/>
              <a:gd name="T3" fmla="*/ 3 h 16"/>
              <a:gd name="T4" fmla="*/ 0 w 3"/>
              <a:gd name="T5" fmla="*/ 1 h 16"/>
              <a:gd name="T6" fmla="*/ 2 w 3"/>
              <a:gd name="T7" fmla="*/ 0 h 16"/>
              <a:gd name="T8" fmla="*/ 3 w 3"/>
              <a:gd name="T9" fmla="*/ 1 h 16"/>
              <a:gd name="T10" fmla="*/ 1 w 3"/>
              <a:gd name="T11" fmla="*/ 16 h 16"/>
              <a:gd name="T12" fmla="*/ 1 w 3"/>
              <a:gd name="T13" fmla="*/ 5 h 16"/>
              <a:gd name="T14" fmla="*/ 3 w 3"/>
              <a:gd name="T15" fmla="*/ 5 h 16"/>
              <a:gd name="T16" fmla="*/ 3 w 3"/>
              <a:gd name="T17" fmla="*/ 16 h 16"/>
              <a:gd name="T18" fmla="*/ 1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3"/>
                  <a:pt x="2" y="3"/>
                </a:cubicBezTo>
                <a:cubicBezTo>
                  <a:pt x="1" y="3"/>
                  <a:pt x="0" y="2"/>
                  <a:pt x="0" y="1"/>
                </a:cubicBezTo>
                <a:cubicBezTo>
                  <a:pt x="0" y="1"/>
                  <a:pt x="1" y="0"/>
                  <a:pt x="2" y="0"/>
                </a:cubicBezTo>
                <a:cubicBezTo>
                  <a:pt x="2" y="0"/>
                  <a:pt x="3" y="1"/>
                  <a:pt x="3" y="1"/>
                </a:cubicBezTo>
                <a:close/>
                <a:moveTo>
                  <a:pt x="1" y="16"/>
                </a:moveTo>
                <a:cubicBezTo>
                  <a:pt x="1" y="5"/>
                  <a:pt x="1" y="5"/>
                  <a:pt x="1" y="5"/>
                </a:cubicBezTo>
                <a:cubicBezTo>
                  <a:pt x="3" y="5"/>
                  <a:pt x="3" y="5"/>
                  <a:pt x="3" y="5"/>
                </a:cubicBezTo>
                <a:cubicBezTo>
                  <a:pt x="3" y="16"/>
                  <a:pt x="3" y="16"/>
                  <a:pt x="3" y="16"/>
                </a:cubicBezTo>
                <a:lnTo>
                  <a:pt x="1"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46" name="Freeform 3499"/>
          <p:cNvSpPr>
            <a:spLocks noEditPoints="1"/>
          </p:cNvSpPr>
          <p:nvPr/>
        </p:nvSpPr>
        <p:spPr bwMode="auto">
          <a:xfrm>
            <a:off x="10380309" y="5277976"/>
            <a:ext cx="19047" cy="28069"/>
          </a:xfrm>
          <a:custGeom>
            <a:avLst/>
            <a:gdLst>
              <a:gd name="T0" fmla="*/ 0 w 12"/>
              <a:gd name="T1" fmla="*/ 17 h 18"/>
              <a:gd name="T2" fmla="*/ 1 w 12"/>
              <a:gd name="T3" fmla="*/ 14 h 18"/>
              <a:gd name="T4" fmla="*/ 1 w 12"/>
              <a:gd name="T5" fmla="*/ 0 h 18"/>
              <a:gd name="T6" fmla="*/ 3 w 12"/>
              <a:gd name="T7" fmla="*/ 0 h 18"/>
              <a:gd name="T8" fmla="*/ 3 w 12"/>
              <a:gd name="T9" fmla="*/ 8 h 18"/>
              <a:gd name="T10" fmla="*/ 3 w 12"/>
              <a:gd name="T11" fmla="*/ 8 h 18"/>
              <a:gd name="T12" fmla="*/ 7 w 12"/>
              <a:gd name="T13" fmla="*/ 5 h 18"/>
              <a:gd name="T14" fmla="*/ 12 w 12"/>
              <a:gd name="T15" fmla="*/ 11 h 18"/>
              <a:gd name="T16" fmla="*/ 6 w 12"/>
              <a:gd name="T17" fmla="*/ 18 h 18"/>
              <a:gd name="T18" fmla="*/ 2 w 12"/>
              <a:gd name="T19" fmla="*/ 15 h 18"/>
              <a:gd name="T20" fmla="*/ 2 w 12"/>
              <a:gd name="T21" fmla="*/ 15 h 18"/>
              <a:gd name="T22" fmla="*/ 2 w 12"/>
              <a:gd name="T23" fmla="*/ 17 h 18"/>
              <a:gd name="T24" fmla="*/ 0 w 12"/>
              <a:gd name="T25" fmla="*/ 17 h 18"/>
              <a:gd name="T26" fmla="*/ 3 w 12"/>
              <a:gd name="T27" fmla="*/ 13 h 18"/>
              <a:gd name="T28" fmla="*/ 3 w 12"/>
              <a:gd name="T29" fmla="*/ 13 h 18"/>
              <a:gd name="T30" fmla="*/ 6 w 12"/>
              <a:gd name="T31" fmla="*/ 16 h 18"/>
              <a:gd name="T32" fmla="*/ 9 w 12"/>
              <a:gd name="T33" fmla="*/ 11 h 18"/>
              <a:gd name="T34" fmla="*/ 6 w 12"/>
              <a:gd name="T35" fmla="*/ 7 h 18"/>
              <a:gd name="T36" fmla="*/ 3 w 12"/>
              <a:gd name="T37" fmla="*/ 10 h 18"/>
              <a:gd name="T38" fmla="*/ 3 w 12"/>
              <a:gd name="T39" fmla="*/ 11 h 18"/>
              <a:gd name="T40" fmla="*/ 3 w 12"/>
              <a:gd name="T41" fmla="*/ 1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 h="18">
                <a:moveTo>
                  <a:pt x="0" y="17"/>
                </a:moveTo>
                <a:cubicBezTo>
                  <a:pt x="1" y="16"/>
                  <a:pt x="1" y="15"/>
                  <a:pt x="1" y="14"/>
                </a:cubicBezTo>
                <a:cubicBezTo>
                  <a:pt x="1" y="0"/>
                  <a:pt x="1" y="0"/>
                  <a:pt x="1" y="0"/>
                </a:cubicBezTo>
                <a:cubicBezTo>
                  <a:pt x="3" y="0"/>
                  <a:pt x="3" y="0"/>
                  <a:pt x="3" y="0"/>
                </a:cubicBezTo>
                <a:cubicBezTo>
                  <a:pt x="3" y="8"/>
                  <a:pt x="3" y="8"/>
                  <a:pt x="3" y="8"/>
                </a:cubicBezTo>
                <a:cubicBezTo>
                  <a:pt x="3" y="8"/>
                  <a:pt x="3" y="8"/>
                  <a:pt x="3" y="8"/>
                </a:cubicBezTo>
                <a:cubicBezTo>
                  <a:pt x="3" y="6"/>
                  <a:pt x="5" y="5"/>
                  <a:pt x="7" y="5"/>
                </a:cubicBezTo>
                <a:cubicBezTo>
                  <a:pt x="10" y="5"/>
                  <a:pt x="12" y="8"/>
                  <a:pt x="12" y="11"/>
                </a:cubicBezTo>
                <a:cubicBezTo>
                  <a:pt x="12" y="15"/>
                  <a:pt x="9" y="18"/>
                  <a:pt x="6" y="18"/>
                </a:cubicBezTo>
                <a:cubicBezTo>
                  <a:pt x="5" y="18"/>
                  <a:pt x="3" y="17"/>
                  <a:pt x="2" y="15"/>
                </a:cubicBezTo>
                <a:cubicBezTo>
                  <a:pt x="2" y="15"/>
                  <a:pt x="2" y="15"/>
                  <a:pt x="2" y="15"/>
                </a:cubicBezTo>
                <a:cubicBezTo>
                  <a:pt x="2" y="17"/>
                  <a:pt x="2" y="17"/>
                  <a:pt x="2" y="17"/>
                </a:cubicBezTo>
                <a:lnTo>
                  <a:pt x="0" y="17"/>
                </a:lnTo>
                <a:close/>
                <a:moveTo>
                  <a:pt x="3" y="13"/>
                </a:moveTo>
                <a:cubicBezTo>
                  <a:pt x="3" y="13"/>
                  <a:pt x="3" y="13"/>
                  <a:pt x="3" y="13"/>
                </a:cubicBezTo>
                <a:cubicBezTo>
                  <a:pt x="3" y="15"/>
                  <a:pt x="4" y="16"/>
                  <a:pt x="6" y="16"/>
                </a:cubicBezTo>
                <a:cubicBezTo>
                  <a:pt x="8" y="16"/>
                  <a:pt x="9" y="14"/>
                  <a:pt x="9" y="11"/>
                </a:cubicBezTo>
                <a:cubicBezTo>
                  <a:pt x="9" y="9"/>
                  <a:pt x="8" y="7"/>
                  <a:pt x="6" y="7"/>
                </a:cubicBezTo>
                <a:cubicBezTo>
                  <a:pt x="5" y="7"/>
                  <a:pt x="3" y="8"/>
                  <a:pt x="3" y="10"/>
                </a:cubicBezTo>
                <a:cubicBezTo>
                  <a:pt x="3" y="10"/>
                  <a:pt x="3" y="10"/>
                  <a:pt x="3" y="11"/>
                </a:cubicBezTo>
                <a:lnTo>
                  <a:pt x="3" y="1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47" name="Freeform 3500"/>
          <p:cNvSpPr>
            <a:spLocks noEditPoints="1"/>
          </p:cNvSpPr>
          <p:nvPr/>
        </p:nvSpPr>
        <p:spPr bwMode="auto">
          <a:xfrm>
            <a:off x="10402364" y="5285996"/>
            <a:ext cx="16040" cy="20050"/>
          </a:xfrm>
          <a:custGeom>
            <a:avLst/>
            <a:gdLst>
              <a:gd name="T0" fmla="*/ 2 w 10"/>
              <a:gd name="T1" fmla="*/ 7 h 13"/>
              <a:gd name="T2" fmla="*/ 6 w 10"/>
              <a:gd name="T3" fmla="*/ 11 h 13"/>
              <a:gd name="T4" fmla="*/ 9 w 10"/>
              <a:gd name="T5" fmla="*/ 10 h 13"/>
              <a:gd name="T6" fmla="*/ 9 w 10"/>
              <a:gd name="T7" fmla="*/ 12 h 13"/>
              <a:gd name="T8" fmla="*/ 6 w 10"/>
              <a:gd name="T9" fmla="*/ 13 h 13"/>
              <a:gd name="T10" fmla="*/ 0 w 10"/>
              <a:gd name="T11" fmla="*/ 7 h 13"/>
              <a:gd name="T12" fmla="*/ 5 w 10"/>
              <a:gd name="T13" fmla="*/ 0 h 13"/>
              <a:gd name="T14" fmla="*/ 10 w 10"/>
              <a:gd name="T15" fmla="*/ 6 h 13"/>
              <a:gd name="T16" fmla="*/ 10 w 10"/>
              <a:gd name="T17" fmla="*/ 7 h 13"/>
              <a:gd name="T18" fmla="*/ 2 w 10"/>
              <a:gd name="T19" fmla="*/ 7 h 13"/>
              <a:gd name="T20" fmla="*/ 8 w 10"/>
              <a:gd name="T21" fmla="*/ 5 h 13"/>
              <a:gd name="T22" fmla="*/ 5 w 10"/>
              <a:gd name="T23" fmla="*/ 2 h 13"/>
              <a:gd name="T24" fmla="*/ 2 w 10"/>
              <a:gd name="T25" fmla="*/ 5 h 13"/>
              <a:gd name="T26" fmla="*/ 8 w 10"/>
              <a:gd name="T27" fmla="*/ 5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3">
                <a:moveTo>
                  <a:pt x="2" y="7"/>
                </a:moveTo>
                <a:cubicBezTo>
                  <a:pt x="2" y="10"/>
                  <a:pt x="4" y="11"/>
                  <a:pt x="6" y="11"/>
                </a:cubicBezTo>
                <a:cubicBezTo>
                  <a:pt x="7" y="11"/>
                  <a:pt x="8" y="11"/>
                  <a:pt x="9" y="10"/>
                </a:cubicBezTo>
                <a:cubicBezTo>
                  <a:pt x="9" y="12"/>
                  <a:pt x="9" y="12"/>
                  <a:pt x="9" y="12"/>
                </a:cubicBezTo>
                <a:cubicBezTo>
                  <a:pt x="9" y="12"/>
                  <a:pt x="7" y="13"/>
                  <a:pt x="6" y="13"/>
                </a:cubicBezTo>
                <a:cubicBezTo>
                  <a:pt x="2" y="13"/>
                  <a:pt x="0" y="10"/>
                  <a:pt x="0" y="7"/>
                </a:cubicBezTo>
                <a:cubicBezTo>
                  <a:pt x="0" y="3"/>
                  <a:pt x="2" y="0"/>
                  <a:pt x="5" y="0"/>
                </a:cubicBezTo>
                <a:cubicBezTo>
                  <a:pt x="9" y="0"/>
                  <a:pt x="10" y="4"/>
                  <a:pt x="10" y="6"/>
                </a:cubicBezTo>
                <a:cubicBezTo>
                  <a:pt x="10" y="6"/>
                  <a:pt x="10" y="7"/>
                  <a:pt x="10" y="7"/>
                </a:cubicBezTo>
                <a:lnTo>
                  <a:pt x="2" y="7"/>
                </a:lnTo>
                <a:close/>
                <a:moveTo>
                  <a:pt x="8" y="5"/>
                </a:moveTo>
                <a:cubicBezTo>
                  <a:pt x="8" y="4"/>
                  <a:pt x="7" y="2"/>
                  <a:pt x="5" y="2"/>
                </a:cubicBezTo>
                <a:cubicBezTo>
                  <a:pt x="3" y="2"/>
                  <a:pt x="2" y="4"/>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48" name="Freeform 3501"/>
          <p:cNvSpPr/>
          <p:nvPr/>
        </p:nvSpPr>
        <p:spPr bwMode="auto">
          <a:xfrm>
            <a:off x="10423416" y="5285996"/>
            <a:ext cx="9022" cy="18045"/>
          </a:xfrm>
          <a:custGeom>
            <a:avLst/>
            <a:gdLst>
              <a:gd name="T0" fmla="*/ 0 w 6"/>
              <a:gd name="T1" fmla="*/ 4 h 12"/>
              <a:gd name="T2" fmla="*/ 0 w 6"/>
              <a:gd name="T3" fmla="*/ 1 h 12"/>
              <a:gd name="T4" fmla="*/ 2 w 6"/>
              <a:gd name="T5" fmla="*/ 1 h 12"/>
              <a:gd name="T6" fmla="*/ 2 w 6"/>
              <a:gd name="T7" fmla="*/ 3 h 12"/>
              <a:gd name="T8" fmla="*/ 2 w 6"/>
              <a:gd name="T9" fmla="*/ 3 h 12"/>
              <a:gd name="T10" fmla="*/ 5 w 6"/>
              <a:gd name="T11" fmla="*/ 0 h 12"/>
              <a:gd name="T12" fmla="*/ 6 w 6"/>
              <a:gd name="T13" fmla="*/ 0 h 12"/>
              <a:gd name="T14" fmla="*/ 6 w 6"/>
              <a:gd name="T15" fmla="*/ 2 h 12"/>
              <a:gd name="T16" fmla="*/ 5 w 6"/>
              <a:gd name="T17" fmla="*/ 2 h 12"/>
              <a:gd name="T18" fmla="*/ 2 w 6"/>
              <a:gd name="T19" fmla="*/ 5 h 12"/>
              <a:gd name="T20" fmla="*/ 2 w 6"/>
              <a:gd name="T21" fmla="*/ 6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3"/>
                  <a:pt x="0" y="2"/>
                  <a:pt x="0" y="1"/>
                </a:cubicBezTo>
                <a:cubicBezTo>
                  <a:pt x="2" y="1"/>
                  <a:pt x="2" y="1"/>
                  <a:pt x="2" y="1"/>
                </a:cubicBezTo>
                <a:cubicBezTo>
                  <a:pt x="2" y="3"/>
                  <a:pt x="2" y="3"/>
                  <a:pt x="2" y="3"/>
                </a:cubicBezTo>
                <a:cubicBezTo>
                  <a:pt x="2" y="3"/>
                  <a:pt x="2" y="3"/>
                  <a:pt x="2" y="3"/>
                </a:cubicBezTo>
                <a:cubicBezTo>
                  <a:pt x="3" y="1"/>
                  <a:pt x="4" y="0"/>
                  <a:pt x="5" y="0"/>
                </a:cubicBezTo>
                <a:cubicBezTo>
                  <a:pt x="6" y="0"/>
                  <a:pt x="6" y="0"/>
                  <a:pt x="6" y="0"/>
                </a:cubicBezTo>
                <a:cubicBezTo>
                  <a:pt x="6" y="2"/>
                  <a:pt x="6" y="2"/>
                  <a:pt x="6" y="2"/>
                </a:cubicBezTo>
                <a:cubicBezTo>
                  <a:pt x="6" y="2"/>
                  <a:pt x="5" y="2"/>
                  <a:pt x="5" y="2"/>
                </a:cubicBezTo>
                <a:cubicBezTo>
                  <a:pt x="4" y="2"/>
                  <a:pt x="3" y="4"/>
                  <a:pt x="2" y="5"/>
                </a:cubicBezTo>
                <a:cubicBezTo>
                  <a:pt x="2" y="5"/>
                  <a:pt x="2" y="6"/>
                  <a:pt x="2" y="6"/>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49" name="Freeform 3502"/>
          <p:cNvSpPr>
            <a:spLocks noEditPoints="1"/>
          </p:cNvSpPr>
          <p:nvPr/>
        </p:nvSpPr>
        <p:spPr bwMode="auto">
          <a:xfrm>
            <a:off x="10434443" y="5285996"/>
            <a:ext cx="19047" cy="20050"/>
          </a:xfrm>
          <a:custGeom>
            <a:avLst/>
            <a:gdLst>
              <a:gd name="T0" fmla="*/ 12 w 12"/>
              <a:gd name="T1" fmla="*/ 6 h 13"/>
              <a:gd name="T2" fmla="*/ 6 w 12"/>
              <a:gd name="T3" fmla="*/ 13 h 13"/>
              <a:gd name="T4" fmla="*/ 0 w 12"/>
              <a:gd name="T5" fmla="*/ 7 h 13"/>
              <a:gd name="T6" fmla="*/ 6 w 12"/>
              <a:gd name="T7" fmla="*/ 0 h 13"/>
              <a:gd name="T8" fmla="*/ 12 w 12"/>
              <a:gd name="T9" fmla="*/ 6 h 13"/>
              <a:gd name="T10" fmla="*/ 2 w 12"/>
              <a:gd name="T11" fmla="*/ 6 h 13"/>
              <a:gd name="T12" fmla="*/ 6 w 12"/>
              <a:gd name="T13" fmla="*/ 11 h 13"/>
              <a:gd name="T14" fmla="*/ 10 w 12"/>
              <a:gd name="T15" fmla="*/ 6 h 13"/>
              <a:gd name="T16" fmla="*/ 6 w 12"/>
              <a:gd name="T17" fmla="*/ 2 h 13"/>
              <a:gd name="T18" fmla="*/ 2 w 12"/>
              <a:gd name="T19"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3">
                <a:moveTo>
                  <a:pt x="12" y="6"/>
                </a:moveTo>
                <a:cubicBezTo>
                  <a:pt x="12" y="11"/>
                  <a:pt x="9" y="13"/>
                  <a:pt x="6" y="13"/>
                </a:cubicBezTo>
                <a:cubicBezTo>
                  <a:pt x="3" y="13"/>
                  <a:pt x="0" y="10"/>
                  <a:pt x="0" y="7"/>
                </a:cubicBezTo>
                <a:cubicBezTo>
                  <a:pt x="0" y="3"/>
                  <a:pt x="3" y="0"/>
                  <a:pt x="6" y="0"/>
                </a:cubicBezTo>
                <a:cubicBezTo>
                  <a:pt x="9" y="0"/>
                  <a:pt x="12" y="3"/>
                  <a:pt x="12" y="6"/>
                </a:cubicBezTo>
                <a:close/>
                <a:moveTo>
                  <a:pt x="2" y="6"/>
                </a:moveTo>
                <a:cubicBezTo>
                  <a:pt x="2" y="9"/>
                  <a:pt x="4" y="11"/>
                  <a:pt x="6" y="11"/>
                </a:cubicBezTo>
                <a:cubicBezTo>
                  <a:pt x="8" y="11"/>
                  <a:pt x="10" y="9"/>
                  <a:pt x="10" y="6"/>
                </a:cubicBezTo>
                <a:cubicBezTo>
                  <a:pt x="10" y="4"/>
                  <a:pt x="9" y="2"/>
                  <a:pt x="6" y="2"/>
                </a:cubicBezTo>
                <a:cubicBezTo>
                  <a:pt x="4"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50" name="Freeform 3503"/>
          <p:cNvSpPr/>
          <p:nvPr/>
        </p:nvSpPr>
        <p:spPr bwMode="auto">
          <a:xfrm>
            <a:off x="9568303" y="5331107"/>
            <a:ext cx="12030" cy="19047"/>
          </a:xfrm>
          <a:custGeom>
            <a:avLst/>
            <a:gdLst>
              <a:gd name="T0" fmla="*/ 1 w 8"/>
              <a:gd name="T1" fmla="*/ 10 h 12"/>
              <a:gd name="T2" fmla="*/ 4 w 8"/>
              <a:gd name="T3" fmla="*/ 11 h 12"/>
              <a:gd name="T4" fmla="*/ 6 w 8"/>
              <a:gd name="T5" fmla="*/ 9 h 12"/>
              <a:gd name="T6" fmla="*/ 4 w 8"/>
              <a:gd name="T7" fmla="*/ 7 h 12"/>
              <a:gd name="T8" fmla="*/ 1 w 8"/>
              <a:gd name="T9" fmla="*/ 4 h 12"/>
              <a:gd name="T10" fmla="*/ 5 w 8"/>
              <a:gd name="T11" fmla="*/ 0 h 12"/>
              <a:gd name="T12" fmla="*/ 8 w 8"/>
              <a:gd name="T13" fmla="*/ 1 h 12"/>
              <a:gd name="T14" fmla="*/ 7 w 8"/>
              <a:gd name="T15" fmla="*/ 2 h 12"/>
              <a:gd name="T16" fmla="*/ 5 w 8"/>
              <a:gd name="T17" fmla="*/ 2 h 12"/>
              <a:gd name="T18" fmla="*/ 3 w 8"/>
              <a:gd name="T19" fmla="*/ 3 h 12"/>
              <a:gd name="T20" fmla="*/ 5 w 8"/>
              <a:gd name="T21" fmla="*/ 5 h 12"/>
              <a:gd name="T22" fmla="*/ 8 w 8"/>
              <a:gd name="T23" fmla="*/ 9 h 12"/>
              <a:gd name="T24" fmla="*/ 4 w 8"/>
              <a:gd name="T25" fmla="*/ 12 h 12"/>
              <a:gd name="T26" fmla="*/ 0 w 8"/>
              <a:gd name="T27" fmla="*/ 12 h 12"/>
              <a:gd name="T28" fmla="*/ 1 w 8"/>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1" y="10"/>
                </a:moveTo>
                <a:cubicBezTo>
                  <a:pt x="2" y="10"/>
                  <a:pt x="3" y="11"/>
                  <a:pt x="4" y="11"/>
                </a:cubicBezTo>
                <a:cubicBezTo>
                  <a:pt x="5" y="11"/>
                  <a:pt x="6" y="10"/>
                  <a:pt x="6" y="9"/>
                </a:cubicBezTo>
                <a:cubicBezTo>
                  <a:pt x="6" y="8"/>
                  <a:pt x="5" y="7"/>
                  <a:pt x="4" y="7"/>
                </a:cubicBezTo>
                <a:cubicBezTo>
                  <a:pt x="2" y="6"/>
                  <a:pt x="1" y="5"/>
                  <a:pt x="1" y="4"/>
                </a:cubicBezTo>
                <a:cubicBezTo>
                  <a:pt x="1" y="2"/>
                  <a:pt x="2" y="0"/>
                  <a:pt x="5" y="0"/>
                </a:cubicBezTo>
                <a:cubicBezTo>
                  <a:pt x="6" y="0"/>
                  <a:pt x="7" y="1"/>
                  <a:pt x="8" y="1"/>
                </a:cubicBezTo>
                <a:cubicBezTo>
                  <a:pt x="7" y="2"/>
                  <a:pt x="7" y="2"/>
                  <a:pt x="7" y="2"/>
                </a:cubicBezTo>
                <a:cubicBezTo>
                  <a:pt x="7" y="2"/>
                  <a:pt x="6" y="2"/>
                  <a:pt x="5" y="2"/>
                </a:cubicBezTo>
                <a:cubicBezTo>
                  <a:pt x="3" y="2"/>
                  <a:pt x="3" y="2"/>
                  <a:pt x="3" y="3"/>
                </a:cubicBezTo>
                <a:cubicBezTo>
                  <a:pt x="3" y="4"/>
                  <a:pt x="3" y="5"/>
                  <a:pt x="5" y="5"/>
                </a:cubicBezTo>
                <a:cubicBezTo>
                  <a:pt x="7" y="6"/>
                  <a:pt x="8" y="7"/>
                  <a:pt x="8" y="9"/>
                </a:cubicBezTo>
                <a:cubicBezTo>
                  <a:pt x="8" y="11"/>
                  <a:pt x="6" y="12"/>
                  <a:pt x="4" y="12"/>
                </a:cubicBezTo>
                <a:cubicBezTo>
                  <a:pt x="2" y="12"/>
                  <a:pt x="1" y="12"/>
                  <a:pt x="0" y="12"/>
                </a:cubicBezTo>
                <a:lnTo>
                  <a:pt x="1"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51" name="Freeform 3504"/>
          <p:cNvSpPr>
            <a:spLocks noEditPoints="1"/>
          </p:cNvSpPr>
          <p:nvPr/>
        </p:nvSpPr>
        <p:spPr bwMode="auto">
          <a:xfrm>
            <a:off x="9585345" y="5331107"/>
            <a:ext cx="17042" cy="19047"/>
          </a:xfrm>
          <a:custGeom>
            <a:avLst/>
            <a:gdLst>
              <a:gd name="T0" fmla="*/ 11 w 11"/>
              <a:gd name="T1" fmla="*/ 6 h 12"/>
              <a:gd name="T2" fmla="*/ 5 w 11"/>
              <a:gd name="T3" fmla="*/ 12 h 12"/>
              <a:gd name="T4" fmla="*/ 0 w 11"/>
              <a:gd name="T5" fmla="*/ 6 h 12"/>
              <a:gd name="T6" fmla="*/ 5 w 11"/>
              <a:gd name="T7" fmla="*/ 0 h 12"/>
              <a:gd name="T8" fmla="*/ 11 w 11"/>
              <a:gd name="T9" fmla="*/ 6 h 12"/>
              <a:gd name="T10" fmla="*/ 2 w 11"/>
              <a:gd name="T11" fmla="*/ 6 h 12"/>
              <a:gd name="T12" fmla="*/ 5 w 11"/>
              <a:gd name="T13" fmla="*/ 11 h 12"/>
              <a:gd name="T14" fmla="*/ 9 w 11"/>
              <a:gd name="T15" fmla="*/ 6 h 12"/>
              <a:gd name="T16" fmla="*/ 5 w 11"/>
              <a:gd name="T17" fmla="*/ 2 h 12"/>
              <a:gd name="T18" fmla="*/ 2 w 11"/>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2">
                <a:moveTo>
                  <a:pt x="11" y="6"/>
                </a:moveTo>
                <a:cubicBezTo>
                  <a:pt x="11" y="10"/>
                  <a:pt x="8" y="12"/>
                  <a:pt x="5" y="12"/>
                </a:cubicBezTo>
                <a:cubicBezTo>
                  <a:pt x="2" y="12"/>
                  <a:pt x="0" y="10"/>
                  <a:pt x="0" y="6"/>
                </a:cubicBezTo>
                <a:cubicBezTo>
                  <a:pt x="0" y="2"/>
                  <a:pt x="2" y="0"/>
                  <a:pt x="5" y="0"/>
                </a:cubicBezTo>
                <a:cubicBezTo>
                  <a:pt x="9" y="0"/>
                  <a:pt x="11" y="3"/>
                  <a:pt x="11" y="6"/>
                </a:cubicBezTo>
                <a:close/>
                <a:moveTo>
                  <a:pt x="2" y="6"/>
                </a:moveTo>
                <a:cubicBezTo>
                  <a:pt x="2" y="9"/>
                  <a:pt x="3" y="11"/>
                  <a:pt x="5" y="11"/>
                </a:cubicBezTo>
                <a:cubicBezTo>
                  <a:pt x="7" y="11"/>
                  <a:pt x="9" y="9"/>
                  <a:pt x="9" y="6"/>
                </a:cubicBezTo>
                <a:cubicBezTo>
                  <a:pt x="9" y="4"/>
                  <a:pt x="8" y="2"/>
                  <a:pt x="5"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52" name="Freeform 3505"/>
          <p:cNvSpPr>
            <a:spLocks noEditPoints="1"/>
          </p:cNvSpPr>
          <p:nvPr/>
        </p:nvSpPr>
        <p:spPr bwMode="auto">
          <a:xfrm>
            <a:off x="9607400" y="5323087"/>
            <a:ext cx="17042" cy="27067"/>
          </a:xfrm>
          <a:custGeom>
            <a:avLst/>
            <a:gdLst>
              <a:gd name="T0" fmla="*/ 10 w 11"/>
              <a:gd name="T1" fmla="*/ 0 h 17"/>
              <a:gd name="T2" fmla="*/ 10 w 11"/>
              <a:gd name="T3" fmla="*/ 14 h 17"/>
              <a:gd name="T4" fmla="*/ 11 w 11"/>
              <a:gd name="T5" fmla="*/ 17 h 17"/>
              <a:gd name="T6" fmla="*/ 9 w 11"/>
              <a:gd name="T7" fmla="*/ 17 h 17"/>
              <a:gd name="T8" fmla="*/ 9 w 11"/>
              <a:gd name="T9" fmla="*/ 15 h 17"/>
              <a:gd name="T10" fmla="*/ 8 w 11"/>
              <a:gd name="T11" fmla="*/ 15 h 17"/>
              <a:gd name="T12" fmla="*/ 5 w 11"/>
              <a:gd name="T13" fmla="*/ 17 h 17"/>
              <a:gd name="T14" fmla="*/ 0 w 11"/>
              <a:gd name="T15" fmla="*/ 11 h 17"/>
              <a:gd name="T16" fmla="*/ 5 w 11"/>
              <a:gd name="T17" fmla="*/ 5 h 17"/>
              <a:gd name="T18" fmla="*/ 8 w 11"/>
              <a:gd name="T19" fmla="*/ 7 h 17"/>
              <a:gd name="T20" fmla="*/ 8 w 11"/>
              <a:gd name="T21" fmla="*/ 7 h 17"/>
              <a:gd name="T22" fmla="*/ 8 w 11"/>
              <a:gd name="T23" fmla="*/ 0 h 17"/>
              <a:gd name="T24" fmla="*/ 10 w 11"/>
              <a:gd name="T25" fmla="*/ 0 h 17"/>
              <a:gd name="T26" fmla="*/ 8 w 11"/>
              <a:gd name="T27" fmla="*/ 10 h 17"/>
              <a:gd name="T28" fmla="*/ 8 w 11"/>
              <a:gd name="T29" fmla="*/ 9 h 17"/>
              <a:gd name="T30" fmla="*/ 5 w 11"/>
              <a:gd name="T31" fmla="*/ 7 h 17"/>
              <a:gd name="T32" fmla="*/ 2 w 11"/>
              <a:gd name="T33" fmla="*/ 11 h 17"/>
              <a:gd name="T34" fmla="*/ 5 w 11"/>
              <a:gd name="T35" fmla="*/ 16 h 17"/>
              <a:gd name="T36" fmla="*/ 8 w 11"/>
              <a:gd name="T37" fmla="*/ 13 h 17"/>
              <a:gd name="T38" fmla="*/ 8 w 11"/>
              <a:gd name="T39" fmla="*/ 12 h 17"/>
              <a:gd name="T40" fmla="*/ 8 w 11"/>
              <a:gd name="T41" fmla="*/ 1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10" y="0"/>
                </a:moveTo>
                <a:cubicBezTo>
                  <a:pt x="10" y="14"/>
                  <a:pt x="10" y="14"/>
                  <a:pt x="10" y="14"/>
                </a:cubicBezTo>
                <a:cubicBezTo>
                  <a:pt x="10" y="15"/>
                  <a:pt x="10" y="16"/>
                  <a:pt x="11" y="17"/>
                </a:cubicBezTo>
                <a:cubicBezTo>
                  <a:pt x="9" y="17"/>
                  <a:pt x="9" y="17"/>
                  <a:pt x="9" y="17"/>
                </a:cubicBezTo>
                <a:cubicBezTo>
                  <a:pt x="9" y="15"/>
                  <a:pt x="9" y="15"/>
                  <a:pt x="9" y="15"/>
                </a:cubicBezTo>
                <a:cubicBezTo>
                  <a:pt x="8" y="15"/>
                  <a:pt x="8" y="15"/>
                  <a:pt x="8" y="15"/>
                </a:cubicBezTo>
                <a:cubicBezTo>
                  <a:pt x="8" y="16"/>
                  <a:pt x="6" y="17"/>
                  <a:pt x="5" y="17"/>
                </a:cubicBezTo>
                <a:cubicBezTo>
                  <a:pt x="2" y="17"/>
                  <a:pt x="0" y="15"/>
                  <a:pt x="0" y="11"/>
                </a:cubicBezTo>
                <a:cubicBezTo>
                  <a:pt x="0" y="8"/>
                  <a:pt x="2" y="5"/>
                  <a:pt x="5" y="5"/>
                </a:cubicBezTo>
                <a:cubicBezTo>
                  <a:pt x="7" y="5"/>
                  <a:pt x="8" y="6"/>
                  <a:pt x="8" y="7"/>
                </a:cubicBezTo>
                <a:cubicBezTo>
                  <a:pt x="8" y="7"/>
                  <a:pt x="8" y="7"/>
                  <a:pt x="8" y="7"/>
                </a:cubicBezTo>
                <a:cubicBezTo>
                  <a:pt x="8" y="0"/>
                  <a:pt x="8" y="0"/>
                  <a:pt x="8" y="0"/>
                </a:cubicBezTo>
                <a:lnTo>
                  <a:pt x="10" y="0"/>
                </a:lnTo>
                <a:close/>
                <a:moveTo>
                  <a:pt x="8" y="10"/>
                </a:moveTo>
                <a:cubicBezTo>
                  <a:pt x="8" y="10"/>
                  <a:pt x="8" y="10"/>
                  <a:pt x="8" y="9"/>
                </a:cubicBezTo>
                <a:cubicBezTo>
                  <a:pt x="8" y="8"/>
                  <a:pt x="7" y="7"/>
                  <a:pt x="5" y="7"/>
                </a:cubicBezTo>
                <a:cubicBezTo>
                  <a:pt x="3" y="7"/>
                  <a:pt x="2" y="9"/>
                  <a:pt x="2" y="11"/>
                </a:cubicBezTo>
                <a:cubicBezTo>
                  <a:pt x="2" y="14"/>
                  <a:pt x="3" y="16"/>
                  <a:pt x="5" y="16"/>
                </a:cubicBezTo>
                <a:cubicBezTo>
                  <a:pt x="7" y="16"/>
                  <a:pt x="8" y="15"/>
                  <a:pt x="8" y="13"/>
                </a:cubicBezTo>
                <a:cubicBezTo>
                  <a:pt x="8" y="13"/>
                  <a:pt x="8" y="13"/>
                  <a:pt x="8" y="12"/>
                </a:cubicBezTo>
                <a:lnTo>
                  <a:pt x="8"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53" name="Freeform 3506"/>
          <p:cNvSpPr>
            <a:spLocks noEditPoints="1"/>
          </p:cNvSpPr>
          <p:nvPr/>
        </p:nvSpPr>
        <p:spPr bwMode="auto">
          <a:xfrm>
            <a:off x="9629454" y="5331107"/>
            <a:ext cx="14035" cy="19047"/>
          </a:xfrm>
          <a:custGeom>
            <a:avLst/>
            <a:gdLst>
              <a:gd name="T0" fmla="*/ 7 w 9"/>
              <a:gd name="T1" fmla="*/ 12 h 12"/>
              <a:gd name="T2" fmla="*/ 7 w 9"/>
              <a:gd name="T3" fmla="*/ 11 h 12"/>
              <a:gd name="T4" fmla="*/ 7 w 9"/>
              <a:gd name="T5" fmla="*/ 11 h 12"/>
              <a:gd name="T6" fmla="*/ 3 w 9"/>
              <a:gd name="T7" fmla="*/ 12 h 12"/>
              <a:gd name="T8" fmla="*/ 0 w 9"/>
              <a:gd name="T9" fmla="*/ 9 h 12"/>
              <a:gd name="T10" fmla="*/ 7 w 9"/>
              <a:gd name="T11" fmla="*/ 5 h 12"/>
              <a:gd name="T12" fmla="*/ 7 w 9"/>
              <a:gd name="T13" fmla="*/ 4 h 12"/>
              <a:gd name="T14" fmla="*/ 4 w 9"/>
              <a:gd name="T15" fmla="*/ 2 h 12"/>
              <a:gd name="T16" fmla="*/ 1 w 9"/>
              <a:gd name="T17" fmla="*/ 3 h 12"/>
              <a:gd name="T18" fmla="*/ 1 w 9"/>
              <a:gd name="T19" fmla="*/ 1 h 12"/>
              <a:gd name="T20" fmla="*/ 4 w 9"/>
              <a:gd name="T21" fmla="*/ 0 h 12"/>
              <a:gd name="T22" fmla="*/ 9 w 9"/>
              <a:gd name="T23" fmla="*/ 5 h 12"/>
              <a:gd name="T24" fmla="*/ 9 w 9"/>
              <a:gd name="T25" fmla="*/ 9 h 12"/>
              <a:gd name="T26" fmla="*/ 9 w 9"/>
              <a:gd name="T27" fmla="*/ 12 h 12"/>
              <a:gd name="T28" fmla="*/ 7 w 9"/>
              <a:gd name="T29" fmla="*/ 12 h 12"/>
              <a:gd name="T30" fmla="*/ 7 w 9"/>
              <a:gd name="T31" fmla="*/ 6 h 12"/>
              <a:gd name="T32" fmla="*/ 2 w 9"/>
              <a:gd name="T33" fmla="*/ 9 h 12"/>
              <a:gd name="T34" fmla="*/ 4 w 9"/>
              <a:gd name="T35" fmla="*/ 11 h 12"/>
              <a:gd name="T36" fmla="*/ 7 w 9"/>
              <a:gd name="T37" fmla="*/ 9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7" y="12"/>
                </a:moveTo>
                <a:cubicBezTo>
                  <a:pt x="7" y="11"/>
                  <a:pt x="7" y="11"/>
                  <a:pt x="7" y="11"/>
                </a:cubicBezTo>
                <a:cubicBezTo>
                  <a:pt x="7" y="11"/>
                  <a:pt x="7" y="11"/>
                  <a:pt x="7" y="11"/>
                </a:cubicBezTo>
                <a:cubicBezTo>
                  <a:pt x="6" y="12"/>
                  <a:pt x="5" y="12"/>
                  <a:pt x="3" y="12"/>
                </a:cubicBezTo>
                <a:cubicBezTo>
                  <a:pt x="1" y="12"/>
                  <a:pt x="0" y="11"/>
                  <a:pt x="0" y="9"/>
                </a:cubicBezTo>
                <a:cubicBezTo>
                  <a:pt x="0" y="6"/>
                  <a:pt x="2" y="5"/>
                  <a:pt x="7" y="5"/>
                </a:cubicBezTo>
                <a:cubicBezTo>
                  <a:pt x="7" y="4"/>
                  <a:pt x="7" y="4"/>
                  <a:pt x="7" y="4"/>
                </a:cubicBezTo>
                <a:cubicBezTo>
                  <a:pt x="7" y="3"/>
                  <a:pt x="6" y="2"/>
                  <a:pt x="4" y="2"/>
                </a:cubicBezTo>
                <a:cubicBezTo>
                  <a:pt x="3" y="2"/>
                  <a:pt x="2" y="2"/>
                  <a:pt x="1" y="3"/>
                </a:cubicBezTo>
                <a:cubicBezTo>
                  <a:pt x="1" y="1"/>
                  <a:pt x="1" y="1"/>
                  <a:pt x="1" y="1"/>
                </a:cubicBezTo>
                <a:cubicBezTo>
                  <a:pt x="2" y="1"/>
                  <a:pt x="3" y="0"/>
                  <a:pt x="4" y="0"/>
                </a:cubicBezTo>
                <a:cubicBezTo>
                  <a:pt x="8" y="0"/>
                  <a:pt x="9" y="3"/>
                  <a:pt x="9" y="5"/>
                </a:cubicBezTo>
                <a:cubicBezTo>
                  <a:pt x="9" y="9"/>
                  <a:pt x="9" y="9"/>
                  <a:pt x="9" y="9"/>
                </a:cubicBezTo>
                <a:cubicBezTo>
                  <a:pt x="9" y="10"/>
                  <a:pt x="9" y="11"/>
                  <a:pt x="9" y="12"/>
                </a:cubicBezTo>
                <a:lnTo>
                  <a:pt x="7" y="12"/>
                </a:lnTo>
                <a:close/>
                <a:moveTo>
                  <a:pt x="7" y="6"/>
                </a:moveTo>
                <a:cubicBezTo>
                  <a:pt x="4" y="6"/>
                  <a:pt x="2" y="6"/>
                  <a:pt x="2" y="9"/>
                </a:cubicBezTo>
                <a:cubicBezTo>
                  <a:pt x="2" y="10"/>
                  <a:pt x="3" y="11"/>
                  <a:pt x="4" y="11"/>
                </a:cubicBezTo>
                <a:cubicBezTo>
                  <a:pt x="5" y="11"/>
                  <a:pt x="6" y="10"/>
                  <a:pt x="7" y="9"/>
                </a:cubicBezTo>
                <a:cubicBezTo>
                  <a:pt x="7" y="9"/>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54" name="Rectangle 3507"/>
          <p:cNvSpPr>
            <a:spLocks noChangeArrowheads="1"/>
          </p:cNvSpPr>
          <p:nvPr/>
        </p:nvSpPr>
        <p:spPr bwMode="auto">
          <a:xfrm>
            <a:off x="9649504" y="5323087"/>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555" name="Freeform 3508"/>
          <p:cNvSpPr>
            <a:spLocks noEditPoints="1"/>
          </p:cNvSpPr>
          <p:nvPr/>
        </p:nvSpPr>
        <p:spPr bwMode="auto">
          <a:xfrm>
            <a:off x="9657523" y="5331107"/>
            <a:ext cx="17042" cy="19047"/>
          </a:xfrm>
          <a:custGeom>
            <a:avLst/>
            <a:gdLst>
              <a:gd name="T0" fmla="*/ 2 w 11"/>
              <a:gd name="T1" fmla="*/ 7 h 12"/>
              <a:gd name="T2" fmla="*/ 6 w 11"/>
              <a:gd name="T3" fmla="*/ 11 h 12"/>
              <a:gd name="T4" fmla="*/ 10 w 11"/>
              <a:gd name="T5" fmla="*/ 10 h 12"/>
              <a:gd name="T6" fmla="*/ 10 w 11"/>
              <a:gd name="T7" fmla="*/ 12 h 12"/>
              <a:gd name="T8" fmla="*/ 6 w 11"/>
              <a:gd name="T9" fmla="*/ 12 h 12"/>
              <a:gd name="T10" fmla="*/ 0 w 11"/>
              <a:gd name="T11" fmla="*/ 6 h 12"/>
              <a:gd name="T12" fmla="*/ 6 w 11"/>
              <a:gd name="T13" fmla="*/ 0 h 12"/>
              <a:gd name="T14" fmla="*/ 11 w 11"/>
              <a:gd name="T15" fmla="*/ 6 h 12"/>
              <a:gd name="T16" fmla="*/ 11 w 11"/>
              <a:gd name="T17" fmla="*/ 7 h 12"/>
              <a:gd name="T18" fmla="*/ 2 w 11"/>
              <a:gd name="T19" fmla="*/ 7 h 12"/>
              <a:gd name="T20" fmla="*/ 9 w 11"/>
              <a:gd name="T21" fmla="*/ 5 h 12"/>
              <a:gd name="T22" fmla="*/ 6 w 11"/>
              <a:gd name="T23" fmla="*/ 2 h 12"/>
              <a:gd name="T24" fmla="*/ 3 w 11"/>
              <a:gd name="T25" fmla="*/ 5 h 12"/>
              <a:gd name="T26" fmla="*/ 9 w 11"/>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2">
                <a:moveTo>
                  <a:pt x="2" y="7"/>
                </a:moveTo>
                <a:cubicBezTo>
                  <a:pt x="3" y="9"/>
                  <a:pt x="4" y="11"/>
                  <a:pt x="6" y="11"/>
                </a:cubicBezTo>
                <a:cubicBezTo>
                  <a:pt x="8" y="11"/>
                  <a:pt x="9" y="10"/>
                  <a:pt x="10" y="10"/>
                </a:cubicBezTo>
                <a:cubicBezTo>
                  <a:pt x="10" y="12"/>
                  <a:pt x="10" y="12"/>
                  <a:pt x="10" y="12"/>
                </a:cubicBezTo>
                <a:cubicBezTo>
                  <a:pt x="9" y="12"/>
                  <a:pt x="8" y="12"/>
                  <a:pt x="6" y="12"/>
                </a:cubicBezTo>
                <a:cubicBezTo>
                  <a:pt x="3" y="12"/>
                  <a:pt x="0" y="10"/>
                  <a:pt x="0" y="6"/>
                </a:cubicBezTo>
                <a:cubicBezTo>
                  <a:pt x="0" y="3"/>
                  <a:pt x="3" y="0"/>
                  <a:pt x="6" y="0"/>
                </a:cubicBezTo>
                <a:cubicBezTo>
                  <a:pt x="10" y="0"/>
                  <a:pt x="11" y="4"/>
                  <a:pt x="11" y="6"/>
                </a:cubicBezTo>
                <a:cubicBezTo>
                  <a:pt x="11" y="6"/>
                  <a:pt x="11" y="6"/>
                  <a:pt x="11" y="7"/>
                </a:cubicBezTo>
                <a:lnTo>
                  <a:pt x="2" y="7"/>
                </a:lnTo>
                <a:close/>
                <a:moveTo>
                  <a:pt x="9" y="5"/>
                </a:moveTo>
                <a:cubicBezTo>
                  <a:pt x="9" y="4"/>
                  <a:pt x="8" y="2"/>
                  <a:pt x="6" y="2"/>
                </a:cubicBezTo>
                <a:cubicBezTo>
                  <a:pt x="4" y="2"/>
                  <a:pt x="3" y="4"/>
                  <a:pt x="3" y="5"/>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56" name="Freeform 3509"/>
          <p:cNvSpPr/>
          <p:nvPr/>
        </p:nvSpPr>
        <p:spPr bwMode="auto">
          <a:xfrm>
            <a:off x="9677573" y="5331107"/>
            <a:ext cx="13032" cy="19047"/>
          </a:xfrm>
          <a:custGeom>
            <a:avLst/>
            <a:gdLst>
              <a:gd name="T0" fmla="*/ 1 w 8"/>
              <a:gd name="T1" fmla="*/ 10 h 12"/>
              <a:gd name="T2" fmla="*/ 4 w 8"/>
              <a:gd name="T3" fmla="*/ 11 h 12"/>
              <a:gd name="T4" fmla="*/ 6 w 8"/>
              <a:gd name="T5" fmla="*/ 9 h 12"/>
              <a:gd name="T6" fmla="*/ 4 w 8"/>
              <a:gd name="T7" fmla="*/ 7 h 12"/>
              <a:gd name="T8" fmla="*/ 1 w 8"/>
              <a:gd name="T9" fmla="*/ 4 h 12"/>
              <a:gd name="T10" fmla="*/ 5 w 8"/>
              <a:gd name="T11" fmla="*/ 0 h 12"/>
              <a:gd name="T12" fmla="*/ 7 w 8"/>
              <a:gd name="T13" fmla="*/ 1 h 12"/>
              <a:gd name="T14" fmla="*/ 7 w 8"/>
              <a:gd name="T15" fmla="*/ 2 h 12"/>
              <a:gd name="T16" fmla="*/ 5 w 8"/>
              <a:gd name="T17" fmla="*/ 2 h 12"/>
              <a:gd name="T18" fmla="*/ 3 w 8"/>
              <a:gd name="T19" fmla="*/ 3 h 12"/>
              <a:gd name="T20" fmla="*/ 5 w 8"/>
              <a:gd name="T21" fmla="*/ 5 h 12"/>
              <a:gd name="T22" fmla="*/ 8 w 8"/>
              <a:gd name="T23" fmla="*/ 9 h 12"/>
              <a:gd name="T24" fmla="*/ 4 w 8"/>
              <a:gd name="T25" fmla="*/ 12 h 12"/>
              <a:gd name="T26" fmla="*/ 0 w 8"/>
              <a:gd name="T27" fmla="*/ 12 h 12"/>
              <a:gd name="T28" fmla="*/ 1 w 8"/>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1" y="10"/>
                </a:moveTo>
                <a:cubicBezTo>
                  <a:pt x="1" y="10"/>
                  <a:pt x="2" y="11"/>
                  <a:pt x="4" y="11"/>
                </a:cubicBezTo>
                <a:cubicBezTo>
                  <a:pt x="5" y="11"/>
                  <a:pt x="6" y="10"/>
                  <a:pt x="6" y="9"/>
                </a:cubicBezTo>
                <a:cubicBezTo>
                  <a:pt x="6" y="8"/>
                  <a:pt x="5" y="7"/>
                  <a:pt x="4" y="7"/>
                </a:cubicBezTo>
                <a:cubicBezTo>
                  <a:pt x="2" y="6"/>
                  <a:pt x="1" y="5"/>
                  <a:pt x="1" y="4"/>
                </a:cubicBezTo>
                <a:cubicBezTo>
                  <a:pt x="1" y="2"/>
                  <a:pt x="2" y="0"/>
                  <a:pt x="5" y="0"/>
                </a:cubicBezTo>
                <a:cubicBezTo>
                  <a:pt x="6" y="0"/>
                  <a:pt x="7" y="1"/>
                  <a:pt x="7" y="1"/>
                </a:cubicBezTo>
                <a:cubicBezTo>
                  <a:pt x="7" y="2"/>
                  <a:pt x="7" y="2"/>
                  <a:pt x="7" y="2"/>
                </a:cubicBezTo>
                <a:cubicBezTo>
                  <a:pt x="6" y="2"/>
                  <a:pt x="6" y="2"/>
                  <a:pt x="5" y="2"/>
                </a:cubicBezTo>
                <a:cubicBezTo>
                  <a:pt x="3" y="2"/>
                  <a:pt x="3" y="2"/>
                  <a:pt x="3" y="3"/>
                </a:cubicBezTo>
                <a:cubicBezTo>
                  <a:pt x="3" y="4"/>
                  <a:pt x="3" y="5"/>
                  <a:pt x="5" y="5"/>
                </a:cubicBezTo>
                <a:cubicBezTo>
                  <a:pt x="7" y="6"/>
                  <a:pt x="8" y="7"/>
                  <a:pt x="8" y="9"/>
                </a:cubicBezTo>
                <a:cubicBezTo>
                  <a:pt x="8" y="11"/>
                  <a:pt x="6" y="12"/>
                  <a:pt x="4" y="12"/>
                </a:cubicBezTo>
                <a:cubicBezTo>
                  <a:pt x="2" y="12"/>
                  <a:pt x="1" y="12"/>
                  <a:pt x="0" y="12"/>
                </a:cubicBezTo>
                <a:lnTo>
                  <a:pt x="1"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57" name="Rectangle 3510"/>
          <p:cNvSpPr>
            <a:spLocks noChangeArrowheads="1"/>
          </p:cNvSpPr>
          <p:nvPr/>
        </p:nvSpPr>
        <p:spPr bwMode="auto">
          <a:xfrm>
            <a:off x="9704640" y="5323087"/>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558" name="Freeform 3511"/>
          <p:cNvSpPr>
            <a:spLocks noEditPoints="1"/>
          </p:cNvSpPr>
          <p:nvPr/>
        </p:nvSpPr>
        <p:spPr bwMode="auto">
          <a:xfrm>
            <a:off x="9713662" y="5331107"/>
            <a:ext cx="16040" cy="19047"/>
          </a:xfrm>
          <a:custGeom>
            <a:avLst/>
            <a:gdLst>
              <a:gd name="T0" fmla="*/ 2 w 10"/>
              <a:gd name="T1" fmla="*/ 7 h 12"/>
              <a:gd name="T2" fmla="*/ 6 w 10"/>
              <a:gd name="T3" fmla="*/ 11 h 12"/>
              <a:gd name="T4" fmla="*/ 9 w 10"/>
              <a:gd name="T5" fmla="*/ 10 h 12"/>
              <a:gd name="T6" fmla="*/ 9 w 10"/>
              <a:gd name="T7" fmla="*/ 12 h 12"/>
              <a:gd name="T8" fmla="*/ 5 w 10"/>
              <a:gd name="T9" fmla="*/ 12 h 12"/>
              <a:gd name="T10" fmla="*/ 0 w 10"/>
              <a:gd name="T11" fmla="*/ 6 h 12"/>
              <a:gd name="T12" fmla="*/ 5 w 10"/>
              <a:gd name="T13" fmla="*/ 0 h 12"/>
              <a:gd name="T14" fmla="*/ 10 w 10"/>
              <a:gd name="T15" fmla="*/ 6 h 12"/>
              <a:gd name="T16" fmla="*/ 10 w 10"/>
              <a:gd name="T17" fmla="*/ 7 h 12"/>
              <a:gd name="T18" fmla="*/ 2 w 10"/>
              <a:gd name="T19" fmla="*/ 7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7"/>
                </a:moveTo>
                <a:cubicBezTo>
                  <a:pt x="2" y="9"/>
                  <a:pt x="4" y="11"/>
                  <a:pt x="6" y="11"/>
                </a:cubicBezTo>
                <a:cubicBezTo>
                  <a:pt x="7" y="11"/>
                  <a:pt x="8" y="10"/>
                  <a:pt x="9" y="10"/>
                </a:cubicBezTo>
                <a:cubicBezTo>
                  <a:pt x="9" y="12"/>
                  <a:pt x="9" y="12"/>
                  <a:pt x="9" y="12"/>
                </a:cubicBezTo>
                <a:cubicBezTo>
                  <a:pt x="8" y="12"/>
                  <a:pt x="7" y="12"/>
                  <a:pt x="5" y="12"/>
                </a:cubicBezTo>
                <a:cubicBezTo>
                  <a:pt x="2" y="12"/>
                  <a:pt x="0" y="10"/>
                  <a:pt x="0" y="6"/>
                </a:cubicBezTo>
                <a:cubicBezTo>
                  <a:pt x="0" y="3"/>
                  <a:pt x="2" y="0"/>
                  <a:pt x="5" y="0"/>
                </a:cubicBezTo>
                <a:cubicBezTo>
                  <a:pt x="9" y="0"/>
                  <a:pt x="10" y="4"/>
                  <a:pt x="10" y="6"/>
                </a:cubicBezTo>
                <a:cubicBezTo>
                  <a:pt x="10" y="6"/>
                  <a:pt x="10" y="6"/>
                  <a:pt x="10" y="7"/>
                </a:cubicBezTo>
                <a:lnTo>
                  <a:pt x="2" y="7"/>
                </a:lnTo>
                <a:close/>
                <a:moveTo>
                  <a:pt x="8" y="5"/>
                </a:moveTo>
                <a:cubicBezTo>
                  <a:pt x="8" y="4"/>
                  <a:pt x="7" y="2"/>
                  <a:pt x="5" y="2"/>
                </a:cubicBezTo>
                <a:cubicBezTo>
                  <a:pt x="3" y="2"/>
                  <a:pt x="2" y="4"/>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59" name="Freeform 3512"/>
          <p:cNvSpPr>
            <a:spLocks noEditPoints="1"/>
          </p:cNvSpPr>
          <p:nvPr/>
        </p:nvSpPr>
        <p:spPr bwMode="auto">
          <a:xfrm>
            <a:off x="9732709" y="5331107"/>
            <a:ext cx="19047" cy="19047"/>
          </a:xfrm>
          <a:custGeom>
            <a:avLst/>
            <a:gdLst>
              <a:gd name="T0" fmla="*/ 12 w 12"/>
              <a:gd name="T1" fmla="*/ 6 h 12"/>
              <a:gd name="T2" fmla="*/ 6 w 12"/>
              <a:gd name="T3" fmla="*/ 12 h 12"/>
              <a:gd name="T4" fmla="*/ 0 w 12"/>
              <a:gd name="T5" fmla="*/ 6 h 12"/>
              <a:gd name="T6" fmla="*/ 6 w 12"/>
              <a:gd name="T7" fmla="*/ 0 h 12"/>
              <a:gd name="T8" fmla="*/ 12 w 12"/>
              <a:gd name="T9" fmla="*/ 6 h 12"/>
              <a:gd name="T10" fmla="*/ 3 w 12"/>
              <a:gd name="T11" fmla="*/ 6 h 12"/>
              <a:gd name="T12" fmla="*/ 6 w 12"/>
              <a:gd name="T13" fmla="*/ 11 h 12"/>
              <a:gd name="T14" fmla="*/ 10 w 12"/>
              <a:gd name="T15" fmla="*/ 6 h 12"/>
              <a:gd name="T16" fmla="*/ 6 w 12"/>
              <a:gd name="T17" fmla="*/ 2 h 12"/>
              <a:gd name="T18" fmla="*/ 3 w 12"/>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12" y="6"/>
                </a:moveTo>
                <a:cubicBezTo>
                  <a:pt x="12" y="10"/>
                  <a:pt x="9" y="12"/>
                  <a:pt x="6" y="12"/>
                </a:cubicBezTo>
                <a:cubicBezTo>
                  <a:pt x="3" y="12"/>
                  <a:pt x="0" y="10"/>
                  <a:pt x="0" y="6"/>
                </a:cubicBezTo>
                <a:cubicBezTo>
                  <a:pt x="0" y="2"/>
                  <a:pt x="3" y="0"/>
                  <a:pt x="6" y="0"/>
                </a:cubicBezTo>
                <a:cubicBezTo>
                  <a:pt x="9" y="0"/>
                  <a:pt x="12" y="3"/>
                  <a:pt x="12" y="6"/>
                </a:cubicBezTo>
                <a:close/>
                <a:moveTo>
                  <a:pt x="3" y="6"/>
                </a:moveTo>
                <a:cubicBezTo>
                  <a:pt x="3" y="9"/>
                  <a:pt x="4" y="11"/>
                  <a:pt x="6" y="11"/>
                </a:cubicBezTo>
                <a:cubicBezTo>
                  <a:pt x="8" y="11"/>
                  <a:pt x="10" y="9"/>
                  <a:pt x="10" y="6"/>
                </a:cubicBezTo>
                <a:cubicBezTo>
                  <a:pt x="10" y="4"/>
                  <a:pt x="9" y="2"/>
                  <a:pt x="6" y="2"/>
                </a:cubicBezTo>
                <a:cubicBezTo>
                  <a:pt x="4" y="2"/>
                  <a:pt x="3" y="4"/>
                  <a:pt x="3"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60" name="Freeform 3513"/>
          <p:cNvSpPr/>
          <p:nvPr/>
        </p:nvSpPr>
        <p:spPr bwMode="auto">
          <a:xfrm>
            <a:off x="9753761" y="5345142"/>
            <a:ext cx="6015" cy="10025"/>
          </a:xfrm>
          <a:custGeom>
            <a:avLst/>
            <a:gdLst>
              <a:gd name="T0" fmla="*/ 0 w 4"/>
              <a:gd name="T1" fmla="*/ 6 h 6"/>
              <a:gd name="T2" fmla="*/ 2 w 4"/>
              <a:gd name="T3" fmla="*/ 0 h 6"/>
              <a:gd name="T4" fmla="*/ 4 w 4"/>
              <a:gd name="T5" fmla="*/ 0 h 6"/>
              <a:gd name="T6" fmla="*/ 2 w 4"/>
              <a:gd name="T7" fmla="*/ 6 h 6"/>
              <a:gd name="T8" fmla="*/ 0 w 4"/>
              <a:gd name="T9" fmla="*/ 6 h 6"/>
            </a:gdLst>
            <a:ahLst/>
            <a:cxnLst>
              <a:cxn ang="0">
                <a:pos x="T0" y="T1"/>
              </a:cxn>
              <a:cxn ang="0">
                <a:pos x="T2" y="T3"/>
              </a:cxn>
              <a:cxn ang="0">
                <a:pos x="T4" y="T5"/>
              </a:cxn>
              <a:cxn ang="0">
                <a:pos x="T6" y="T7"/>
              </a:cxn>
              <a:cxn ang="0">
                <a:pos x="T8" y="T9"/>
              </a:cxn>
            </a:cxnLst>
            <a:rect l="0" t="0" r="r" b="b"/>
            <a:pathLst>
              <a:path w="4" h="6">
                <a:moveTo>
                  <a:pt x="0" y="6"/>
                </a:moveTo>
                <a:cubicBezTo>
                  <a:pt x="1" y="5"/>
                  <a:pt x="1" y="2"/>
                  <a:pt x="2" y="0"/>
                </a:cubicBezTo>
                <a:cubicBezTo>
                  <a:pt x="4" y="0"/>
                  <a:pt x="4" y="0"/>
                  <a:pt x="4" y="0"/>
                </a:cubicBezTo>
                <a:cubicBezTo>
                  <a:pt x="3" y="2"/>
                  <a:pt x="2" y="5"/>
                  <a:pt x="2" y="6"/>
                </a:cubicBez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61" name="Freeform 3514"/>
          <p:cNvSpPr>
            <a:spLocks noEditPoints="1"/>
          </p:cNvSpPr>
          <p:nvPr/>
        </p:nvSpPr>
        <p:spPr bwMode="auto">
          <a:xfrm>
            <a:off x="9771806" y="5331107"/>
            <a:ext cx="16040" cy="19047"/>
          </a:xfrm>
          <a:custGeom>
            <a:avLst/>
            <a:gdLst>
              <a:gd name="T0" fmla="*/ 2 w 10"/>
              <a:gd name="T1" fmla="*/ 7 h 12"/>
              <a:gd name="T2" fmla="*/ 6 w 10"/>
              <a:gd name="T3" fmla="*/ 11 h 12"/>
              <a:gd name="T4" fmla="*/ 9 w 10"/>
              <a:gd name="T5" fmla="*/ 10 h 12"/>
              <a:gd name="T6" fmla="*/ 10 w 10"/>
              <a:gd name="T7" fmla="*/ 12 h 12"/>
              <a:gd name="T8" fmla="*/ 6 w 10"/>
              <a:gd name="T9" fmla="*/ 12 h 12"/>
              <a:gd name="T10" fmla="*/ 0 w 10"/>
              <a:gd name="T11" fmla="*/ 6 h 12"/>
              <a:gd name="T12" fmla="*/ 6 w 10"/>
              <a:gd name="T13" fmla="*/ 0 h 12"/>
              <a:gd name="T14" fmla="*/ 10 w 10"/>
              <a:gd name="T15" fmla="*/ 6 h 12"/>
              <a:gd name="T16" fmla="*/ 10 w 10"/>
              <a:gd name="T17" fmla="*/ 7 h 12"/>
              <a:gd name="T18" fmla="*/ 2 w 10"/>
              <a:gd name="T19" fmla="*/ 7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7"/>
                </a:moveTo>
                <a:cubicBezTo>
                  <a:pt x="2" y="9"/>
                  <a:pt x="4" y="11"/>
                  <a:pt x="6" y="11"/>
                </a:cubicBezTo>
                <a:cubicBezTo>
                  <a:pt x="8" y="11"/>
                  <a:pt x="9" y="10"/>
                  <a:pt x="9" y="10"/>
                </a:cubicBezTo>
                <a:cubicBezTo>
                  <a:pt x="10" y="12"/>
                  <a:pt x="10" y="12"/>
                  <a:pt x="10" y="12"/>
                </a:cubicBezTo>
                <a:cubicBezTo>
                  <a:pt x="9" y="12"/>
                  <a:pt x="8" y="12"/>
                  <a:pt x="6" y="12"/>
                </a:cubicBezTo>
                <a:cubicBezTo>
                  <a:pt x="2" y="12"/>
                  <a:pt x="0" y="10"/>
                  <a:pt x="0" y="6"/>
                </a:cubicBezTo>
                <a:cubicBezTo>
                  <a:pt x="0" y="3"/>
                  <a:pt x="2" y="0"/>
                  <a:pt x="6" y="0"/>
                </a:cubicBezTo>
                <a:cubicBezTo>
                  <a:pt x="9" y="0"/>
                  <a:pt x="10" y="4"/>
                  <a:pt x="10" y="6"/>
                </a:cubicBezTo>
                <a:cubicBezTo>
                  <a:pt x="10" y="6"/>
                  <a:pt x="10" y="6"/>
                  <a:pt x="10" y="7"/>
                </a:cubicBezTo>
                <a:lnTo>
                  <a:pt x="2" y="7"/>
                </a:lnTo>
                <a:close/>
                <a:moveTo>
                  <a:pt x="8" y="5"/>
                </a:moveTo>
                <a:cubicBezTo>
                  <a:pt x="8" y="4"/>
                  <a:pt x="8" y="2"/>
                  <a:pt x="5" y="2"/>
                </a:cubicBezTo>
                <a:cubicBezTo>
                  <a:pt x="3" y="2"/>
                  <a:pt x="2" y="4"/>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62" name="Freeform 3515"/>
          <p:cNvSpPr>
            <a:spLocks noEditPoints="1"/>
          </p:cNvSpPr>
          <p:nvPr/>
        </p:nvSpPr>
        <p:spPr bwMode="auto">
          <a:xfrm>
            <a:off x="9792858" y="5331107"/>
            <a:ext cx="17042" cy="27067"/>
          </a:xfrm>
          <a:custGeom>
            <a:avLst/>
            <a:gdLst>
              <a:gd name="T0" fmla="*/ 11 w 11"/>
              <a:gd name="T1" fmla="*/ 0 h 17"/>
              <a:gd name="T2" fmla="*/ 11 w 11"/>
              <a:gd name="T3" fmla="*/ 4 h 17"/>
              <a:gd name="T4" fmla="*/ 11 w 11"/>
              <a:gd name="T5" fmla="*/ 10 h 17"/>
              <a:gd name="T6" fmla="*/ 9 w 11"/>
              <a:gd name="T7" fmla="*/ 16 h 17"/>
              <a:gd name="T8" fmla="*/ 5 w 11"/>
              <a:gd name="T9" fmla="*/ 17 h 17"/>
              <a:gd name="T10" fmla="*/ 1 w 11"/>
              <a:gd name="T11" fmla="*/ 16 h 17"/>
              <a:gd name="T12" fmla="*/ 1 w 11"/>
              <a:gd name="T13" fmla="*/ 15 h 17"/>
              <a:gd name="T14" fmla="*/ 5 w 11"/>
              <a:gd name="T15" fmla="*/ 15 h 17"/>
              <a:gd name="T16" fmla="*/ 9 w 11"/>
              <a:gd name="T17" fmla="*/ 11 h 17"/>
              <a:gd name="T18" fmla="*/ 9 w 11"/>
              <a:gd name="T19" fmla="*/ 10 h 17"/>
              <a:gd name="T20" fmla="*/ 9 w 11"/>
              <a:gd name="T21" fmla="*/ 10 h 17"/>
              <a:gd name="T22" fmla="*/ 5 w 11"/>
              <a:gd name="T23" fmla="*/ 12 h 17"/>
              <a:gd name="T24" fmla="*/ 0 w 11"/>
              <a:gd name="T25" fmla="*/ 6 h 17"/>
              <a:gd name="T26" fmla="*/ 5 w 11"/>
              <a:gd name="T27" fmla="*/ 0 h 17"/>
              <a:gd name="T28" fmla="*/ 9 w 11"/>
              <a:gd name="T29" fmla="*/ 2 h 17"/>
              <a:gd name="T30" fmla="*/ 9 w 11"/>
              <a:gd name="T31" fmla="*/ 2 h 17"/>
              <a:gd name="T32" fmla="*/ 9 w 11"/>
              <a:gd name="T33" fmla="*/ 0 h 17"/>
              <a:gd name="T34" fmla="*/ 11 w 11"/>
              <a:gd name="T35" fmla="*/ 0 h 17"/>
              <a:gd name="T36" fmla="*/ 9 w 11"/>
              <a:gd name="T37" fmla="*/ 5 h 17"/>
              <a:gd name="T38" fmla="*/ 8 w 11"/>
              <a:gd name="T39" fmla="*/ 4 h 17"/>
              <a:gd name="T40" fmla="*/ 6 w 11"/>
              <a:gd name="T41" fmla="*/ 2 h 17"/>
              <a:gd name="T42" fmla="*/ 2 w 11"/>
              <a:gd name="T43" fmla="*/ 6 h 17"/>
              <a:gd name="T44" fmla="*/ 5 w 11"/>
              <a:gd name="T45" fmla="*/ 10 h 17"/>
              <a:gd name="T46" fmla="*/ 8 w 11"/>
              <a:gd name="T47" fmla="*/ 8 h 17"/>
              <a:gd name="T48" fmla="*/ 9 w 11"/>
              <a:gd name="T49" fmla="*/ 7 h 17"/>
              <a:gd name="T50" fmla="*/ 9 w 11"/>
              <a:gd name="T51"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 h="17">
                <a:moveTo>
                  <a:pt x="11" y="0"/>
                </a:moveTo>
                <a:cubicBezTo>
                  <a:pt x="11" y="1"/>
                  <a:pt x="11" y="2"/>
                  <a:pt x="11" y="4"/>
                </a:cubicBezTo>
                <a:cubicBezTo>
                  <a:pt x="11" y="10"/>
                  <a:pt x="11" y="10"/>
                  <a:pt x="11" y="10"/>
                </a:cubicBezTo>
                <a:cubicBezTo>
                  <a:pt x="11" y="13"/>
                  <a:pt x="10" y="15"/>
                  <a:pt x="9" y="16"/>
                </a:cubicBezTo>
                <a:cubicBezTo>
                  <a:pt x="8" y="17"/>
                  <a:pt x="6" y="17"/>
                  <a:pt x="5" y="17"/>
                </a:cubicBezTo>
                <a:cubicBezTo>
                  <a:pt x="3" y="17"/>
                  <a:pt x="2" y="17"/>
                  <a:pt x="1" y="16"/>
                </a:cubicBezTo>
                <a:cubicBezTo>
                  <a:pt x="1" y="15"/>
                  <a:pt x="1" y="15"/>
                  <a:pt x="1" y="15"/>
                </a:cubicBezTo>
                <a:cubicBezTo>
                  <a:pt x="2" y="15"/>
                  <a:pt x="3" y="15"/>
                  <a:pt x="5" y="15"/>
                </a:cubicBezTo>
                <a:cubicBezTo>
                  <a:pt x="7" y="15"/>
                  <a:pt x="9" y="14"/>
                  <a:pt x="9" y="11"/>
                </a:cubicBezTo>
                <a:cubicBezTo>
                  <a:pt x="9" y="10"/>
                  <a:pt x="9" y="10"/>
                  <a:pt x="9" y="10"/>
                </a:cubicBezTo>
                <a:cubicBezTo>
                  <a:pt x="9" y="10"/>
                  <a:pt x="9" y="10"/>
                  <a:pt x="9" y="10"/>
                </a:cubicBezTo>
                <a:cubicBezTo>
                  <a:pt x="8" y="11"/>
                  <a:pt x="7" y="12"/>
                  <a:pt x="5" y="12"/>
                </a:cubicBezTo>
                <a:cubicBezTo>
                  <a:pt x="2" y="12"/>
                  <a:pt x="0" y="10"/>
                  <a:pt x="0" y="6"/>
                </a:cubicBezTo>
                <a:cubicBezTo>
                  <a:pt x="0" y="2"/>
                  <a:pt x="2" y="0"/>
                  <a:pt x="5" y="0"/>
                </a:cubicBezTo>
                <a:cubicBezTo>
                  <a:pt x="7" y="0"/>
                  <a:pt x="8" y="1"/>
                  <a:pt x="9" y="2"/>
                </a:cubicBezTo>
                <a:cubicBezTo>
                  <a:pt x="9" y="2"/>
                  <a:pt x="9" y="2"/>
                  <a:pt x="9" y="2"/>
                </a:cubicBezTo>
                <a:cubicBezTo>
                  <a:pt x="9" y="0"/>
                  <a:pt x="9" y="0"/>
                  <a:pt x="9" y="0"/>
                </a:cubicBezTo>
                <a:lnTo>
                  <a:pt x="11" y="0"/>
                </a:lnTo>
                <a:close/>
                <a:moveTo>
                  <a:pt x="9" y="5"/>
                </a:moveTo>
                <a:cubicBezTo>
                  <a:pt x="9" y="5"/>
                  <a:pt x="9" y="4"/>
                  <a:pt x="8" y="4"/>
                </a:cubicBezTo>
                <a:cubicBezTo>
                  <a:pt x="8" y="3"/>
                  <a:pt x="7" y="2"/>
                  <a:pt x="6" y="2"/>
                </a:cubicBezTo>
                <a:cubicBezTo>
                  <a:pt x="4" y="2"/>
                  <a:pt x="2" y="4"/>
                  <a:pt x="2" y="6"/>
                </a:cubicBezTo>
                <a:cubicBezTo>
                  <a:pt x="2" y="9"/>
                  <a:pt x="3" y="10"/>
                  <a:pt x="5" y="10"/>
                </a:cubicBezTo>
                <a:cubicBezTo>
                  <a:pt x="7" y="10"/>
                  <a:pt x="8" y="10"/>
                  <a:pt x="8" y="8"/>
                </a:cubicBezTo>
                <a:cubicBezTo>
                  <a:pt x="9" y="8"/>
                  <a:pt x="9" y="7"/>
                  <a:pt x="9" y="7"/>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63" name="Freeform 3516"/>
          <p:cNvSpPr>
            <a:spLocks noEditPoints="1"/>
          </p:cNvSpPr>
          <p:nvPr/>
        </p:nvSpPr>
        <p:spPr bwMode="auto">
          <a:xfrm>
            <a:off x="9814912" y="5331107"/>
            <a:ext cx="16040" cy="19047"/>
          </a:xfrm>
          <a:custGeom>
            <a:avLst/>
            <a:gdLst>
              <a:gd name="T0" fmla="*/ 2 w 10"/>
              <a:gd name="T1" fmla="*/ 7 h 12"/>
              <a:gd name="T2" fmla="*/ 6 w 10"/>
              <a:gd name="T3" fmla="*/ 11 h 12"/>
              <a:gd name="T4" fmla="*/ 9 w 10"/>
              <a:gd name="T5" fmla="*/ 10 h 12"/>
              <a:gd name="T6" fmla="*/ 10 w 10"/>
              <a:gd name="T7" fmla="*/ 12 h 12"/>
              <a:gd name="T8" fmla="*/ 6 w 10"/>
              <a:gd name="T9" fmla="*/ 12 h 12"/>
              <a:gd name="T10" fmla="*/ 0 w 10"/>
              <a:gd name="T11" fmla="*/ 6 h 12"/>
              <a:gd name="T12" fmla="*/ 6 w 10"/>
              <a:gd name="T13" fmla="*/ 0 h 12"/>
              <a:gd name="T14" fmla="*/ 10 w 10"/>
              <a:gd name="T15" fmla="*/ 6 h 12"/>
              <a:gd name="T16" fmla="*/ 10 w 10"/>
              <a:gd name="T17" fmla="*/ 7 h 12"/>
              <a:gd name="T18" fmla="*/ 2 w 10"/>
              <a:gd name="T19" fmla="*/ 7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7"/>
                </a:moveTo>
                <a:cubicBezTo>
                  <a:pt x="2" y="9"/>
                  <a:pt x="4" y="11"/>
                  <a:pt x="6" y="11"/>
                </a:cubicBezTo>
                <a:cubicBezTo>
                  <a:pt x="8" y="11"/>
                  <a:pt x="8" y="10"/>
                  <a:pt x="9" y="10"/>
                </a:cubicBezTo>
                <a:cubicBezTo>
                  <a:pt x="10" y="12"/>
                  <a:pt x="10" y="12"/>
                  <a:pt x="10" y="12"/>
                </a:cubicBezTo>
                <a:cubicBezTo>
                  <a:pt x="9" y="12"/>
                  <a:pt x="8" y="12"/>
                  <a:pt x="6" y="12"/>
                </a:cubicBezTo>
                <a:cubicBezTo>
                  <a:pt x="2" y="12"/>
                  <a:pt x="0" y="10"/>
                  <a:pt x="0" y="6"/>
                </a:cubicBezTo>
                <a:cubicBezTo>
                  <a:pt x="0" y="3"/>
                  <a:pt x="2" y="0"/>
                  <a:pt x="6" y="0"/>
                </a:cubicBezTo>
                <a:cubicBezTo>
                  <a:pt x="9" y="0"/>
                  <a:pt x="10" y="4"/>
                  <a:pt x="10" y="6"/>
                </a:cubicBezTo>
                <a:cubicBezTo>
                  <a:pt x="10" y="6"/>
                  <a:pt x="10" y="6"/>
                  <a:pt x="10" y="7"/>
                </a:cubicBezTo>
                <a:lnTo>
                  <a:pt x="2" y="7"/>
                </a:lnTo>
                <a:close/>
                <a:moveTo>
                  <a:pt x="8" y="5"/>
                </a:moveTo>
                <a:cubicBezTo>
                  <a:pt x="8" y="4"/>
                  <a:pt x="8" y="2"/>
                  <a:pt x="5" y="2"/>
                </a:cubicBezTo>
                <a:cubicBezTo>
                  <a:pt x="3" y="2"/>
                  <a:pt x="2" y="4"/>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64" name="Freeform 3517"/>
          <p:cNvSpPr/>
          <p:nvPr/>
        </p:nvSpPr>
        <p:spPr bwMode="auto">
          <a:xfrm>
            <a:off x="9833959" y="5326095"/>
            <a:ext cx="11027" cy="24059"/>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6 w 7"/>
              <a:gd name="T13" fmla="*/ 14 h 15"/>
              <a:gd name="T14" fmla="*/ 7 w 7"/>
              <a:gd name="T15" fmla="*/ 13 h 15"/>
              <a:gd name="T16" fmla="*/ 7 w 7"/>
              <a:gd name="T17" fmla="*/ 15 h 15"/>
              <a:gd name="T18" fmla="*/ 5 w 7"/>
              <a:gd name="T19" fmla="*/ 15 h 15"/>
              <a:gd name="T20" fmla="*/ 3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1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5" y="14"/>
                  <a:pt x="6" y="14"/>
                </a:cubicBezTo>
                <a:cubicBezTo>
                  <a:pt x="6" y="14"/>
                  <a:pt x="7" y="14"/>
                  <a:pt x="7" y="13"/>
                </a:cubicBezTo>
                <a:cubicBezTo>
                  <a:pt x="7" y="15"/>
                  <a:pt x="7" y="15"/>
                  <a:pt x="7" y="15"/>
                </a:cubicBezTo>
                <a:cubicBezTo>
                  <a:pt x="7" y="15"/>
                  <a:pt x="6" y="15"/>
                  <a:pt x="5" y="15"/>
                </a:cubicBezTo>
                <a:cubicBezTo>
                  <a:pt x="4" y="15"/>
                  <a:pt x="3" y="15"/>
                  <a:pt x="3"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1"/>
                  <a:pt x="2" y="1"/>
                  <a:pt x="2"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65" name="Freeform 3518"/>
          <p:cNvSpPr>
            <a:spLocks noEditPoints="1"/>
          </p:cNvSpPr>
          <p:nvPr/>
        </p:nvSpPr>
        <p:spPr bwMode="auto">
          <a:xfrm>
            <a:off x="9859021" y="5323087"/>
            <a:ext cx="17042" cy="27067"/>
          </a:xfrm>
          <a:custGeom>
            <a:avLst/>
            <a:gdLst>
              <a:gd name="T0" fmla="*/ 0 w 11"/>
              <a:gd name="T1" fmla="*/ 17 h 17"/>
              <a:gd name="T2" fmla="*/ 0 w 11"/>
              <a:gd name="T3" fmla="*/ 14 h 17"/>
              <a:gd name="T4" fmla="*/ 0 w 11"/>
              <a:gd name="T5" fmla="*/ 0 h 17"/>
              <a:gd name="T6" fmla="*/ 2 w 11"/>
              <a:gd name="T7" fmla="*/ 0 h 17"/>
              <a:gd name="T8" fmla="*/ 2 w 11"/>
              <a:gd name="T9" fmla="*/ 7 h 17"/>
              <a:gd name="T10" fmla="*/ 2 w 11"/>
              <a:gd name="T11" fmla="*/ 7 h 17"/>
              <a:gd name="T12" fmla="*/ 6 w 11"/>
              <a:gd name="T13" fmla="*/ 5 h 17"/>
              <a:gd name="T14" fmla="*/ 11 w 11"/>
              <a:gd name="T15" fmla="*/ 11 h 17"/>
              <a:gd name="T16" fmla="*/ 6 w 11"/>
              <a:gd name="T17" fmla="*/ 17 h 17"/>
              <a:gd name="T18" fmla="*/ 2 w 11"/>
              <a:gd name="T19" fmla="*/ 15 h 17"/>
              <a:gd name="T20" fmla="*/ 2 w 11"/>
              <a:gd name="T21" fmla="*/ 15 h 17"/>
              <a:gd name="T22" fmla="*/ 2 w 11"/>
              <a:gd name="T23" fmla="*/ 17 h 17"/>
              <a:gd name="T24" fmla="*/ 0 w 11"/>
              <a:gd name="T25" fmla="*/ 17 h 17"/>
              <a:gd name="T26" fmla="*/ 2 w 11"/>
              <a:gd name="T27" fmla="*/ 12 h 17"/>
              <a:gd name="T28" fmla="*/ 2 w 11"/>
              <a:gd name="T29" fmla="*/ 13 h 17"/>
              <a:gd name="T30" fmla="*/ 5 w 11"/>
              <a:gd name="T31" fmla="*/ 16 h 17"/>
              <a:gd name="T32" fmla="*/ 9 w 11"/>
              <a:gd name="T33" fmla="*/ 11 h 17"/>
              <a:gd name="T34" fmla="*/ 6 w 11"/>
              <a:gd name="T35" fmla="*/ 7 h 17"/>
              <a:gd name="T36" fmla="*/ 2 w 11"/>
              <a:gd name="T37" fmla="*/ 9 h 17"/>
              <a:gd name="T38" fmla="*/ 2 w 11"/>
              <a:gd name="T39" fmla="*/ 10 h 17"/>
              <a:gd name="T40" fmla="*/ 2 w 11"/>
              <a:gd name="T41"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0" y="17"/>
                </a:moveTo>
                <a:cubicBezTo>
                  <a:pt x="0" y="16"/>
                  <a:pt x="0" y="15"/>
                  <a:pt x="0" y="14"/>
                </a:cubicBezTo>
                <a:cubicBezTo>
                  <a:pt x="0" y="0"/>
                  <a:pt x="0" y="0"/>
                  <a:pt x="0" y="0"/>
                </a:cubicBezTo>
                <a:cubicBezTo>
                  <a:pt x="2" y="0"/>
                  <a:pt x="2" y="0"/>
                  <a:pt x="2" y="0"/>
                </a:cubicBezTo>
                <a:cubicBezTo>
                  <a:pt x="2" y="7"/>
                  <a:pt x="2" y="7"/>
                  <a:pt x="2" y="7"/>
                </a:cubicBezTo>
                <a:cubicBezTo>
                  <a:pt x="2" y="7"/>
                  <a:pt x="2" y="7"/>
                  <a:pt x="2" y="7"/>
                </a:cubicBezTo>
                <a:cubicBezTo>
                  <a:pt x="3" y="6"/>
                  <a:pt x="4" y="5"/>
                  <a:pt x="6" y="5"/>
                </a:cubicBezTo>
                <a:cubicBezTo>
                  <a:pt x="9" y="5"/>
                  <a:pt x="11" y="8"/>
                  <a:pt x="11" y="11"/>
                </a:cubicBezTo>
                <a:cubicBezTo>
                  <a:pt x="11" y="15"/>
                  <a:pt x="8" y="17"/>
                  <a:pt x="6" y="17"/>
                </a:cubicBezTo>
                <a:cubicBezTo>
                  <a:pt x="4" y="17"/>
                  <a:pt x="3" y="17"/>
                  <a:pt x="2" y="15"/>
                </a:cubicBezTo>
                <a:cubicBezTo>
                  <a:pt x="2" y="15"/>
                  <a:pt x="2" y="15"/>
                  <a:pt x="2" y="15"/>
                </a:cubicBezTo>
                <a:cubicBezTo>
                  <a:pt x="2" y="17"/>
                  <a:pt x="2" y="17"/>
                  <a:pt x="2" y="17"/>
                </a:cubicBezTo>
                <a:lnTo>
                  <a:pt x="0" y="17"/>
                </a:lnTo>
                <a:close/>
                <a:moveTo>
                  <a:pt x="2" y="12"/>
                </a:moveTo>
                <a:cubicBezTo>
                  <a:pt x="2" y="13"/>
                  <a:pt x="2" y="13"/>
                  <a:pt x="2" y="13"/>
                </a:cubicBezTo>
                <a:cubicBezTo>
                  <a:pt x="3" y="15"/>
                  <a:pt x="4" y="16"/>
                  <a:pt x="5" y="16"/>
                </a:cubicBezTo>
                <a:cubicBezTo>
                  <a:pt x="8" y="16"/>
                  <a:pt x="9" y="14"/>
                  <a:pt x="9" y="11"/>
                </a:cubicBezTo>
                <a:cubicBezTo>
                  <a:pt x="9" y="9"/>
                  <a:pt x="8" y="7"/>
                  <a:pt x="6" y="7"/>
                </a:cubicBezTo>
                <a:cubicBezTo>
                  <a:pt x="4" y="7"/>
                  <a:pt x="3" y="8"/>
                  <a:pt x="2" y="9"/>
                </a:cubicBezTo>
                <a:cubicBezTo>
                  <a:pt x="2" y="10"/>
                  <a:pt x="2" y="10"/>
                  <a:pt x="2" y="10"/>
                </a:cubicBezTo>
                <a:lnTo>
                  <a:pt x="2" y="1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66" name="Rectangle 3519"/>
          <p:cNvSpPr>
            <a:spLocks noChangeArrowheads="1"/>
          </p:cNvSpPr>
          <p:nvPr/>
        </p:nvSpPr>
        <p:spPr bwMode="auto">
          <a:xfrm>
            <a:off x="9881076" y="5323087"/>
            <a:ext cx="4010"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567" name="Freeform 3520"/>
          <p:cNvSpPr>
            <a:spLocks noEditPoints="1"/>
          </p:cNvSpPr>
          <p:nvPr/>
        </p:nvSpPr>
        <p:spPr bwMode="auto">
          <a:xfrm>
            <a:off x="9890098" y="5331107"/>
            <a:ext cx="14035" cy="19047"/>
          </a:xfrm>
          <a:custGeom>
            <a:avLst/>
            <a:gdLst>
              <a:gd name="T0" fmla="*/ 7 w 9"/>
              <a:gd name="T1" fmla="*/ 12 h 12"/>
              <a:gd name="T2" fmla="*/ 7 w 9"/>
              <a:gd name="T3" fmla="*/ 11 h 12"/>
              <a:gd name="T4" fmla="*/ 7 w 9"/>
              <a:gd name="T5" fmla="*/ 11 h 12"/>
              <a:gd name="T6" fmla="*/ 4 w 9"/>
              <a:gd name="T7" fmla="*/ 12 h 12"/>
              <a:gd name="T8" fmla="*/ 0 w 9"/>
              <a:gd name="T9" fmla="*/ 9 h 12"/>
              <a:gd name="T10" fmla="*/ 7 w 9"/>
              <a:gd name="T11" fmla="*/ 5 h 12"/>
              <a:gd name="T12" fmla="*/ 7 w 9"/>
              <a:gd name="T13" fmla="*/ 4 h 12"/>
              <a:gd name="T14" fmla="*/ 4 w 9"/>
              <a:gd name="T15" fmla="*/ 2 h 12"/>
              <a:gd name="T16" fmla="*/ 1 w 9"/>
              <a:gd name="T17" fmla="*/ 3 h 12"/>
              <a:gd name="T18" fmla="*/ 1 w 9"/>
              <a:gd name="T19" fmla="*/ 1 h 12"/>
              <a:gd name="T20" fmla="*/ 5 w 9"/>
              <a:gd name="T21" fmla="*/ 0 h 12"/>
              <a:gd name="T22" fmla="*/ 9 w 9"/>
              <a:gd name="T23" fmla="*/ 5 h 12"/>
              <a:gd name="T24" fmla="*/ 9 w 9"/>
              <a:gd name="T25" fmla="*/ 9 h 12"/>
              <a:gd name="T26" fmla="*/ 9 w 9"/>
              <a:gd name="T27" fmla="*/ 12 h 12"/>
              <a:gd name="T28" fmla="*/ 7 w 9"/>
              <a:gd name="T29" fmla="*/ 12 h 12"/>
              <a:gd name="T30" fmla="*/ 7 w 9"/>
              <a:gd name="T31" fmla="*/ 6 h 12"/>
              <a:gd name="T32" fmla="*/ 2 w 9"/>
              <a:gd name="T33" fmla="*/ 9 h 12"/>
              <a:gd name="T34" fmla="*/ 4 w 9"/>
              <a:gd name="T35" fmla="*/ 11 h 12"/>
              <a:gd name="T36" fmla="*/ 7 w 9"/>
              <a:gd name="T37" fmla="*/ 9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7" y="12"/>
                </a:moveTo>
                <a:cubicBezTo>
                  <a:pt x="7" y="11"/>
                  <a:pt x="7" y="11"/>
                  <a:pt x="7" y="11"/>
                </a:cubicBezTo>
                <a:cubicBezTo>
                  <a:pt x="7" y="11"/>
                  <a:pt x="7" y="11"/>
                  <a:pt x="7" y="11"/>
                </a:cubicBezTo>
                <a:cubicBezTo>
                  <a:pt x="6" y="12"/>
                  <a:pt x="5" y="12"/>
                  <a:pt x="4" y="12"/>
                </a:cubicBezTo>
                <a:cubicBezTo>
                  <a:pt x="1" y="12"/>
                  <a:pt x="0" y="11"/>
                  <a:pt x="0" y="9"/>
                </a:cubicBezTo>
                <a:cubicBezTo>
                  <a:pt x="0" y="6"/>
                  <a:pt x="2" y="5"/>
                  <a:pt x="7" y="5"/>
                </a:cubicBezTo>
                <a:cubicBezTo>
                  <a:pt x="7" y="4"/>
                  <a:pt x="7" y="4"/>
                  <a:pt x="7" y="4"/>
                </a:cubicBezTo>
                <a:cubicBezTo>
                  <a:pt x="7" y="3"/>
                  <a:pt x="7" y="2"/>
                  <a:pt x="4" y="2"/>
                </a:cubicBezTo>
                <a:cubicBezTo>
                  <a:pt x="3" y="2"/>
                  <a:pt x="2" y="2"/>
                  <a:pt x="1" y="3"/>
                </a:cubicBezTo>
                <a:cubicBezTo>
                  <a:pt x="1" y="1"/>
                  <a:pt x="1" y="1"/>
                  <a:pt x="1" y="1"/>
                </a:cubicBezTo>
                <a:cubicBezTo>
                  <a:pt x="2" y="1"/>
                  <a:pt x="3" y="0"/>
                  <a:pt x="5" y="0"/>
                </a:cubicBezTo>
                <a:cubicBezTo>
                  <a:pt x="8" y="0"/>
                  <a:pt x="9" y="3"/>
                  <a:pt x="9" y="5"/>
                </a:cubicBezTo>
                <a:cubicBezTo>
                  <a:pt x="9" y="9"/>
                  <a:pt x="9" y="9"/>
                  <a:pt x="9" y="9"/>
                </a:cubicBezTo>
                <a:cubicBezTo>
                  <a:pt x="9" y="10"/>
                  <a:pt x="9" y="11"/>
                  <a:pt x="9" y="12"/>
                </a:cubicBezTo>
                <a:lnTo>
                  <a:pt x="7" y="12"/>
                </a:lnTo>
                <a:close/>
                <a:moveTo>
                  <a:pt x="7" y="6"/>
                </a:moveTo>
                <a:cubicBezTo>
                  <a:pt x="5" y="6"/>
                  <a:pt x="2" y="6"/>
                  <a:pt x="2" y="9"/>
                </a:cubicBezTo>
                <a:cubicBezTo>
                  <a:pt x="2" y="10"/>
                  <a:pt x="3" y="11"/>
                  <a:pt x="4" y="11"/>
                </a:cubicBezTo>
                <a:cubicBezTo>
                  <a:pt x="6" y="11"/>
                  <a:pt x="7" y="10"/>
                  <a:pt x="7" y="9"/>
                </a:cubicBezTo>
                <a:cubicBezTo>
                  <a:pt x="7" y="9"/>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68" name="Freeform 3521"/>
          <p:cNvSpPr/>
          <p:nvPr/>
        </p:nvSpPr>
        <p:spPr bwMode="auto">
          <a:xfrm>
            <a:off x="9910148" y="5331107"/>
            <a:ext cx="16040" cy="19047"/>
          </a:xfrm>
          <a:custGeom>
            <a:avLst/>
            <a:gdLst>
              <a:gd name="T0" fmla="*/ 0 w 10"/>
              <a:gd name="T1" fmla="*/ 4 h 12"/>
              <a:gd name="T2" fmla="*/ 0 w 10"/>
              <a:gd name="T3" fmla="*/ 0 h 12"/>
              <a:gd name="T4" fmla="*/ 2 w 10"/>
              <a:gd name="T5" fmla="*/ 0 h 12"/>
              <a:gd name="T6" fmla="*/ 2 w 10"/>
              <a:gd name="T7" fmla="*/ 2 h 12"/>
              <a:gd name="T8" fmla="*/ 2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5 w 10"/>
              <a:gd name="T21" fmla="*/ 2 h 12"/>
              <a:gd name="T22" fmla="*/ 2 w 10"/>
              <a:gd name="T23" fmla="*/ 4 h 12"/>
              <a:gd name="T24" fmla="*/ 2 w 10"/>
              <a:gd name="T25" fmla="*/ 5 h 12"/>
              <a:gd name="T26" fmla="*/ 2 w 10"/>
              <a:gd name="T27" fmla="*/ 12 h 12"/>
              <a:gd name="T28" fmla="*/ 0 w 10"/>
              <a:gd name="T29" fmla="*/ 12 h 12"/>
              <a:gd name="T30" fmla="*/ 0 w 10"/>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4"/>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8" y="0"/>
                  <a:pt x="10" y="1"/>
                  <a:pt x="10" y="5"/>
                </a:cubicBezTo>
                <a:cubicBezTo>
                  <a:pt x="10" y="12"/>
                  <a:pt x="10" y="12"/>
                  <a:pt x="10" y="12"/>
                </a:cubicBezTo>
                <a:cubicBezTo>
                  <a:pt x="8" y="12"/>
                  <a:pt x="8" y="12"/>
                  <a:pt x="8" y="12"/>
                </a:cubicBezTo>
                <a:cubicBezTo>
                  <a:pt x="8" y="5"/>
                  <a:pt x="8" y="5"/>
                  <a:pt x="8" y="5"/>
                </a:cubicBezTo>
                <a:cubicBezTo>
                  <a:pt x="8" y="4"/>
                  <a:pt x="7" y="2"/>
                  <a:pt x="5" y="2"/>
                </a:cubicBezTo>
                <a:cubicBezTo>
                  <a:pt x="4" y="2"/>
                  <a:pt x="3" y="3"/>
                  <a:pt x="2" y="4"/>
                </a:cubicBezTo>
                <a:cubicBezTo>
                  <a:pt x="2" y="4"/>
                  <a:pt x="2" y="5"/>
                  <a:pt x="2" y="5"/>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69" name="Freeform 3522"/>
          <p:cNvSpPr>
            <a:spLocks noEditPoints="1"/>
          </p:cNvSpPr>
          <p:nvPr/>
        </p:nvSpPr>
        <p:spPr bwMode="auto">
          <a:xfrm>
            <a:off x="9931200" y="5323087"/>
            <a:ext cx="17042" cy="27067"/>
          </a:xfrm>
          <a:custGeom>
            <a:avLst/>
            <a:gdLst>
              <a:gd name="T0" fmla="*/ 11 w 11"/>
              <a:gd name="T1" fmla="*/ 0 h 17"/>
              <a:gd name="T2" fmla="*/ 11 w 11"/>
              <a:gd name="T3" fmla="*/ 14 h 17"/>
              <a:gd name="T4" fmla="*/ 11 w 11"/>
              <a:gd name="T5" fmla="*/ 17 h 17"/>
              <a:gd name="T6" fmla="*/ 9 w 11"/>
              <a:gd name="T7" fmla="*/ 17 h 17"/>
              <a:gd name="T8" fmla="*/ 9 w 11"/>
              <a:gd name="T9" fmla="*/ 15 h 17"/>
              <a:gd name="T10" fmla="*/ 9 w 11"/>
              <a:gd name="T11" fmla="*/ 15 h 17"/>
              <a:gd name="T12" fmla="*/ 5 w 11"/>
              <a:gd name="T13" fmla="*/ 17 h 17"/>
              <a:gd name="T14" fmla="*/ 0 w 11"/>
              <a:gd name="T15" fmla="*/ 11 h 17"/>
              <a:gd name="T16" fmla="*/ 6 w 11"/>
              <a:gd name="T17" fmla="*/ 5 h 17"/>
              <a:gd name="T18" fmla="*/ 9 w 11"/>
              <a:gd name="T19" fmla="*/ 7 h 17"/>
              <a:gd name="T20" fmla="*/ 9 w 11"/>
              <a:gd name="T21" fmla="*/ 7 h 17"/>
              <a:gd name="T22" fmla="*/ 9 w 11"/>
              <a:gd name="T23" fmla="*/ 0 h 17"/>
              <a:gd name="T24" fmla="*/ 11 w 11"/>
              <a:gd name="T25" fmla="*/ 0 h 17"/>
              <a:gd name="T26" fmla="*/ 9 w 11"/>
              <a:gd name="T27" fmla="*/ 10 h 17"/>
              <a:gd name="T28" fmla="*/ 9 w 11"/>
              <a:gd name="T29" fmla="*/ 9 h 17"/>
              <a:gd name="T30" fmla="*/ 6 w 11"/>
              <a:gd name="T31" fmla="*/ 7 h 17"/>
              <a:gd name="T32" fmla="*/ 3 w 11"/>
              <a:gd name="T33" fmla="*/ 11 h 17"/>
              <a:gd name="T34" fmla="*/ 6 w 11"/>
              <a:gd name="T35" fmla="*/ 16 h 17"/>
              <a:gd name="T36" fmla="*/ 9 w 11"/>
              <a:gd name="T37" fmla="*/ 13 h 17"/>
              <a:gd name="T38" fmla="*/ 9 w 11"/>
              <a:gd name="T39" fmla="*/ 12 h 17"/>
              <a:gd name="T40" fmla="*/ 9 w 11"/>
              <a:gd name="T41" fmla="*/ 1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11" y="0"/>
                </a:moveTo>
                <a:cubicBezTo>
                  <a:pt x="11" y="14"/>
                  <a:pt x="11" y="14"/>
                  <a:pt x="11" y="14"/>
                </a:cubicBezTo>
                <a:cubicBezTo>
                  <a:pt x="11" y="15"/>
                  <a:pt x="11" y="16"/>
                  <a:pt x="11" y="17"/>
                </a:cubicBezTo>
                <a:cubicBezTo>
                  <a:pt x="9" y="17"/>
                  <a:pt x="9" y="17"/>
                  <a:pt x="9" y="17"/>
                </a:cubicBezTo>
                <a:cubicBezTo>
                  <a:pt x="9" y="15"/>
                  <a:pt x="9" y="15"/>
                  <a:pt x="9" y="15"/>
                </a:cubicBezTo>
                <a:cubicBezTo>
                  <a:pt x="9" y="15"/>
                  <a:pt x="9" y="15"/>
                  <a:pt x="9" y="15"/>
                </a:cubicBezTo>
                <a:cubicBezTo>
                  <a:pt x="9" y="16"/>
                  <a:pt x="7" y="17"/>
                  <a:pt x="5" y="17"/>
                </a:cubicBezTo>
                <a:cubicBezTo>
                  <a:pt x="3" y="17"/>
                  <a:pt x="0" y="15"/>
                  <a:pt x="0" y="11"/>
                </a:cubicBezTo>
                <a:cubicBezTo>
                  <a:pt x="0" y="8"/>
                  <a:pt x="3" y="5"/>
                  <a:pt x="6" y="5"/>
                </a:cubicBezTo>
                <a:cubicBezTo>
                  <a:pt x="7" y="5"/>
                  <a:pt x="9" y="6"/>
                  <a:pt x="9" y="7"/>
                </a:cubicBezTo>
                <a:cubicBezTo>
                  <a:pt x="9" y="7"/>
                  <a:pt x="9" y="7"/>
                  <a:pt x="9" y="7"/>
                </a:cubicBezTo>
                <a:cubicBezTo>
                  <a:pt x="9" y="0"/>
                  <a:pt x="9" y="0"/>
                  <a:pt x="9" y="0"/>
                </a:cubicBezTo>
                <a:lnTo>
                  <a:pt x="11" y="0"/>
                </a:lnTo>
                <a:close/>
                <a:moveTo>
                  <a:pt x="9" y="10"/>
                </a:moveTo>
                <a:cubicBezTo>
                  <a:pt x="9" y="10"/>
                  <a:pt x="9" y="10"/>
                  <a:pt x="9" y="9"/>
                </a:cubicBezTo>
                <a:cubicBezTo>
                  <a:pt x="9" y="8"/>
                  <a:pt x="8" y="7"/>
                  <a:pt x="6" y="7"/>
                </a:cubicBezTo>
                <a:cubicBezTo>
                  <a:pt x="4" y="7"/>
                  <a:pt x="3" y="9"/>
                  <a:pt x="3" y="11"/>
                </a:cubicBezTo>
                <a:cubicBezTo>
                  <a:pt x="3" y="14"/>
                  <a:pt x="4" y="16"/>
                  <a:pt x="6" y="16"/>
                </a:cubicBezTo>
                <a:cubicBezTo>
                  <a:pt x="7" y="16"/>
                  <a:pt x="9" y="15"/>
                  <a:pt x="9" y="13"/>
                </a:cubicBezTo>
                <a:cubicBezTo>
                  <a:pt x="9" y="13"/>
                  <a:pt x="9" y="13"/>
                  <a:pt x="9" y="12"/>
                </a:cubicBezTo>
                <a:lnTo>
                  <a:pt x="9"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70" name="Freeform 3523"/>
          <p:cNvSpPr>
            <a:spLocks noEditPoints="1"/>
          </p:cNvSpPr>
          <p:nvPr/>
        </p:nvSpPr>
        <p:spPr bwMode="auto">
          <a:xfrm>
            <a:off x="9954257" y="5325092"/>
            <a:ext cx="5012" cy="25062"/>
          </a:xfrm>
          <a:custGeom>
            <a:avLst/>
            <a:gdLst>
              <a:gd name="T0" fmla="*/ 3 w 3"/>
              <a:gd name="T1" fmla="*/ 1 h 16"/>
              <a:gd name="T2" fmla="*/ 1 w 3"/>
              <a:gd name="T3" fmla="*/ 2 h 16"/>
              <a:gd name="T4" fmla="*/ 0 w 3"/>
              <a:gd name="T5" fmla="*/ 1 h 16"/>
              <a:gd name="T6" fmla="*/ 2 w 3"/>
              <a:gd name="T7" fmla="*/ 0 h 16"/>
              <a:gd name="T8" fmla="*/ 3 w 3"/>
              <a:gd name="T9" fmla="*/ 1 h 16"/>
              <a:gd name="T10" fmla="*/ 0 w 3"/>
              <a:gd name="T11" fmla="*/ 16 h 16"/>
              <a:gd name="T12" fmla="*/ 0 w 3"/>
              <a:gd name="T13" fmla="*/ 4 h 16"/>
              <a:gd name="T14" fmla="*/ 3 w 3"/>
              <a:gd name="T15" fmla="*/ 4 h 16"/>
              <a:gd name="T16" fmla="*/ 3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2"/>
                  <a:pt x="1" y="2"/>
                </a:cubicBezTo>
                <a:cubicBezTo>
                  <a:pt x="1" y="2"/>
                  <a:pt x="0" y="2"/>
                  <a:pt x="0" y="1"/>
                </a:cubicBezTo>
                <a:cubicBezTo>
                  <a:pt x="0" y="0"/>
                  <a:pt x="1" y="0"/>
                  <a:pt x="2" y="0"/>
                </a:cubicBezTo>
                <a:cubicBezTo>
                  <a:pt x="2" y="0"/>
                  <a:pt x="3" y="0"/>
                  <a:pt x="3" y="1"/>
                </a:cubicBezTo>
                <a:close/>
                <a:moveTo>
                  <a:pt x="0" y="16"/>
                </a:moveTo>
                <a:cubicBezTo>
                  <a:pt x="0" y="4"/>
                  <a:pt x="0" y="4"/>
                  <a:pt x="0" y="4"/>
                </a:cubicBezTo>
                <a:cubicBezTo>
                  <a:pt x="3" y="4"/>
                  <a:pt x="3" y="4"/>
                  <a:pt x="3" y="4"/>
                </a:cubicBezTo>
                <a:cubicBezTo>
                  <a:pt x="3" y="16"/>
                  <a:pt x="3" y="16"/>
                  <a:pt x="3"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71" name="Freeform 3524"/>
          <p:cNvSpPr/>
          <p:nvPr/>
        </p:nvSpPr>
        <p:spPr bwMode="auto">
          <a:xfrm>
            <a:off x="9962276" y="5326095"/>
            <a:ext cx="11027" cy="24059"/>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6 w 7"/>
              <a:gd name="T13" fmla="*/ 14 h 15"/>
              <a:gd name="T14" fmla="*/ 7 w 7"/>
              <a:gd name="T15" fmla="*/ 13 h 15"/>
              <a:gd name="T16" fmla="*/ 7 w 7"/>
              <a:gd name="T17" fmla="*/ 15 h 15"/>
              <a:gd name="T18" fmla="*/ 5 w 7"/>
              <a:gd name="T19" fmla="*/ 15 h 15"/>
              <a:gd name="T20" fmla="*/ 3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1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5" y="14"/>
                  <a:pt x="6" y="14"/>
                </a:cubicBezTo>
                <a:cubicBezTo>
                  <a:pt x="6" y="14"/>
                  <a:pt x="7" y="14"/>
                  <a:pt x="7" y="13"/>
                </a:cubicBezTo>
                <a:cubicBezTo>
                  <a:pt x="7" y="15"/>
                  <a:pt x="7" y="15"/>
                  <a:pt x="7" y="15"/>
                </a:cubicBezTo>
                <a:cubicBezTo>
                  <a:pt x="7" y="15"/>
                  <a:pt x="6" y="15"/>
                  <a:pt x="5" y="15"/>
                </a:cubicBezTo>
                <a:cubicBezTo>
                  <a:pt x="4" y="15"/>
                  <a:pt x="4" y="15"/>
                  <a:pt x="3"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1"/>
                  <a:pt x="2" y="1"/>
                  <a:pt x="2"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72" name="Freeform 3525"/>
          <p:cNvSpPr/>
          <p:nvPr/>
        </p:nvSpPr>
        <p:spPr bwMode="auto">
          <a:xfrm>
            <a:off x="9987338" y="5331107"/>
            <a:ext cx="16040" cy="19047"/>
          </a:xfrm>
          <a:custGeom>
            <a:avLst/>
            <a:gdLst>
              <a:gd name="T0" fmla="*/ 0 w 10"/>
              <a:gd name="T1" fmla="*/ 4 h 12"/>
              <a:gd name="T2" fmla="*/ 0 w 10"/>
              <a:gd name="T3" fmla="*/ 0 h 12"/>
              <a:gd name="T4" fmla="*/ 2 w 10"/>
              <a:gd name="T5" fmla="*/ 0 h 12"/>
              <a:gd name="T6" fmla="*/ 2 w 10"/>
              <a:gd name="T7" fmla="*/ 2 h 12"/>
              <a:gd name="T8" fmla="*/ 2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5 w 10"/>
              <a:gd name="T21" fmla="*/ 2 h 12"/>
              <a:gd name="T22" fmla="*/ 3 w 10"/>
              <a:gd name="T23" fmla="*/ 4 h 12"/>
              <a:gd name="T24" fmla="*/ 2 w 10"/>
              <a:gd name="T25" fmla="*/ 5 h 12"/>
              <a:gd name="T26" fmla="*/ 2 w 10"/>
              <a:gd name="T27" fmla="*/ 12 h 12"/>
              <a:gd name="T28" fmla="*/ 0 w 10"/>
              <a:gd name="T29" fmla="*/ 12 h 12"/>
              <a:gd name="T30" fmla="*/ 0 w 10"/>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4"/>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8" y="0"/>
                  <a:pt x="10" y="1"/>
                  <a:pt x="10" y="5"/>
                </a:cubicBezTo>
                <a:cubicBezTo>
                  <a:pt x="10" y="12"/>
                  <a:pt x="10" y="12"/>
                  <a:pt x="10" y="12"/>
                </a:cubicBezTo>
                <a:cubicBezTo>
                  <a:pt x="8" y="12"/>
                  <a:pt x="8" y="12"/>
                  <a:pt x="8" y="12"/>
                </a:cubicBezTo>
                <a:cubicBezTo>
                  <a:pt x="8" y="5"/>
                  <a:pt x="8" y="5"/>
                  <a:pt x="8" y="5"/>
                </a:cubicBezTo>
                <a:cubicBezTo>
                  <a:pt x="8" y="4"/>
                  <a:pt x="7" y="2"/>
                  <a:pt x="5" y="2"/>
                </a:cubicBezTo>
                <a:cubicBezTo>
                  <a:pt x="4" y="2"/>
                  <a:pt x="3" y="3"/>
                  <a:pt x="3" y="4"/>
                </a:cubicBezTo>
                <a:cubicBezTo>
                  <a:pt x="2" y="4"/>
                  <a:pt x="2" y="5"/>
                  <a:pt x="2" y="5"/>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73" name="Freeform 3526"/>
          <p:cNvSpPr/>
          <p:nvPr/>
        </p:nvSpPr>
        <p:spPr bwMode="auto">
          <a:xfrm>
            <a:off x="10009393" y="5331107"/>
            <a:ext cx="16040" cy="19047"/>
          </a:xfrm>
          <a:custGeom>
            <a:avLst/>
            <a:gdLst>
              <a:gd name="T0" fmla="*/ 10 w 10"/>
              <a:gd name="T1" fmla="*/ 9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7 h 12"/>
              <a:gd name="T20" fmla="*/ 5 w 10"/>
              <a:gd name="T21" fmla="*/ 11 h 12"/>
              <a:gd name="T22" fmla="*/ 8 w 10"/>
              <a:gd name="T23" fmla="*/ 9 h 12"/>
              <a:gd name="T24" fmla="*/ 8 w 10"/>
              <a:gd name="T25" fmla="*/ 8 h 12"/>
              <a:gd name="T26" fmla="*/ 8 w 10"/>
              <a:gd name="T27" fmla="*/ 0 h 12"/>
              <a:gd name="T28" fmla="*/ 10 w 10"/>
              <a:gd name="T29" fmla="*/ 0 h 12"/>
              <a:gd name="T30" fmla="*/ 10 w 10"/>
              <a:gd name="T31"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9"/>
                </a:moveTo>
                <a:cubicBezTo>
                  <a:pt x="10" y="10"/>
                  <a:pt x="10" y="11"/>
                  <a:pt x="10" y="12"/>
                </a:cubicBezTo>
                <a:cubicBezTo>
                  <a:pt x="8" y="12"/>
                  <a:pt x="8" y="12"/>
                  <a:pt x="8" y="12"/>
                </a:cubicBezTo>
                <a:cubicBezTo>
                  <a:pt x="8" y="10"/>
                  <a:pt x="8" y="10"/>
                  <a:pt x="8" y="10"/>
                </a:cubicBezTo>
                <a:cubicBezTo>
                  <a:pt x="8" y="10"/>
                  <a:pt x="8" y="10"/>
                  <a:pt x="8" y="10"/>
                </a:cubicBezTo>
                <a:cubicBezTo>
                  <a:pt x="8" y="11"/>
                  <a:pt x="6" y="12"/>
                  <a:pt x="4" y="12"/>
                </a:cubicBezTo>
                <a:cubicBezTo>
                  <a:pt x="2" y="12"/>
                  <a:pt x="0" y="11"/>
                  <a:pt x="0" y="7"/>
                </a:cubicBezTo>
                <a:cubicBezTo>
                  <a:pt x="0" y="0"/>
                  <a:pt x="0" y="0"/>
                  <a:pt x="0" y="0"/>
                </a:cubicBezTo>
                <a:cubicBezTo>
                  <a:pt x="2" y="0"/>
                  <a:pt x="2" y="0"/>
                  <a:pt x="2" y="0"/>
                </a:cubicBezTo>
                <a:cubicBezTo>
                  <a:pt x="2" y="7"/>
                  <a:pt x="2" y="7"/>
                  <a:pt x="2" y="7"/>
                </a:cubicBezTo>
                <a:cubicBezTo>
                  <a:pt x="2" y="9"/>
                  <a:pt x="3" y="11"/>
                  <a:pt x="5" y="11"/>
                </a:cubicBezTo>
                <a:cubicBezTo>
                  <a:pt x="6" y="11"/>
                  <a:pt x="7" y="10"/>
                  <a:pt x="8" y="9"/>
                </a:cubicBezTo>
                <a:cubicBezTo>
                  <a:pt x="8" y="8"/>
                  <a:pt x="8" y="8"/>
                  <a:pt x="8" y="8"/>
                </a:cubicBezTo>
                <a:cubicBezTo>
                  <a:pt x="8" y="0"/>
                  <a:pt x="8" y="0"/>
                  <a:pt x="8" y="0"/>
                </a:cubicBezTo>
                <a:cubicBezTo>
                  <a:pt x="10" y="0"/>
                  <a:pt x="10" y="0"/>
                  <a:pt x="10" y="0"/>
                </a:cubicBezTo>
                <a:lnTo>
                  <a:pt x="10"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74" name="Freeform 3527"/>
          <p:cNvSpPr/>
          <p:nvPr/>
        </p:nvSpPr>
        <p:spPr bwMode="auto">
          <a:xfrm>
            <a:off x="10031447" y="5331107"/>
            <a:ext cx="16040" cy="19047"/>
          </a:xfrm>
          <a:custGeom>
            <a:avLst/>
            <a:gdLst>
              <a:gd name="T0" fmla="*/ 0 w 10"/>
              <a:gd name="T1" fmla="*/ 4 h 12"/>
              <a:gd name="T2" fmla="*/ 0 w 10"/>
              <a:gd name="T3" fmla="*/ 0 h 12"/>
              <a:gd name="T4" fmla="*/ 2 w 10"/>
              <a:gd name="T5" fmla="*/ 0 h 12"/>
              <a:gd name="T6" fmla="*/ 2 w 10"/>
              <a:gd name="T7" fmla="*/ 2 h 12"/>
              <a:gd name="T8" fmla="*/ 2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5 w 10"/>
              <a:gd name="T21" fmla="*/ 2 h 12"/>
              <a:gd name="T22" fmla="*/ 3 w 10"/>
              <a:gd name="T23" fmla="*/ 4 h 12"/>
              <a:gd name="T24" fmla="*/ 2 w 10"/>
              <a:gd name="T25" fmla="*/ 5 h 12"/>
              <a:gd name="T26" fmla="*/ 2 w 10"/>
              <a:gd name="T27" fmla="*/ 12 h 12"/>
              <a:gd name="T28" fmla="*/ 0 w 10"/>
              <a:gd name="T29" fmla="*/ 12 h 12"/>
              <a:gd name="T30" fmla="*/ 0 w 10"/>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4"/>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8" y="0"/>
                  <a:pt x="10" y="1"/>
                  <a:pt x="10" y="5"/>
                </a:cubicBezTo>
                <a:cubicBezTo>
                  <a:pt x="10" y="12"/>
                  <a:pt x="10" y="12"/>
                  <a:pt x="10" y="12"/>
                </a:cubicBezTo>
                <a:cubicBezTo>
                  <a:pt x="8" y="12"/>
                  <a:pt x="8" y="12"/>
                  <a:pt x="8" y="12"/>
                </a:cubicBezTo>
                <a:cubicBezTo>
                  <a:pt x="8" y="5"/>
                  <a:pt x="8" y="5"/>
                  <a:pt x="8" y="5"/>
                </a:cubicBezTo>
                <a:cubicBezTo>
                  <a:pt x="8" y="4"/>
                  <a:pt x="7" y="2"/>
                  <a:pt x="5" y="2"/>
                </a:cubicBezTo>
                <a:cubicBezTo>
                  <a:pt x="4" y="2"/>
                  <a:pt x="3" y="3"/>
                  <a:pt x="3" y="4"/>
                </a:cubicBezTo>
                <a:cubicBezTo>
                  <a:pt x="2" y="4"/>
                  <a:pt x="2" y="5"/>
                  <a:pt x="2" y="5"/>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75" name="Freeform 3528"/>
          <p:cNvSpPr/>
          <p:nvPr/>
        </p:nvSpPr>
        <p:spPr bwMode="auto">
          <a:xfrm>
            <a:off x="10052499" y="5331107"/>
            <a:ext cx="15037" cy="19047"/>
          </a:xfrm>
          <a:custGeom>
            <a:avLst/>
            <a:gdLst>
              <a:gd name="T0" fmla="*/ 10 w 10"/>
              <a:gd name="T1" fmla="*/ 12 h 12"/>
              <a:gd name="T2" fmla="*/ 6 w 10"/>
              <a:gd name="T3" fmla="*/ 12 h 12"/>
              <a:gd name="T4" fmla="*/ 0 w 10"/>
              <a:gd name="T5" fmla="*/ 6 h 12"/>
              <a:gd name="T6" fmla="*/ 7 w 10"/>
              <a:gd name="T7" fmla="*/ 0 h 12"/>
              <a:gd name="T8" fmla="*/ 10 w 10"/>
              <a:gd name="T9" fmla="*/ 1 h 12"/>
              <a:gd name="T10" fmla="*/ 9 w 10"/>
              <a:gd name="T11" fmla="*/ 2 h 12"/>
              <a:gd name="T12" fmla="*/ 7 w 10"/>
              <a:gd name="T13" fmla="*/ 2 h 12"/>
              <a:gd name="T14" fmla="*/ 3 w 10"/>
              <a:gd name="T15" fmla="*/ 6 h 12"/>
              <a:gd name="T16" fmla="*/ 7 w 10"/>
              <a:gd name="T17" fmla="*/ 11 h 12"/>
              <a:gd name="T18" fmla="*/ 9 w 10"/>
              <a:gd name="T19" fmla="*/ 10 h 12"/>
              <a:gd name="T20" fmla="*/ 10 w 10"/>
              <a:gd name="T21"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2">
                <a:moveTo>
                  <a:pt x="10" y="12"/>
                </a:moveTo>
                <a:cubicBezTo>
                  <a:pt x="9" y="12"/>
                  <a:pt x="8" y="12"/>
                  <a:pt x="6" y="12"/>
                </a:cubicBezTo>
                <a:cubicBezTo>
                  <a:pt x="3" y="12"/>
                  <a:pt x="0" y="10"/>
                  <a:pt x="0" y="6"/>
                </a:cubicBezTo>
                <a:cubicBezTo>
                  <a:pt x="0" y="3"/>
                  <a:pt x="3" y="0"/>
                  <a:pt x="7" y="0"/>
                </a:cubicBezTo>
                <a:cubicBezTo>
                  <a:pt x="8" y="0"/>
                  <a:pt x="9" y="1"/>
                  <a:pt x="10" y="1"/>
                </a:cubicBezTo>
                <a:cubicBezTo>
                  <a:pt x="9" y="2"/>
                  <a:pt x="9" y="2"/>
                  <a:pt x="9" y="2"/>
                </a:cubicBezTo>
                <a:cubicBezTo>
                  <a:pt x="9" y="2"/>
                  <a:pt x="8" y="2"/>
                  <a:pt x="7" y="2"/>
                </a:cubicBezTo>
                <a:cubicBezTo>
                  <a:pt x="4" y="2"/>
                  <a:pt x="3" y="4"/>
                  <a:pt x="3" y="6"/>
                </a:cubicBezTo>
                <a:cubicBezTo>
                  <a:pt x="3" y="9"/>
                  <a:pt x="4" y="11"/>
                  <a:pt x="7" y="11"/>
                </a:cubicBezTo>
                <a:cubicBezTo>
                  <a:pt x="8" y="11"/>
                  <a:pt x="9" y="10"/>
                  <a:pt x="9" y="10"/>
                </a:cubicBezTo>
                <a:lnTo>
                  <a:pt x="10" y="1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76" name="Freeform 3529"/>
          <p:cNvSpPr/>
          <p:nvPr/>
        </p:nvSpPr>
        <p:spPr bwMode="auto">
          <a:xfrm>
            <a:off x="10078564" y="5326095"/>
            <a:ext cx="11027" cy="24059"/>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6 w 7"/>
              <a:gd name="T13" fmla="*/ 14 h 15"/>
              <a:gd name="T14" fmla="*/ 7 w 7"/>
              <a:gd name="T15" fmla="*/ 13 h 15"/>
              <a:gd name="T16" fmla="*/ 7 w 7"/>
              <a:gd name="T17" fmla="*/ 15 h 15"/>
              <a:gd name="T18" fmla="*/ 5 w 7"/>
              <a:gd name="T19" fmla="*/ 15 h 15"/>
              <a:gd name="T20" fmla="*/ 3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1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5" y="14"/>
                  <a:pt x="6" y="14"/>
                </a:cubicBezTo>
                <a:cubicBezTo>
                  <a:pt x="6" y="14"/>
                  <a:pt x="7" y="14"/>
                  <a:pt x="7" y="13"/>
                </a:cubicBezTo>
                <a:cubicBezTo>
                  <a:pt x="7" y="15"/>
                  <a:pt x="7" y="15"/>
                  <a:pt x="7" y="15"/>
                </a:cubicBezTo>
                <a:cubicBezTo>
                  <a:pt x="7" y="15"/>
                  <a:pt x="6" y="15"/>
                  <a:pt x="5" y="15"/>
                </a:cubicBezTo>
                <a:cubicBezTo>
                  <a:pt x="4" y="15"/>
                  <a:pt x="3" y="15"/>
                  <a:pt x="3"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1"/>
                  <a:pt x="2" y="1"/>
                  <a:pt x="2"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77" name="Freeform 3530"/>
          <p:cNvSpPr>
            <a:spLocks noEditPoints="1"/>
          </p:cNvSpPr>
          <p:nvPr/>
        </p:nvSpPr>
        <p:spPr bwMode="auto">
          <a:xfrm>
            <a:off x="10092598" y="5331107"/>
            <a:ext cx="19047" cy="19047"/>
          </a:xfrm>
          <a:custGeom>
            <a:avLst/>
            <a:gdLst>
              <a:gd name="T0" fmla="*/ 12 w 12"/>
              <a:gd name="T1" fmla="*/ 6 h 12"/>
              <a:gd name="T2" fmla="*/ 6 w 12"/>
              <a:gd name="T3" fmla="*/ 12 h 12"/>
              <a:gd name="T4" fmla="*/ 0 w 12"/>
              <a:gd name="T5" fmla="*/ 6 h 12"/>
              <a:gd name="T6" fmla="*/ 6 w 12"/>
              <a:gd name="T7" fmla="*/ 0 h 12"/>
              <a:gd name="T8" fmla="*/ 12 w 12"/>
              <a:gd name="T9" fmla="*/ 6 h 12"/>
              <a:gd name="T10" fmla="*/ 2 w 12"/>
              <a:gd name="T11" fmla="*/ 6 h 12"/>
              <a:gd name="T12" fmla="*/ 6 w 12"/>
              <a:gd name="T13" fmla="*/ 11 h 12"/>
              <a:gd name="T14" fmla="*/ 9 w 12"/>
              <a:gd name="T15" fmla="*/ 6 h 12"/>
              <a:gd name="T16" fmla="*/ 6 w 12"/>
              <a:gd name="T17" fmla="*/ 2 h 12"/>
              <a:gd name="T18" fmla="*/ 2 w 12"/>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12" y="6"/>
                </a:moveTo>
                <a:cubicBezTo>
                  <a:pt x="12" y="10"/>
                  <a:pt x="9" y="12"/>
                  <a:pt x="6" y="12"/>
                </a:cubicBezTo>
                <a:cubicBezTo>
                  <a:pt x="3" y="12"/>
                  <a:pt x="0" y="10"/>
                  <a:pt x="0" y="6"/>
                </a:cubicBezTo>
                <a:cubicBezTo>
                  <a:pt x="0" y="2"/>
                  <a:pt x="3" y="0"/>
                  <a:pt x="6" y="0"/>
                </a:cubicBezTo>
                <a:cubicBezTo>
                  <a:pt x="9" y="0"/>
                  <a:pt x="12" y="3"/>
                  <a:pt x="12" y="6"/>
                </a:cubicBezTo>
                <a:close/>
                <a:moveTo>
                  <a:pt x="2" y="6"/>
                </a:moveTo>
                <a:cubicBezTo>
                  <a:pt x="2" y="9"/>
                  <a:pt x="4" y="11"/>
                  <a:pt x="6" y="11"/>
                </a:cubicBezTo>
                <a:cubicBezTo>
                  <a:pt x="8" y="11"/>
                  <a:pt x="9" y="9"/>
                  <a:pt x="9" y="6"/>
                </a:cubicBezTo>
                <a:cubicBezTo>
                  <a:pt x="9" y="4"/>
                  <a:pt x="8" y="2"/>
                  <a:pt x="6"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78" name="Freeform 3531"/>
          <p:cNvSpPr/>
          <p:nvPr/>
        </p:nvSpPr>
        <p:spPr bwMode="auto">
          <a:xfrm>
            <a:off x="10116658" y="5331107"/>
            <a:ext cx="9022" cy="19047"/>
          </a:xfrm>
          <a:custGeom>
            <a:avLst/>
            <a:gdLst>
              <a:gd name="T0" fmla="*/ 0 w 6"/>
              <a:gd name="T1" fmla="*/ 4 h 12"/>
              <a:gd name="T2" fmla="*/ 0 w 6"/>
              <a:gd name="T3" fmla="*/ 0 h 12"/>
              <a:gd name="T4" fmla="*/ 2 w 6"/>
              <a:gd name="T5" fmla="*/ 0 h 12"/>
              <a:gd name="T6" fmla="*/ 2 w 6"/>
              <a:gd name="T7" fmla="*/ 3 h 12"/>
              <a:gd name="T8" fmla="*/ 2 w 6"/>
              <a:gd name="T9" fmla="*/ 3 h 12"/>
              <a:gd name="T10" fmla="*/ 5 w 6"/>
              <a:gd name="T11" fmla="*/ 0 h 12"/>
              <a:gd name="T12" fmla="*/ 6 w 6"/>
              <a:gd name="T13" fmla="*/ 0 h 12"/>
              <a:gd name="T14" fmla="*/ 6 w 6"/>
              <a:gd name="T15" fmla="*/ 2 h 12"/>
              <a:gd name="T16" fmla="*/ 5 w 6"/>
              <a:gd name="T17" fmla="*/ 2 h 12"/>
              <a:gd name="T18" fmla="*/ 2 w 6"/>
              <a:gd name="T19" fmla="*/ 5 h 12"/>
              <a:gd name="T20" fmla="*/ 2 w 6"/>
              <a:gd name="T21" fmla="*/ 6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3"/>
                  <a:pt x="0" y="2"/>
                  <a:pt x="0" y="0"/>
                </a:cubicBezTo>
                <a:cubicBezTo>
                  <a:pt x="2" y="0"/>
                  <a:pt x="2" y="0"/>
                  <a:pt x="2" y="0"/>
                </a:cubicBezTo>
                <a:cubicBezTo>
                  <a:pt x="2" y="3"/>
                  <a:pt x="2" y="3"/>
                  <a:pt x="2" y="3"/>
                </a:cubicBezTo>
                <a:cubicBezTo>
                  <a:pt x="2" y="3"/>
                  <a:pt x="2" y="3"/>
                  <a:pt x="2" y="3"/>
                </a:cubicBezTo>
                <a:cubicBezTo>
                  <a:pt x="2" y="1"/>
                  <a:pt x="4" y="0"/>
                  <a:pt x="5" y="0"/>
                </a:cubicBezTo>
                <a:cubicBezTo>
                  <a:pt x="5" y="0"/>
                  <a:pt x="6" y="0"/>
                  <a:pt x="6" y="0"/>
                </a:cubicBezTo>
                <a:cubicBezTo>
                  <a:pt x="6" y="2"/>
                  <a:pt x="6" y="2"/>
                  <a:pt x="6" y="2"/>
                </a:cubicBezTo>
                <a:cubicBezTo>
                  <a:pt x="6" y="2"/>
                  <a:pt x="5" y="2"/>
                  <a:pt x="5" y="2"/>
                </a:cubicBezTo>
                <a:cubicBezTo>
                  <a:pt x="4" y="2"/>
                  <a:pt x="2" y="3"/>
                  <a:pt x="2" y="5"/>
                </a:cubicBezTo>
                <a:cubicBezTo>
                  <a:pt x="2" y="5"/>
                  <a:pt x="2" y="6"/>
                  <a:pt x="2" y="6"/>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79" name="Freeform 3532"/>
          <p:cNvSpPr/>
          <p:nvPr/>
        </p:nvSpPr>
        <p:spPr bwMode="auto">
          <a:xfrm>
            <a:off x="10128688" y="5326095"/>
            <a:ext cx="11027" cy="24059"/>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5 w 7"/>
              <a:gd name="T13" fmla="*/ 14 h 15"/>
              <a:gd name="T14" fmla="*/ 6 w 7"/>
              <a:gd name="T15" fmla="*/ 13 h 15"/>
              <a:gd name="T16" fmla="*/ 7 w 7"/>
              <a:gd name="T17" fmla="*/ 15 h 15"/>
              <a:gd name="T18" fmla="*/ 5 w 7"/>
              <a:gd name="T19" fmla="*/ 15 h 15"/>
              <a:gd name="T20" fmla="*/ 2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1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4" y="14"/>
                  <a:pt x="5" y="14"/>
                </a:cubicBezTo>
                <a:cubicBezTo>
                  <a:pt x="6" y="14"/>
                  <a:pt x="6" y="14"/>
                  <a:pt x="6" y="13"/>
                </a:cubicBezTo>
                <a:cubicBezTo>
                  <a:pt x="7" y="15"/>
                  <a:pt x="7" y="15"/>
                  <a:pt x="7" y="15"/>
                </a:cubicBezTo>
                <a:cubicBezTo>
                  <a:pt x="6" y="15"/>
                  <a:pt x="6" y="15"/>
                  <a:pt x="5" y="15"/>
                </a:cubicBezTo>
                <a:cubicBezTo>
                  <a:pt x="4" y="15"/>
                  <a:pt x="3" y="15"/>
                  <a:pt x="2"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1"/>
                  <a:pt x="2" y="1"/>
                  <a:pt x="2"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80" name="Freeform 3533"/>
          <p:cNvSpPr>
            <a:spLocks noEditPoints="1"/>
          </p:cNvSpPr>
          <p:nvPr/>
        </p:nvSpPr>
        <p:spPr bwMode="auto">
          <a:xfrm>
            <a:off x="10143725" y="5331107"/>
            <a:ext cx="17042" cy="19047"/>
          </a:xfrm>
          <a:custGeom>
            <a:avLst/>
            <a:gdLst>
              <a:gd name="T0" fmla="*/ 11 w 11"/>
              <a:gd name="T1" fmla="*/ 6 h 12"/>
              <a:gd name="T2" fmla="*/ 5 w 11"/>
              <a:gd name="T3" fmla="*/ 12 h 12"/>
              <a:gd name="T4" fmla="*/ 0 w 11"/>
              <a:gd name="T5" fmla="*/ 6 h 12"/>
              <a:gd name="T6" fmla="*/ 6 w 11"/>
              <a:gd name="T7" fmla="*/ 0 h 12"/>
              <a:gd name="T8" fmla="*/ 11 w 11"/>
              <a:gd name="T9" fmla="*/ 6 h 12"/>
              <a:gd name="T10" fmla="*/ 2 w 11"/>
              <a:gd name="T11" fmla="*/ 6 h 12"/>
              <a:gd name="T12" fmla="*/ 5 w 11"/>
              <a:gd name="T13" fmla="*/ 11 h 12"/>
              <a:gd name="T14" fmla="*/ 9 w 11"/>
              <a:gd name="T15" fmla="*/ 6 h 12"/>
              <a:gd name="T16" fmla="*/ 6 w 11"/>
              <a:gd name="T17" fmla="*/ 2 h 12"/>
              <a:gd name="T18" fmla="*/ 2 w 11"/>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2">
                <a:moveTo>
                  <a:pt x="11" y="6"/>
                </a:moveTo>
                <a:cubicBezTo>
                  <a:pt x="11" y="10"/>
                  <a:pt x="8" y="12"/>
                  <a:pt x="5" y="12"/>
                </a:cubicBezTo>
                <a:cubicBezTo>
                  <a:pt x="2" y="12"/>
                  <a:pt x="0" y="10"/>
                  <a:pt x="0" y="6"/>
                </a:cubicBezTo>
                <a:cubicBezTo>
                  <a:pt x="0" y="2"/>
                  <a:pt x="2" y="0"/>
                  <a:pt x="6" y="0"/>
                </a:cubicBezTo>
                <a:cubicBezTo>
                  <a:pt x="9" y="0"/>
                  <a:pt x="11" y="3"/>
                  <a:pt x="11" y="6"/>
                </a:cubicBezTo>
                <a:close/>
                <a:moveTo>
                  <a:pt x="2" y="6"/>
                </a:moveTo>
                <a:cubicBezTo>
                  <a:pt x="2" y="9"/>
                  <a:pt x="3" y="11"/>
                  <a:pt x="5" y="11"/>
                </a:cubicBezTo>
                <a:cubicBezTo>
                  <a:pt x="7" y="11"/>
                  <a:pt x="9" y="9"/>
                  <a:pt x="9" y="6"/>
                </a:cubicBezTo>
                <a:cubicBezTo>
                  <a:pt x="9" y="4"/>
                  <a:pt x="8" y="2"/>
                  <a:pt x="6"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81" name="Freeform 3534"/>
          <p:cNvSpPr/>
          <p:nvPr/>
        </p:nvSpPr>
        <p:spPr bwMode="auto">
          <a:xfrm>
            <a:off x="10165779" y="5331107"/>
            <a:ext cx="9022" cy="19047"/>
          </a:xfrm>
          <a:custGeom>
            <a:avLst/>
            <a:gdLst>
              <a:gd name="T0" fmla="*/ 1 w 6"/>
              <a:gd name="T1" fmla="*/ 4 h 12"/>
              <a:gd name="T2" fmla="*/ 0 w 6"/>
              <a:gd name="T3" fmla="*/ 0 h 12"/>
              <a:gd name="T4" fmla="*/ 2 w 6"/>
              <a:gd name="T5" fmla="*/ 0 h 12"/>
              <a:gd name="T6" fmla="*/ 2 w 6"/>
              <a:gd name="T7" fmla="*/ 3 h 12"/>
              <a:gd name="T8" fmla="*/ 2 w 6"/>
              <a:gd name="T9" fmla="*/ 3 h 12"/>
              <a:gd name="T10" fmla="*/ 6 w 6"/>
              <a:gd name="T11" fmla="*/ 0 h 12"/>
              <a:gd name="T12" fmla="*/ 6 w 6"/>
              <a:gd name="T13" fmla="*/ 0 h 12"/>
              <a:gd name="T14" fmla="*/ 6 w 6"/>
              <a:gd name="T15" fmla="*/ 2 h 12"/>
              <a:gd name="T16" fmla="*/ 6 w 6"/>
              <a:gd name="T17" fmla="*/ 2 h 12"/>
              <a:gd name="T18" fmla="*/ 3 w 6"/>
              <a:gd name="T19" fmla="*/ 5 h 12"/>
              <a:gd name="T20" fmla="*/ 3 w 6"/>
              <a:gd name="T21" fmla="*/ 6 h 12"/>
              <a:gd name="T22" fmla="*/ 3 w 6"/>
              <a:gd name="T23" fmla="*/ 12 h 12"/>
              <a:gd name="T24" fmla="*/ 1 w 6"/>
              <a:gd name="T25" fmla="*/ 12 h 12"/>
              <a:gd name="T26" fmla="*/ 1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1" y="4"/>
                </a:moveTo>
                <a:cubicBezTo>
                  <a:pt x="1" y="3"/>
                  <a:pt x="1" y="2"/>
                  <a:pt x="0" y="0"/>
                </a:cubicBezTo>
                <a:cubicBezTo>
                  <a:pt x="2" y="0"/>
                  <a:pt x="2" y="0"/>
                  <a:pt x="2" y="0"/>
                </a:cubicBezTo>
                <a:cubicBezTo>
                  <a:pt x="2" y="3"/>
                  <a:pt x="2" y="3"/>
                  <a:pt x="2" y="3"/>
                </a:cubicBezTo>
                <a:cubicBezTo>
                  <a:pt x="2" y="3"/>
                  <a:pt x="2" y="3"/>
                  <a:pt x="2" y="3"/>
                </a:cubicBezTo>
                <a:cubicBezTo>
                  <a:pt x="3" y="1"/>
                  <a:pt x="4" y="0"/>
                  <a:pt x="6" y="0"/>
                </a:cubicBezTo>
                <a:cubicBezTo>
                  <a:pt x="6" y="0"/>
                  <a:pt x="6" y="0"/>
                  <a:pt x="6" y="0"/>
                </a:cubicBezTo>
                <a:cubicBezTo>
                  <a:pt x="6" y="2"/>
                  <a:pt x="6" y="2"/>
                  <a:pt x="6" y="2"/>
                </a:cubicBezTo>
                <a:cubicBezTo>
                  <a:pt x="6" y="2"/>
                  <a:pt x="6" y="2"/>
                  <a:pt x="6" y="2"/>
                </a:cubicBezTo>
                <a:cubicBezTo>
                  <a:pt x="4" y="2"/>
                  <a:pt x="3" y="3"/>
                  <a:pt x="3" y="5"/>
                </a:cubicBezTo>
                <a:cubicBezTo>
                  <a:pt x="3" y="5"/>
                  <a:pt x="3" y="6"/>
                  <a:pt x="3" y="6"/>
                </a:cubicBezTo>
                <a:cubicBezTo>
                  <a:pt x="3" y="12"/>
                  <a:pt x="3" y="12"/>
                  <a:pt x="3" y="12"/>
                </a:cubicBezTo>
                <a:cubicBezTo>
                  <a:pt x="1" y="12"/>
                  <a:pt x="1" y="12"/>
                  <a:pt x="1" y="12"/>
                </a:cubicBezTo>
                <a:lnTo>
                  <a:pt x="1"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82" name="Freeform 3535"/>
          <p:cNvSpPr>
            <a:spLocks noEditPoints="1"/>
          </p:cNvSpPr>
          <p:nvPr/>
        </p:nvSpPr>
        <p:spPr bwMode="auto">
          <a:xfrm>
            <a:off x="10186831" y="5331107"/>
            <a:ext cx="16040" cy="19047"/>
          </a:xfrm>
          <a:custGeom>
            <a:avLst/>
            <a:gdLst>
              <a:gd name="T0" fmla="*/ 2 w 10"/>
              <a:gd name="T1" fmla="*/ 7 h 12"/>
              <a:gd name="T2" fmla="*/ 6 w 10"/>
              <a:gd name="T3" fmla="*/ 11 h 12"/>
              <a:gd name="T4" fmla="*/ 9 w 10"/>
              <a:gd name="T5" fmla="*/ 10 h 12"/>
              <a:gd name="T6" fmla="*/ 10 w 10"/>
              <a:gd name="T7" fmla="*/ 12 h 12"/>
              <a:gd name="T8" fmla="*/ 6 w 10"/>
              <a:gd name="T9" fmla="*/ 12 h 12"/>
              <a:gd name="T10" fmla="*/ 0 w 10"/>
              <a:gd name="T11" fmla="*/ 6 h 12"/>
              <a:gd name="T12" fmla="*/ 6 w 10"/>
              <a:gd name="T13" fmla="*/ 0 h 12"/>
              <a:gd name="T14" fmla="*/ 10 w 10"/>
              <a:gd name="T15" fmla="*/ 6 h 12"/>
              <a:gd name="T16" fmla="*/ 10 w 10"/>
              <a:gd name="T17" fmla="*/ 7 h 12"/>
              <a:gd name="T18" fmla="*/ 2 w 10"/>
              <a:gd name="T19" fmla="*/ 7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7"/>
                </a:moveTo>
                <a:cubicBezTo>
                  <a:pt x="2" y="9"/>
                  <a:pt x="4" y="11"/>
                  <a:pt x="6" y="11"/>
                </a:cubicBezTo>
                <a:cubicBezTo>
                  <a:pt x="8" y="11"/>
                  <a:pt x="9" y="10"/>
                  <a:pt x="9" y="10"/>
                </a:cubicBezTo>
                <a:cubicBezTo>
                  <a:pt x="10" y="12"/>
                  <a:pt x="10" y="12"/>
                  <a:pt x="10" y="12"/>
                </a:cubicBezTo>
                <a:cubicBezTo>
                  <a:pt x="9" y="12"/>
                  <a:pt x="8" y="12"/>
                  <a:pt x="6" y="12"/>
                </a:cubicBezTo>
                <a:cubicBezTo>
                  <a:pt x="2" y="12"/>
                  <a:pt x="0" y="10"/>
                  <a:pt x="0" y="6"/>
                </a:cubicBezTo>
                <a:cubicBezTo>
                  <a:pt x="0" y="3"/>
                  <a:pt x="2" y="0"/>
                  <a:pt x="6" y="0"/>
                </a:cubicBezTo>
                <a:cubicBezTo>
                  <a:pt x="9" y="0"/>
                  <a:pt x="10" y="4"/>
                  <a:pt x="10" y="6"/>
                </a:cubicBezTo>
                <a:cubicBezTo>
                  <a:pt x="10" y="6"/>
                  <a:pt x="10" y="6"/>
                  <a:pt x="10" y="7"/>
                </a:cubicBezTo>
                <a:lnTo>
                  <a:pt x="2" y="7"/>
                </a:lnTo>
                <a:close/>
                <a:moveTo>
                  <a:pt x="8" y="5"/>
                </a:moveTo>
                <a:cubicBezTo>
                  <a:pt x="8" y="4"/>
                  <a:pt x="8" y="2"/>
                  <a:pt x="5" y="2"/>
                </a:cubicBezTo>
                <a:cubicBezTo>
                  <a:pt x="3" y="2"/>
                  <a:pt x="2" y="4"/>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83" name="Freeform 3536"/>
          <p:cNvSpPr/>
          <p:nvPr/>
        </p:nvSpPr>
        <p:spPr bwMode="auto">
          <a:xfrm>
            <a:off x="10208886" y="5331107"/>
            <a:ext cx="15037" cy="19047"/>
          </a:xfrm>
          <a:custGeom>
            <a:avLst/>
            <a:gdLst>
              <a:gd name="T0" fmla="*/ 9 w 9"/>
              <a:gd name="T1" fmla="*/ 9 h 12"/>
              <a:gd name="T2" fmla="*/ 9 w 9"/>
              <a:gd name="T3" fmla="*/ 12 h 12"/>
              <a:gd name="T4" fmla="*/ 8 w 9"/>
              <a:gd name="T5" fmla="*/ 12 h 12"/>
              <a:gd name="T6" fmla="*/ 7 w 9"/>
              <a:gd name="T7" fmla="*/ 10 h 12"/>
              <a:gd name="T8" fmla="*/ 7 w 9"/>
              <a:gd name="T9" fmla="*/ 10 h 12"/>
              <a:gd name="T10" fmla="*/ 4 w 9"/>
              <a:gd name="T11" fmla="*/ 12 h 12"/>
              <a:gd name="T12" fmla="*/ 0 w 9"/>
              <a:gd name="T13" fmla="*/ 7 h 12"/>
              <a:gd name="T14" fmla="*/ 0 w 9"/>
              <a:gd name="T15" fmla="*/ 0 h 12"/>
              <a:gd name="T16" fmla="*/ 2 w 9"/>
              <a:gd name="T17" fmla="*/ 0 h 12"/>
              <a:gd name="T18" fmla="*/ 2 w 9"/>
              <a:gd name="T19" fmla="*/ 7 h 12"/>
              <a:gd name="T20" fmla="*/ 4 w 9"/>
              <a:gd name="T21" fmla="*/ 11 h 12"/>
              <a:gd name="T22" fmla="*/ 7 w 9"/>
              <a:gd name="T23" fmla="*/ 9 h 12"/>
              <a:gd name="T24" fmla="*/ 7 w 9"/>
              <a:gd name="T25" fmla="*/ 8 h 12"/>
              <a:gd name="T26" fmla="*/ 7 w 9"/>
              <a:gd name="T27" fmla="*/ 0 h 12"/>
              <a:gd name="T28" fmla="*/ 9 w 9"/>
              <a:gd name="T29" fmla="*/ 0 h 12"/>
              <a:gd name="T30" fmla="*/ 9 w 9"/>
              <a:gd name="T31"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 h="12">
                <a:moveTo>
                  <a:pt x="9" y="9"/>
                </a:moveTo>
                <a:cubicBezTo>
                  <a:pt x="9" y="10"/>
                  <a:pt x="9" y="11"/>
                  <a:pt x="9" y="12"/>
                </a:cubicBezTo>
                <a:cubicBezTo>
                  <a:pt x="8" y="12"/>
                  <a:pt x="8" y="12"/>
                  <a:pt x="8" y="12"/>
                </a:cubicBezTo>
                <a:cubicBezTo>
                  <a:pt x="7" y="10"/>
                  <a:pt x="7" y="10"/>
                  <a:pt x="7" y="10"/>
                </a:cubicBezTo>
                <a:cubicBezTo>
                  <a:pt x="7" y="10"/>
                  <a:pt x="7" y="10"/>
                  <a:pt x="7" y="10"/>
                </a:cubicBezTo>
                <a:cubicBezTo>
                  <a:pt x="7" y="11"/>
                  <a:pt x="6" y="12"/>
                  <a:pt x="4" y="12"/>
                </a:cubicBezTo>
                <a:cubicBezTo>
                  <a:pt x="2" y="12"/>
                  <a:pt x="0" y="11"/>
                  <a:pt x="0" y="7"/>
                </a:cubicBezTo>
                <a:cubicBezTo>
                  <a:pt x="0" y="0"/>
                  <a:pt x="0" y="0"/>
                  <a:pt x="0" y="0"/>
                </a:cubicBezTo>
                <a:cubicBezTo>
                  <a:pt x="2" y="0"/>
                  <a:pt x="2" y="0"/>
                  <a:pt x="2" y="0"/>
                </a:cubicBezTo>
                <a:cubicBezTo>
                  <a:pt x="2" y="7"/>
                  <a:pt x="2" y="7"/>
                  <a:pt x="2" y="7"/>
                </a:cubicBezTo>
                <a:cubicBezTo>
                  <a:pt x="2" y="9"/>
                  <a:pt x="2" y="11"/>
                  <a:pt x="4" y="11"/>
                </a:cubicBezTo>
                <a:cubicBezTo>
                  <a:pt x="6" y="11"/>
                  <a:pt x="7" y="10"/>
                  <a:pt x="7" y="9"/>
                </a:cubicBezTo>
                <a:cubicBezTo>
                  <a:pt x="7" y="8"/>
                  <a:pt x="7" y="8"/>
                  <a:pt x="7" y="8"/>
                </a:cubicBezTo>
                <a:cubicBezTo>
                  <a:pt x="7" y="0"/>
                  <a:pt x="7" y="0"/>
                  <a:pt x="7" y="0"/>
                </a:cubicBezTo>
                <a:cubicBezTo>
                  <a:pt x="9" y="0"/>
                  <a:pt x="9" y="0"/>
                  <a:pt x="9" y="0"/>
                </a:cubicBezTo>
                <a:lnTo>
                  <a:pt x="9"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84" name="Freeform 3537"/>
          <p:cNvSpPr/>
          <p:nvPr/>
        </p:nvSpPr>
        <p:spPr bwMode="auto">
          <a:xfrm>
            <a:off x="10238960" y="5331107"/>
            <a:ext cx="16040" cy="19047"/>
          </a:xfrm>
          <a:custGeom>
            <a:avLst/>
            <a:gdLst>
              <a:gd name="T0" fmla="*/ 0 w 10"/>
              <a:gd name="T1" fmla="*/ 4 h 12"/>
              <a:gd name="T2" fmla="*/ 0 w 10"/>
              <a:gd name="T3" fmla="*/ 0 h 12"/>
              <a:gd name="T4" fmla="*/ 2 w 10"/>
              <a:gd name="T5" fmla="*/ 0 h 12"/>
              <a:gd name="T6" fmla="*/ 2 w 10"/>
              <a:gd name="T7" fmla="*/ 2 h 12"/>
              <a:gd name="T8" fmla="*/ 2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6 w 10"/>
              <a:gd name="T21" fmla="*/ 2 h 12"/>
              <a:gd name="T22" fmla="*/ 3 w 10"/>
              <a:gd name="T23" fmla="*/ 4 h 12"/>
              <a:gd name="T24" fmla="*/ 3 w 10"/>
              <a:gd name="T25" fmla="*/ 5 h 12"/>
              <a:gd name="T26" fmla="*/ 3 w 10"/>
              <a:gd name="T27" fmla="*/ 12 h 12"/>
              <a:gd name="T28" fmla="*/ 0 w 10"/>
              <a:gd name="T29" fmla="*/ 12 h 12"/>
              <a:gd name="T30" fmla="*/ 0 w 10"/>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4"/>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8" y="0"/>
                  <a:pt x="10" y="1"/>
                  <a:pt x="10" y="5"/>
                </a:cubicBezTo>
                <a:cubicBezTo>
                  <a:pt x="10" y="12"/>
                  <a:pt x="10" y="12"/>
                  <a:pt x="10" y="12"/>
                </a:cubicBezTo>
                <a:cubicBezTo>
                  <a:pt x="8" y="12"/>
                  <a:pt x="8" y="12"/>
                  <a:pt x="8" y="12"/>
                </a:cubicBezTo>
                <a:cubicBezTo>
                  <a:pt x="8" y="5"/>
                  <a:pt x="8" y="5"/>
                  <a:pt x="8" y="5"/>
                </a:cubicBezTo>
                <a:cubicBezTo>
                  <a:pt x="8" y="4"/>
                  <a:pt x="7" y="2"/>
                  <a:pt x="6" y="2"/>
                </a:cubicBezTo>
                <a:cubicBezTo>
                  <a:pt x="4" y="2"/>
                  <a:pt x="3" y="3"/>
                  <a:pt x="3" y="4"/>
                </a:cubicBezTo>
                <a:cubicBezTo>
                  <a:pt x="3" y="4"/>
                  <a:pt x="3" y="5"/>
                  <a:pt x="3" y="5"/>
                </a:cubicBezTo>
                <a:cubicBezTo>
                  <a:pt x="3" y="12"/>
                  <a:pt x="3" y="12"/>
                  <a:pt x="3"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85" name="Freeform 3538"/>
          <p:cNvSpPr>
            <a:spLocks noEditPoints="1"/>
          </p:cNvSpPr>
          <p:nvPr/>
        </p:nvSpPr>
        <p:spPr bwMode="auto">
          <a:xfrm>
            <a:off x="10261014" y="5325092"/>
            <a:ext cx="5012" cy="25062"/>
          </a:xfrm>
          <a:custGeom>
            <a:avLst/>
            <a:gdLst>
              <a:gd name="T0" fmla="*/ 3 w 3"/>
              <a:gd name="T1" fmla="*/ 1 h 16"/>
              <a:gd name="T2" fmla="*/ 1 w 3"/>
              <a:gd name="T3" fmla="*/ 2 h 16"/>
              <a:gd name="T4" fmla="*/ 0 w 3"/>
              <a:gd name="T5" fmla="*/ 1 h 16"/>
              <a:gd name="T6" fmla="*/ 2 w 3"/>
              <a:gd name="T7" fmla="*/ 0 h 16"/>
              <a:gd name="T8" fmla="*/ 3 w 3"/>
              <a:gd name="T9" fmla="*/ 1 h 16"/>
              <a:gd name="T10" fmla="*/ 0 w 3"/>
              <a:gd name="T11" fmla="*/ 16 h 16"/>
              <a:gd name="T12" fmla="*/ 0 w 3"/>
              <a:gd name="T13" fmla="*/ 4 h 16"/>
              <a:gd name="T14" fmla="*/ 3 w 3"/>
              <a:gd name="T15" fmla="*/ 4 h 16"/>
              <a:gd name="T16" fmla="*/ 3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2"/>
                  <a:pt x="1" y="2"/>
                </a:cubicBezTo>
                <a:cubicBezTo>
                  <a:pt x="1" y="2"/>
                  <a:pt x="0" y="2"/>
                  <a:pt x="0" y="1"/>
                </a:cubicBezTo>
                <a:cubicBezTo>
                  <a:pt x="0" y="0"/>
                  <a:pt x="1" y="0"/>
                  <a:pt x="2" y="0"/>
                </a:cubicBezTo>
                <a:cubicBezTo>
                  <a:pt x="2" y="0"/>
                  <a:pt x="3" y="0"/>
                  <a:pt x="3" y="1"/>
                </a:cubicBezTo>
                <a:close/>
                <a:moveTo>
                  <a:pt x="0" y="16"/>
                </a:moveTo>
                <a:cubicBezTo>
                  <a:pt x="0" y="4"/>
                  <a:pt x="0" y="4"/>
                  <a:pt x="0" y="4"/>
                </a:cubicBezTo>
                <a:cubicBezTo>
                  <a:pt x="3" y="4"/>
                  <a:pt x="3" y="4"/>
                  <a:pt x="3" y="4"/>
                </a:cubicBezTo>
                <a:cubicBezTo>
                  <a:pt x="3" y="16"/>
                  <a:pt x="3" y="16"/>
                  <a:pt x="3"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86" name="Freeform 3539"/>
          <p:cNvSpPr>
            <a:spLocks noEditPoints="1"/>
          </p:cNvSpPr>
          <p:nvPr/>
        </p:nvSpPr>
        <p:spPr bwMode="auto">
          <a:xfrm>
            <a:off x="10272042" y="5323087"/>
            <a:ext cx="17042" cy="27067"/>
          </a:xfrm>
          <a:custGeom>
            <a:avLst/>
            <a:gdLst>
              <a:gd name="T0" fmla="*/ 0 w 11"/>
              <a:gd name="T1" fmla="*/ 17 h 17"/>
              <a:gd name="T2" fmla="*/ 0 w 11"/>
              <a:gd name="T3" fmla="*/ 14 h 17"/>
              <a:gd name="T4" fmla="*/ 0 w 11"/>
              <a:gd name="T5" fmla="*/ 0 h 17"/>
              <a:gd name="T6" fmla="*/ 2 w 11"/>
              <a:gd name="T7" fmla="*/ 0 h 17"/>
              <a:gd name="T8" fmla="*/ 2 w 11"/>
              <a:gd name="T9" fmla="*/ 7 h 17"/>
              <a:gd name="T10" fmla="*/ 2 w 11"/>
              <a:gd name="T11" fmla="*/ 7 h 17"/>
              <a:gd name="T12" fmla="*/ 6 w 11"/>
              <a:gd name="T13" fmla="*/ 5 h 17"/>
              <a:gd name="T14" fmla="*/ 11 w 11"/>
              <a:gd name="T15" fmla="*/ 11 h 17"/>
              <a:gd name="T16" fmla="*/ 6 w 11"/>
              <a:gd name="T17" fmla="*/ 17 h 17"/>
              <a:gd name="T18" fmla="*/ 2 w 11"/>
              <a:gd name="T19" fmla="*/ 15 h 17"/>
              <a:gd name="T20" fmla="*/ 2 w 11"/>
              <a:gd name="T21" fmla="*/ 15 h 17"/>
              <a:gd name="T22" fmla="*/ 2 w 11"/>
              <a:gd name="T23" fmla="*/ 17 h 17"/>
              <a:gd name="T24" fmla="*/ 0 w 11"/>
              <a:gd name="T25" fmla="*/ 17 h 17"/>
              <a:gd name="T26" fmla="*/ 2 w 11"/>
              <a:gd name="T27" fmla="*/ 12 h 17"/>
              <a:gd name="T28" fmla="*/ 2 w 11"/>
              <a:gd name="T29" fmla="*/ 13 h 17"/>
              <a:gd name="T30" fmla="*/ 5 w 11"/>
              <a:gd name="T31" fmla="*/ 16 h 17"/>
              <a:gd name="T32" fmla="*/ 9 w 11"/>
              <a:gd name="T33" fmla="*/ 11 h 17"/>
              <a:gd name="T34" fmla="*/ 5 w 11"/>
              <a:gd name="T35" fmla="*/ 7 h 17"/>
              <a:gd name="T36" fmla="*/ 2 w 11"/>
              <a:gd name="T37" fmla="*/ 9 h 17"/>
              <a:gd name="T38" fmla="*/ 2 w 11"/>
              <a:gd name="T39" fmla="*/ 10 h 17"/>
              <a:gd name="T40" fmla="*/ 2 w 11"/>
              <a:gd name="T41"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0" y="17"/>
                </a:moveTo>
                <a:cubicBezTo>
                  <a:pt x="0" y="16"/>
                  <a:pt x="0" y="15"/>
                  <a:pt x="0" y="14"/>
                </a:cubicBezTo>
                <a:cubicBezTo>
                  <a:pt x="0" y="0"/>
                  <a:pt x="0" y="0"/>
                  <a:pt x="0" y="0"/>
                </a:cubicBezTo>
                <a:cubicBezTo>
                  <a:pt x="2" y="0"/>
                  <a:pt x="2" y="0"/>
                  <a:pt x="2" y="0"/>
                </a:cubicBezTo>
                <a:cubicBezTo>
                  <a:pt x="2" y="7"/>
                  <a:pt x="2" y="7"/>
                  <a:pt x="2" y="7"/>
                </a:cubicBezTo>
                <a:cubicBezTo>
                  <a:pt x="2" y="7"/>
                  <a:pt x="2" y="7"/>
                  <a:pt x="2" y="7"/>
                </a:cubicBezTo>
                <a:cubicBezTo>
                  <a:pt x="3" y="6"/>
                  <a:pt x="4" y="5"/>
                  <a:pt x="6" y="5"/>
                </a:cubicBezTo>
                <a:cubicBezTo>
                  <a:pt x="9" y="5"/>
                  <a:pt x="11" y="8"/>
                  <a:pt x="11" y="11"/>
                </a:cubicBezTo>
                <a:cubicBezTo>
                  <a:pt x="11" y="15"/>
                  <a:pt x="8" y="17"/>
                  <a:pt x="6" y="17"/>
                </a:cubicBezTo>
                <a:cubicBezTo>
                  <a:pt x="4" y="17"/>
                  <a:pt x="3" y="17"/>
                  <a:pt x="2" y="15"/>
                </a:cubicBezTo>
                <a:cubicBezTo>
                  <a:pt x="2" y="15"/>
                  <a:pt x="2" y="15"/>
                  <a:pt x="2" y="15"/>
                </a:cubicBezTo>
                <a:cubicBezTo>
                  <a:pt x="2" y="17"/>
                  <a:pt x="2" y="17"/>
                  <a:pt x="2" y="17"/>
                </a:cubicBezTo>
                <a:lnTo>
                  <a:pt x="0" y="17"/>
                </a:lnTo>
                <a:close/>
                <a:moveTo>
                  <a:pt x="2" y="12"/>
                </a:moveTo>
                <a:cubicBezTo>
                  <a:pt x="2" y="13"/>
                  <a:pt x="2" y="13"/>
                  <a:pt x="2" y="13"/>
                </a:cubicBezTo>
                <a:cubicBezTo>
                  <a:pt x="2" y="15"/>
                  <a:pt x="4" y="16"/>
                  <a:pt x="5" y="16"/>
                </a:cubicBezTo>
                <a:cubicBezTo>
                  <a:pt x="7" y="16"/>
                  <a:pt x="9" y="14"/>
                  <a:pt x="9" y="11"/>
                </a:cubicBezTo>
                <a:cubicBezTo>
                  <a:pt x="9" y="9"/>
                  <a:pt x="7" y="7"/>
                  <a:pt x="5" y="7"/>
                </a:cubicBezTo>
                <a:cubicBezTo>
                  <a:pt x="4" y="7"/>
                  <a:pt x="2" y="8"/>
                  <a:pt x="2" y="9"/>
                </a:cubicBezTo>
                <a:cubicBezTo>
                  <a:pt x="2" y="10"/>
                  <a:pt x="2" y="10"/>
                  <a:pt x="2" y="10"/>
                </a:cubicBezTo>
                <a:lnTo>
                  <a:pt x="2" y="1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87" name="Freeform 3540"/>
          <p:cNvSpPr/>
          <p:nvPr/>
        </p:nvSpPr>
        <p:spPr bwMode="auto">
          <a:xfrm>
            <a:off x="10294096" y="5323087"/>
            <a:ext cx="16040" cy="27067"/>
          </a:xfrm>
          <a:custGeom>
            <a:avLst/>
            <a:gdLst>
              <a:gd name="T0" fmla="*/ 0 w 10"/>
              <a:gd name="T1" fmla="*/ 0 h 17"/>
              <a:gd name="T2" fmla="*/ 2 w 10"/>
              <a:gd name="T3" fmla="*/ 0 h 17"/>
              <a:gd name="T4" fmla="*/ 2 w 10"/>
              <a:gd name="T5" fmla="*/ 7 h 17"/>
              <a:gd name="T6" fmla="*/ 2 w 10"/>
              <a:gd name="T7" fmla="*/ 7 h 17"/>
              <a:gd name="T8" fmla="*/ 4 w 10"/>
              <a:gd name="T9" fmla="*/ 6 h 17"/>
              <a:gd name="T10" fmla="*/ 6 w 10"/>
              <a:gd name="T11" fmla="*/ 5 h 17"/>
              <a:gd name="T12" fmla="*/ 10 w 10"/>
              <a:gd name="T13" fmla="*/ 10 h 17"/>
              <a:gd name="T14" fmla="*/ 10 w 10"/>
              <a:gd name="T15" fmla="*/ 17 h 17"/>
              <a:gd name="T16" fmla="*/ 8 w 10"/>
              <a:gd name="T17" fmla="*/ 17 h 17"/>
              <a:gd name="T18" fmla="*/ 8 w 10"/>
              <a:gd name="T19" fmla="*/ 10 h 17"/>
              <a:gd name="T20" fmla="*/ 5 w 10"/>
              <a:gd name="T21" fmla="*/ 7 h 17"/>
              <a:gd name="T22" fmla="*/ 2 w 10"/>
              <a:gd name="T23" fmla="*/ 9 h 17"/>
              <a:gd name="T24" fmla="*/ 2 w 10"/>
              <a:gd name="T25" fmla="*/ 10 h 17"/>
              <a:gd name="T26" fmla="*/ 2 w 10"/>
              <a:gd name="T27" fmla="*/ 17 h 17"/>
              <a:gd name="T28" fmla="*/ 0 w 10"/>
              <a:gd name="T29" fmla="*/ 17 h 17"/>
              <a:gd name="T30" fmla="*/ 0 w 10"/>
              <a:gd name="T3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7">
                <a:moveTo>
                  <a:pt x="0" y="0"/>
                </a:moveTo>
                <a:cubicBezTo>
                  <a:pt x="2" y="0"/>
                  <a:pt x="2" y="0"/>
                  <a:pt x="2" y="0"/>
                </a:cubicBezTo>
                <a:cubicBezTo>
                  <a:pt x="2" y="7"/>
                  <a:pt x="2" y="7"/>
                  <a:pt x="2" y="7"/>
                </a:cubicBezTo>
                <a:cubicBezTo>
                  <a:pt x="2" y="7"/>
                  <a:pt x="2" y="7"/>
                  <a:pt x="2" y="7"/>
                </a:cubicBezTo>
                <a:cubicBezTo>
                  <a:pt x="3" y="7"/>
                  <a:pt x="3" y="6"/>
                  <a:pt x="4" y="6"/>
                </a:cubicBezTo>
                <a:cubicBezTo>
                  <a:pt x="4" y="5"/>
                  <a:pt x="5" y="5"/>
                  <a:pt x="6" y="5"/>
                </a:cubicBezTo>
                <a:cubicBezTo>
                  <a:pt x="8" y="5"/>
                  <a:pt x="10" y="6"/>
                  <a:pt x="10" y="10"/>
                </a:cubicBezTo>
                <a:cubicBezTo>
                  <a:pt x="10" y="17"/>
                  <a:pt x="10" y="17"/>
                  <a:pt x="10" y="17"/>
                </a:cubicBezTo>
                <a:cubicBezTo>
                  <a:pt x="8" y="17"/>
                  <a:pt x="8" y="17"/>
                  <a:pt x="8" y="17"/>
                </a:cubicBezTo>
                <a:cubicBezTo>
                  <a:pt x="8" y="10"/>
                  <a:pt x="8" y="10"/>
                  <a:pt x="8" y="10"/>
                </a:cubicBezTo>
                <a:cubicBezTo>
                  <a:pt x="8" y="9"/>
                  <a:pt x="7" y="7"/>
                  <a:pt x="5" y="7"/>
                </a:cubicBezTo>
                <a:cubicBezTo>
                  <a:pt x="4" y="7"/>
                  <a:pt x="3" y="8"/>
                  <a:pt x="2" y="9"/>
                </a:cubicBezTo>
                <a:cubicBezTo>
                  <a:pt x="2" y="9"/>
                  <a:pt x="2" y="10"/>
                  <a:pt x="2" y="10"/>
                </a:cubicBezTo>
                <a:cubicBezTo>
                  <a:pt x="2" y="17"/>
                  <a:pt x="2" y="17"/>
                  <a:pt x="2" y="17"/>
                </a:cubicBezTo>
                <a:cubicBezTo>
                  <a:pt x="0" y="17"/>
                  <a:pt x="0" y="17"/>
                  <a:pt x="0" y="17"/>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88" name="Oval 3541"/>
          <p:cNvSpPr>
            <a:spLocks noChangeArrowheads="1"/>
          </p:cNvSpPr>
          <p:nvPr/>
        </p:nvSpPr>
        <p:spPr bwMode="auto">
          <a:xfrm>
            <a:off x="10316151" y="5345142"/>
            <a:ext cx="5012" cy="5012"/>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89" name="Freeform 3542"/>
          <p:cNvSpPr/>
          <p:nvPr/>
        </p:nvSpPr>
        <p:spPr bwMode="auto">
          <a:xfrm>
            <a:off x="10335198" y="5325092"/>
            <a:ext cx="19047" cy="25062"/>
          </a:xfrm>
          <a:custGeom>
            <a:avLst/>
            <a:gdLst>
              <a:gd name="T0" fmla="*/ 0 w 12"/>
              <a:gd name="T1" fmla="*/ 16 h 16"/>
              <a:gd name="T2" fmla="*/ 0 w 12"/>
              <a:gd name="T3" fmla="*/ 0 h 16"/>
              <a:gd name="T4" fmla="*/ 2 w 12"/>
              <a:gd name="T5" fmla="*/ 0 h 16"/>
              <a:gd name="T6" fmla="*/ 7 w 12"/>
              <a:gd name="T7" fmla="*/ 8 h 16"/>
              <a:gd name="T8" fmla="*/ 10 w 12"/>
              <a:gd name="T9" fmla="*/ 13 h 16"/>
              <a:gd name="T10" fmla="*/ 10 w 12"/>
              <a:gd name="T11" fmla="*/ 13 h 16"/>
              <a:gd name="T12" fmla="*/ 10 w 12"/>
              <a:gd name="T13" fmla="*/ 7 h 16"/>
              <a:gd name="T14" fmla="*/ 10 w 12"/>
              <a:gd name="T15" fmla="*/ 0 h 16"/>
              <a:gd name="T16" fmla="*/ 12 w 12"/>
              <a:gd name="T17" fmla="*/ 0 h 16"/>
              <a:gd name="T18" fmla="*/ 12 w 12"/>
              <a:gd name="T19" fmla="*/ 16 h 16"/>
              <a:gd name="T20" fmla="*/ 10 w 12"/>
              <a:gd name="T21" fmla="*/ 16 h 16"/>
              <a:gd name="T22" fmla="*/ 5 w 12"/>
              <a:gd name="T23" fmla="*/ 8 h 16"/>
              <a:gd name="T24" fmla="*/ 2 w 12"/>
              <a:gd name="T25" fmla="*/ 2 h 16"/>
              <a:gd name="T26" fmla="*/ 2 w 12"/>
              <a:gd name="T27" fmla="*/ 2 h 16"/>
              <a:gd name="T28" fmla="*/ 2 w 12"/>
              <a:gd name="T29" fmla="*/ 9 h 16"/>
              <a:gd name="T30" fmla="*/ 2 w 12"/>
              <a:gd name="T31" fmla="*/ 16 h 16"/>
              <a:gd name="T32" fmla="*/ 0 w 12"/>
              <a:gd name="T33"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 h="16">
                <a:moveTo>
                  <a:pt x="0" y="16"/>
                </a:moveTo>
                <a:cubicBezTo>
                  <a:pt x="0" y="0"/>
                  <a:pt x="0" y="0"/>
                  <a:pt x="0" y="0"/>
                </a:cubicBezTo>
                <a:cubicBezTo>
                  <a:pt x="2" y="0"/>
                  <a:pt x="2" y="0"/>
                  <a:pt x="2" y="0"/>
                </a:cubicBezTo>
                <a:cubicBezTo>
                  <a:pt x="7" y="8"/>
                  <a:pt x="7" y="8"/>
                  <a:pt x="7" y="8"/>
                </a:cubicBezTo>
                <a:cubicBezTo>
                  <a:pt x="8" y="10"/>
                  <a:pt x="9" y="12"/>
                  <a:pt x="10" y="13"/>
                </a:cubicBezTo>
                <a:cubicBezTo>
                  <a:pt x="10" y="13"/>
                  <a:pt x="10" y="13"/>
                  <a:pt x="10" y="13"/>
                </a:cubicBezTo>
                <a:cubicBezTo>
                  <a:pt x="10" y="11"/>
                  <a:pt x="10" y="9"/>
                  <a:pt x="10" y="7"/>
                </a:cubicBezTo>
                <a:cubicBezTo>
                  <a:pt x="10" y="0"/>
                  <a:pt x="10" y="0"/>
                  <a:pt x="10" y="0"/>
                </a:cubicBezTo>
                <a:cubicBezTo>
                  <a:pt x="12" y="0"/>
                  <a:pt x="12" y="0"/>
                  <a:pt x="12" y="0"/>
                </a:cubicBezTo>
                <a:cubicBezTo>
                  <a:pt x="12" y="16"/>
                  <a:pt x="12" y="16"/>
                  <a:pt x="12" y="16"/>
                </a:cubicBezTo>
                <a:cubicBezTo>
                  <a:pt x="10" y="16"/>
                  <a:pt x="10" y="16"/>
                  <a:pt x="10" y="16"/>
                </a:cubicBezTo>
                <a:cubicBezTo>
                  <a:pt x="5" y="8"/>
                  <a:pt x="5" y="8"/>
                  <a:pt x="5" y="8"/>
                </a:cubicBezTo>
                <a:cubicBezTo>
                  <a:pt x="4" y="6"/>
                  <a:pt x="2" y="4"/>
                  <a:pt x="2" y="2"/>
                </a:cubicBezTo>
                <a:cubicBezTo>
                  <a:pt x="2" y="2"/>
                  <a:pt x="2" y="2"/>
                  <a:pt x="2" y="2"/>
                </a:cubicBezTo>
                <a:cubicBezTo>
                  <a:pt x="2" y="5"/>
                  <a:pt x="2" y="6"/>
                  <a:pt x="2" y="9"/>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90" name="Freeform 3543"/>
          <p:cNvSpPr/>
          <p:nvPr/>
        </p:nvSpPr>
        <p:spPr bwMode="auto">
          <a:xfrm>
            <a:off x="10360260" y="5331107"/>
            <a:ext cx="16040" cy="19047"/>
          </a:xfrm>
          <a:custGeom>
            <a:avLst/>
            <a:gdLst>
              <a:gd name="T0" fmla="*/ 10 w 10"/>
              <a:gd name="T1" fmla="*/ 9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7 h 12"/>
              <a:gd name="T20" fmla="*/ 5 w 10"/>
              <a:gd name="T21" fmla="*/ 11 h 12"/>
              <a:gd name="T22" fmla="*/ 8 w 10"/>
              <a:gd name="T23" fmla="*/ 9 h 12"/>
              <a:gd name="T24" fmla="*/ 8 w 10"/>
              <a:gd name="T25" fmla="*/ 8 h 12"/>
              <a:gd name="T26" fmla="*/ 8 w 10"/>
              <a:gd name="T27" fmla="*/ 0 h 12"/>
              <a:gd name="T28" fmla="*/ 10 w 10"/>
              <a:gd name="T29" fmla="*/ 0 h 12"/>
              <a:gd name="T30" fmla="*/ 10 w 10"/>
              <a:gd name="T31"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9"/>
                </a:moveTo>
                <a:cubicBezTo>
                  <a:pt x="10" y="10"/>
                  <a:pt x="10" y="11"/>
                  <a:pt x="10" y="12"/>
                </a:cubicBezTo>
                <a:cubicBezTo>
                  <a:pt x="8" y="12"/>
                  <a:pt x="8" y="12"/>
                  <a:pt x="8" y="12"/>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7"/>
                  <a:pt x="2" y="7"/>
                  <a:pt x="2" y="7"/>
                </a:cubicBezTo>
                <a:cubicBezTo>
                  <a:pt x="2" y="9"/>
                  <a:pt x="3" y="11"/>
                  <a:pt x="5" y="11"/>
                </a:cubicBezTo>
                <a:cubicBezTo>
                  <a:pt x="6" y="11"/>
                  <a:pt x="7" y="10"/>
                  <a:pt x="8" y="9"/>
                </a:cubicBezTo>
                <a:cubicBezTo>
                  <a:pt x="8" y="8"/>
                  <a:pt x="8" y="8"/>
                  <a:pt x="8" y="8"/>
                </a:cubicBezTo>
                <a:cubicBezTo>
                  <a:pt x="8" y="0"/>
                  <a:pt x="8" y="0"/>
                  <a:pt x="8" y="0"/>
                </a:cubicBezTo>
                <a:cubicBezTo>
                  <a:pt x="10" y="0"/>
                  <a:pt x="10" y="0"/>
                  <a:pt x="10" y="0"/>
                </a:cubicBezTo>
                <a:lnTo>
                  <a:pt x="10"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91" name="Rectangle 3544"/>
          <p:cNvSpPr>
            <a:spLocks noChangeArrowheads="1"/>
          </p:cNvSpPr>
          <p:nvPr/>
        </p:nvSpPr>
        <p:spPr bwMode="auto">
          <a:xfrm>
            <a:off x="10382314" y="5323087"/>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592" name="Rectangle 3545"/>
          <p:cNvSpPr>
            <a:spLocks noChangeArrowheads="1"/>
          </p:cNvSpPr>
          <p:nvPr/>
        </p:nvSpPr>
        <p:spPr bwMode="auto">
          <a:xfrm>
            <a:off x="10393341" y="5323087"/>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593" name="Freeform 3546"/>
          <p:cNvSpPr>
            <a:spLocks noEditPoints="1"/>
          </p:cNvSpPr>
          <p:nvPr/>
        </p:nvSpPr>
        <p:spPr bwMode="auto">
          <a:xfrm>
            <a:off x="10401361" y="5331107"/>
            <a:ext cx="14035" cy="19047"/>
          </a:xfrm>
          <a:custGeom>
            <a:avLst/>
            <a:gdLst>
              <a:gd name="T0" fmla="*/ 7 w 9"/>
              <a:gd name="T1" fmla="*/ 12 h 12"/>
              <a:gd name="T2" fmla="*/ 7 w 9"/>
              <a:gd name="T3" fmla="*/ 11 h 12"/>
              <a:gd name="T4" fmla="*/ 7 w 9"/>
              <a:gd name="T5" fmla="*/ 11 h 12"/>
              <a:gd name="T6" fmla="*/ 4 w 9"/>
              <a:gd name="T7" fmla="*/ 12 h 12"/>
              <a:gd name="T8" fmla="*/ 0 w 9"/>
              <a:gd name="T9" fmla="*/ 9 h 12"/>
              <a:gd name="T10" fmla="*/ 7 w 9"/>
              <a:gd name="T11" fmla="*/ 5 h 12"/>
              <a:gd name="T12" fmla="*/ 7 w 9"/>
              <a:gd name="T13" fmla="*/ 4 h 12"/>
              <a:gd name="T14" fmla="*/ 4 w 9"/>
              <a:gd name="T15" fmla="*/ 2 h 12"/>
              <a:gd name="T16" fmla="*/ 1 w 9"/>
              <a:gd name="T17" fmla="*/ 3 h 12"/>
              <a:gd name="T18" fmla="*/ 1 w 9"/>
              <a:gd name="T19" fmla="*/ 1 h 12"/>
              <a:gd name="T20" fmla="*/ 5 w 9"/>
              <a:gd name="T21" fmla="*/ 0 h 12"/>
              <a:gd name="T22" fmla="*/ 9 w 9"/>
              <a:gd name="T23" fmla="*/ 5 h 12"/>
              <a:gd name="T24" fmla="*/ 9 w 9"/>
              <a:gd name="T25" fmla="*/ 9 h 12"/>
              <a:gd name="T26" fmla="*/ 9 w 9"/>
              <a:gd name="T27" fmla="*/ 12 h 12"/>
              <a:gd name="T28" fmla="*/ 7 w 9"/>
              <a:gd name="T29" fmla="*/ 12 h 12"/>
              <a:gd name="T30" fmla="*/ 7 w 9"/>
              <a:gd name="T31" fmla="*/ 6 h 12"/>
              <a:gd name="T32" fmla="*/ 2 w 9"/>
              <a:gd name="T33" fmla="*/ 9 h 12"/>
              <a:gd name="T34" fmla="*/ 4 w 9"/>
              <a:gd name="T35" fmla="*/ 11 h 12"/>
              <a:gd name="T36" fmla="*/ 7 w 9"/>
              <a:gd name="T37" fmla="*/ 9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7" y="12"/>
                </a:moveTo>
                <a:cubicBezTo>
                  <a:pt x="7" y="11"/>
                  <a:pt x="7" y="11"/>
                  <a:pt x="7" y="11"/>
                </a:cubicBezTo>
                <a:cubicBezTo>
                  <a:pt x="7" y="11"/>
                  <a:pt x="7" y="11"/>
                  <a:pt x="7" y="11"/>
                </a:cubicBezTo>
                <a:cubicBezTo>
                  <a:pt x="6" y="12"/>
                  <a:pt x="5" y="12"/>
                  <a:pt x="4" y="12"/>
                </a:cubicBezTo>
                <a:cubicBezTo>
                  <a:pt x="1" y="12"/>
                  <a:pt x="0" y="11"/>
                  <a:pt x="0" y="9"/>
                </a:cubicBezTo>
                <a:cubicBezTo>
                  <a:pt x="0" y="6"/>
                  <a:pt x="3" y="5"/>
                  <a:pt x="7" y="5"/>
                </a:cubicBezTo>
                <a:cubicBezTo>
                  <a:pt x="7" y="4"/>
                  <a:pt x="7" y="4"/>
                  <a:pt x="7" y="4"/>
                </a:cubicBezTo>
                <a:cubicBezTo>
                  <a:pt x="7" y="3"/>
                  <a:pt x="7" y="2"/>
                  <a:pt x="4" y="2"/>
                </a:cubicBezTo>
                <a:cubicBezTo>
                  <a:pt x="3" y="2"/>
                  <a:pt x="2" y="2"/>
                  <a:pt x="1" y="3"/>
                </a:cubicBezTo>
                <a:cubicBezTo>
                  <a:pt x="1" y="1"/>
                  <a:pt x="1" y="1"/>
                  <a:pt x="1" y="1"/>
                </a:cubicBezTo>
                <a:cubicBezTo>
                  <a:pt x="2" y="1"/>
                  <a:pt x="3" y="0"/>
                  <a:pt x="5" y="0"/>
                </a:cubicBezTo>
                <a:cubicBezTo>
                  <a:pt x="8" y="0"/>
                  <a:pt x="9" y="3"/>
                  <a:pt x="9" y="5"/>
                </a:cubicBezTo>
                <a:cubicBezTo>
                  <a:pt x="9" y="9"/>
                  <a:pt x="9" y="9"/>
                  <a:pt x="9" y="9"/>
                </a:cubicBezTo>
                <a:cubicBezTo>
                  <a:pt x="9" y="10"/>
                  <a:pt x="9" y="11"/>
                  <a:pt x="9" y="12"/>
                </a:cubicBezTo>
                <a:lnTo>
                  <a:pt x="7" y="12"/>
                </a:lnTo>
                <a:close/>
                <a:moveTo>
                  <a:pt x="7" y="6"/>
                </a:moveTo>
                <a:cubicBezTo>
                  <a:pt x="5" y="6"/>
                  <a:pt x="2" y="6"/>
                  <a:pt x="2" y="9"/>
                </a:cubicBezTo>
                <a:cubicBezTo>
                  <a:pt x="2" y="10"/>
                  <a:pt x="3" y="11"/>
                  <a:pt x="4" y="11"/>
                </a:cubicBezTo>
                <a:cubicBezTo>
                  <a:pt x="6" y="11"/>
                  <a:pt x="7" y="10"/>
                  <a:pt x="7" y="9"/>
                </a:cubicBezTo>
                <a:cubicBezTo>
                  <a:pt x="7" y="9"/>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94" name="Freeform 3547"/>
          <p:cNvSpPr/>
          <p:nvPr/>
        </p:nvSpPr>
        <p:spPr bwMode="auto">
          <a:xfrm>
            <a:off x="10421411" y="5331107"/>
            <a:ext cx="27067" cy="19047"/>
          </a:xfrm>
          <a:custGeom>
            <a:avLst/>
            <a:gdLst>
              <a:gd name="T0" fmla="*/ 0 w 17"/>
              <a:gd name="T1" fmla="*/ 4 h 12"/>
              <a:gd name="T2" fmla="*/ 0 w 17"/>
              <a:gd name="T3" fmla="*/ 0 h 12"/>
              <a:gd name="T4" fmla="*/ 2 w 17"/>
              <a:gd name="T5" fmla="*/ 0 h 12"/>
              <a:gd name="T6" fmla="*/ 2 w 17"/>
              <a:gd name="T7" fmla="*/ 2 h 12"/>
              <a:gd name="T8" fmla="*/ 2 w 17"/>
              <a:gd name="T9" fmla="*/ 2 h 12"/>
              <a:gd name="T10" fmla="*/ 6 w 17"/>
              <a:gd name="T11" fmla="*/ 0 h 12"/>
              <a:gd name="T12" fmla="*/ 9 w 17"/>
              <a:gd name="T13" fmla="*/ 3 h 12"/>
              <a:gd name="T14" fmla="*/ 9 w 17"/>
              <a:gd name="T15" fmla="*/ 3 h 12"/>
              <a:gd name="T16" fmla="*/ 10 w 17"/>
              <a:gd name="T17" fmla="*/ 1 h 12"/>
              <a:gd name="T18" fmla="*/ 13 w 17"/>
              <a:gd name="T19" fmla="*/ 0 h 12"/>
              <a:gd name="T20" fmla="*/ 17 w 17"/>
              <a:gd name="T21" fmla="*/ 5 h 12"/>
              <a:gd name="T22" fmla="*/ 17 w 17"/>
              <a:gd name="T23" fmla="*/ 12 h 12"/>
              <a:gd name="T24" fmla="*/ 15 w 17"/>
              <a:gd name="T25" fmla="*/ 12 h 12"/>
              <a:gd name="T26" fmla="*/ 15 w 17"/>
              <a:gd name="T27" fmla="*/ 5 h 12"/>
              <a:gd name="T28" fmla="*/ 12 w 17"/>
              <a:gd name="T29" fmla="*/ 2 h 12"/>
              <a:gd name="T30" fmla="*/ 10 w 17"/>
              <a:gd name="T31" fmla="*/ 4 h 12"/>
              <a:gd name="T32" fmla="*/ 10 w 17"/>
              <a:gd name="T33" fmla="*/ 5 h 12"/>
              <a:gd name="T34" fmla="*/ 10 w 17"/>
              <a:gd name="T35" fmla="*/ 12 h 12"/>
              <a:gd name="T36" fmla="*/ 7 w 17"/>
              <a:gd name="T37" fmla="*/ 12 h 12"/>
              <a:gd name="T38" fmla="*/ 7 w 17"/>
              <a:gd name="T39" fmla="*/ 5 h 12"/>
              <a:gd name="T40" fmla="*/ 5 w 17"/>
              <a:gd name="T41" fmla="*/ 2 h 12"/>
              <a:gd name="T42" fmla="*/ 2 w 17"/>
              <a:gd name="T43" fmla="*/ 4 h 12"/>
              <a:gd name="T44" fmla="*/ 2 w 17"/>
              <a:gd name="T45" fmla="*/ 5 h 12"/>
              <a:gd name="T46" fmla="*/ 2 w 17"/>
              <a:gd name="T47" fmla="*/ 12 h 12"/>
              <a:gd name="T48" fmla="*/ 0 w 17"/>
              <a:gd name="T49" fmla="*/ 12 h 12"/>
              <a:gd name="T50" fmla="*/ 0 w 17"/>
              <a:gd name="T5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 h="12">
                <a:moveTo>
                  <a:pt x="0" y="4"/>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7" y="0"/>
                  <a:pt x="9" y="1"/>
                  <a:pt x="9" y="3"/>
                </a:cubicBezTo>
                <a:cubicBezTo>
                  <a:pt x="9" y="3"/>
                  <a:pt x="9" y="3"/>
                  <a:pt x="9" y="3"/>
                </a:cubicBezTo>
                <a:cubicBezTo>
                  <a:pt x="9" y="2"/>
                  <a:pt x="10" y="1"/>
                  <a:pt x="10" y="1"/>
                </a:cubicBezTo>
                <a:cubicBezTo>
                  <a:pt x="11" y="0"/>
                  <a:pt x="12" y="0"/>
                  <a:pt x="13" y="0"/>
                </a:cubicBezTo>
                <a:cubicBezTo>
                  <a:pt x="15" y="0"/>
                  <a:pt x="17" y="1"/>
                  <a:pt x="17" y="5"/>
                </a:cubicBezTo>
                <a:cubicBezTo>
                  <a:pt x="17" y="12"/>
                  <a:pt x="17" y="12"/>
                  <a:pt x="17" y="12"/>
                </a:cubicBezTo>
                <a:cubicBezTo>
                  <a:pt x="15" y="12"/>
                  <a:pt x="15" y="12"/>
                  <a:pt x="15" y="12"/>
                </a:cubicBezTo>
                <a:cubicBezTo>
                  <a:pt x="15" y="5"/>
                  <a:pt x="15" y="5"/>
                  <a:pt x="15" y="5"/>
                </a:cubicBezTo>
                <a:cubicBezTo>
                  <a:pt x="15" y="3"/>
                  <a:pt x="14" y="2"/>
                  <a:pt x="12" y="2"/>
                </a:cubicBezTo>
                <a:cubicBezTo>
                  <a:pt x="11" y="2"/>
                  <a:pt x="10" y="3"/>
                  <a:pt x="10" y="4"/>
                </a:cubicBezTo>
                <a:cubicBezTo>
                  <a:pt x="10" y="4"/>
                  <a:pt x="10" y="5"/>
                  <a:pt x="10" y="5"/>
                </a:cubicBezTo>
                <a:cubicBezTo>
                  <a:pt x="10" y="12"/>
                  <a:pt x="10" y="12"/>
                  <a:pt x="10" y="12"/>
                </a:cubicBezTo>
                <a:cubicBezTo>
                  <a:pt x="7" y="12"/>
                  <a:pt x="7" y="12"/>
                  <a:pt x="7" y="12"/>
                </a:cubicBezTo>
                <a:cubicBezTo>
                  <a:pt x="7" y="5"/>
                  <a:pt x="7" y="5"/>
                  <a:pt x="7" y="5"/>
                </a:cubicBezTo>
                <a:cubicBezTo>
                  <a:pt x="7" y="3"/>
                  <a:pt x="7" y="2"/>
                  <a:pt x="5" y="2"/>
                </a:cubicBezTo>
                <a:cubicBezTo>
                  <a:pt x="4" y="2"/>
                  <a:pt x="3" y="3"/>
                  <a:pt x="2" y="4"/>
                </a:cubicBezTo>
                <a:cubicBezTo>
                  <a:pt x="2" y="4"/>
                  <a:pt x="2" y="5"/>
                  <a:pt x="2" y="5"/>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95" name="Freeform 3548"/>
          <p:cNvSpPr/>
          <p:nvPr/>
        </p:nvSpPr>
        <p:spPr bwMode="auto">
          <a:xfrm>
            <a:off x="9569306" y="5377221"/>
            <a:ext cx="27067" cy="18045"/>
          </a:xfrm>
          <a:custGeom>
            <a:avLst/>
            <a:gdLst>
              <a:gd name="T0" fmla="*/ 0 w 17"/>
              <a:gd name="T1" fmla="*/ 3 h 12"/>
              <a:gd name="T2" fmla="*/ 0 w 17"/>
              <a:gd name="T3" fmla="*/ 0 h 12"/>
              <a:gd name="T4" fmla="*/ 2 w 17"/>
              <a:gd name="T5" fmla="*/ 0 h 12"/>
              <a:gd name="T6" fmla="*/ 2 w 17"/>
              <a:gd name="T7" fmla="*/ 2 h 12"/>
              <a:gd name="T8" fmla="*/ 2 w 17"/>
              <a:gd name="T9" fmla="*/ 2 h 12"/>
              <a:gd name="T10" fmla="*/ 6 w 17"/>
              <a:gd name="T11" fmla="*/ 0 h 12"/>
              <a:gd name="T12" fmla="*/ 9 w 17"/>
              <a:gd name="T13" fmla="*/ 2 h 12"/>
              <a:gd name="T14" fmla="*/ 9 w 17"/>
              <a:gd name="T15" fmla="*/ 2 h 12"/>
              <a:gd name="T16" fmla="*/ 10 w 17"/>
              <a:gd name="T17" fmla="*/ 1 h 12"/>
              <a:gd name="T18" fmla="*/ 13 w 17"/>
              <a:gd name="T19" fmla="*/ 0 h 12"/>
              <a:gd name="T20" fmla="*/ 17 w 17"/>
              <a:gd name="T21" fmla="*/ 5 h 12"/>
              <a:gd name="T22" fmla="*/ 17 w 17"/>
              <a:gd name="T23" fmla="*/ 12 h 12"/>
              <a:gd name="T24" fmla="*/ 15 w 17"/>
              <a:gd name="T25" fmla="*/ 12 h 12"/>
              <a:gd name="T26" fmla="*/ 15 w 17"/>
              <a:gd name="T27" fmla="*/ 5 h 12"/>
              <a:gd name="T28" fmla="*/ 12 w 17"/>
              <a:gd name="T29" fmla="*/ 2 h 12"/>
              <a:gd name="T30" fmla="*/ 10 w 17"/>
              <a:gd name="T31" fmla="*/ 4 h 12"/>
              <a:gd name="T32" fmla="*/ 10 w 17"/>
              <a:gd name="T33" fmla="*/ 5 h 12"/>
              <a:gd name="T34" fmla="*/ 10 w 17"/>
              <a:gd name="T35" fmla="*/ 12 h 12"/>
              <a:gd name="T36" fmla="*/ 8 w 17"/>
              <a:gd name="T37" fmla="*/ 12 h 12"/>
              <a:gd name="T38" fmla="*/ 8 w 17"/>
              <a:gd name="T39" fmla="*/ 5 h 12"/>
              <a:gd name="T40" fmla="*/ 5 w 17"/>
              <a:gd name="T41" fmla="*/ 2 h 12"/>
              <a:gd name="T42" fmla="*/ 2 w 17"/>
              <a:gd name="T43" fmla="*/ 4 h 12"/>
              <a:gd name="T44" fmla="*/ 2 w 17"/>
              <a:gd name="T45" fmla="*/ 5 h 12"/>
              <a:gd name="T46" fmla="*/ 2 w 17"/>
              <a:gd name="T47" fmla="*/ 12 h 12"/>
              <a:gd name="T48" fmla="*/ 0 w 17"/>
              <a:gd name="T49" fmla="*/ 12 h 12"/>
              <a:gd name="T50" fmla="*/ 0 w 17"/>
              <a:gd name="T5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 h="12">
                <a:moveTo>
                  <a:pt x="0" y="3"/>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7" y="0"/>
                  <a:pt x="9" y="1"/>
                  <a:pt x="9" y="2"/>
                </a:cubicBezTo>
                <a:cubicBezTo>
                  <a:pt x="9" y="2"/>
                  <a:pt x="9" y="2"/>
                  <a:pt x="9" y="2"/>
                </a:cubicBezTo>
                <a:cubicBezTo>
                  <a:pt x="10" y="2"/>
                  <a:pt x="10" y="1"/>
                  <a:pt x="10" y="1"/>
                </a:cubicBezTo>
                <a:cubicBezTo>
                  <a:pt x="11" y="0"/>
                  <a:pt x="12" y="0"/>
                  <a:pt x="13" y="0"/>
                </a:cubicBezTo>
                <a:cubicBezTo>
                  <a:pt x="15" y="0"/>
                  <a:pt x="17" y="1"/>
                  <a:pt x="17" y="5"/>
                </a:cubicBezTo>
                <a:cubicBezTo>
                  <a:pt x="17" y="12"/>
                  <a:pt x="17" y="12"/>
                  <a:pt x="17" y="12"/>
                </a:cubicBezTo>
                <a:cubicBezTo>
                  <a:pt x="15" y="12"/>
                  <a:pt x="15" y="12"/>
                  <a:pt x="15" y="12"/>
                </a:cubicBezTo>
                <a:cubicBezTo>
                  <a:pt x="15" y="5"/>
                  <a:pt x="15" y="5"/>
                  <a:pt x="15" y="5"/>
                </a:cubicBezTo>
                <a:cubicBezTo>
                  <a:pt x="15" y="3"/>
                  <a:pt x="14" y="2"/>
                  <a:pt x="12" y="2"/>
                </a:cubicBezTo>
                <a:cubicBezTo>
                  <a:pt x="11" y="2"/>
                  <a:pt x="10" y="3"/>
                  <a:pt x="10" y="4"/>
                </a:cubicBezTo>
                <a:cubicBezTo>
                  <a:pt x="10" y="4"/>
                  <a:pt x="10" y="4"/>
                  <a:pt x="10" y="5"/>
                </a:cubicBezTo>
                <a:cubicBezTo>
                  <a:pt x="10" y="12"/>
                  <a:pt x="10" y="12"/>
                  <a:pt x="10" y="12"/>
                </a:cubicBezTo>
                <a:cubicBezTo>
                  <a:pt x="8" y="12"/>
                  <a:pt x="8" y="12"/>
                  <a:pt x="8" y="12"/>
                </a:cubicBezTo>
                <a:cubicBezTo>
                  <a:pt x="8" y="5"/>
                  <a:pt x="8" y="5"/>
                  <a:pt x="8" y="5"/>
                </a:cubicBezTo>
                <a:cubicBezTo>
                  <a:pt x="8" y="3"/>
                  <a:pt x="7" y="2"/>
                  <a:pt x="5" y="2"/>
                </a:cubicBezTo>
                <a:cubicBezTo>
                  <a:pt x="4" y="2"/>
                  <a:pt x="3" y="3"/>
                  <a:pt x="2" y="4"/>
                </a:cubicBezTo>
                <a:cubicBezTo>
                  <a:pt x="2" y="4"/>
                  <a:pt x="2" y="5"/>
                  <a:pt x="2" y="5"/>
                </a:cubicBezTo>
                <a:cubicBezTo>
                  <a:pt x="2" y="12"/>
                  <a:pt x="2" y="12"/>
                  <a:pt x="2"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96" name="Freeform 3549"/>
          <p:cNvSpPr>
            <a:spLocks noEditPoints="1"/>
          </p:cNvSpPr>
          <p:nvPr/>
        </p:nvSpPr>
        <p:spPr bwMode="auto">
          <a:xfrm>
            <a:off x="9599380" y="5377221"/>
            <a:ext cx="19047" cy="18045"/>
          </a:xfrm>
          <a:custGeom>
            <a:avLst/>
            <a:gdLst>
              <a:gd name="T0" fmla="*/ 12 w 12"/>
              <a:gd name="T1" fmla="*/ 6 h 12"/>
              <a:gd name="T2" fmla="*/ 6 w 12"/>
              <a:gd name="T3" fmla="*/ 12 h 12"/>
              <a:gd name="T4" fmla="*/ 0 w 12"/>
              <a:gd name="T5" fmla="*/ 6 h 12"/>
              <a:gd name="T6" fmla="*/ 6 w 12"/>
              <a:gd name="T7" fmla="*/ 0 h 12"/>
              <a:gd name="T8" fmla="*/ 12 w 12"/>
              <a:gd name="T9" fmla="*/ 6 h 12"/>
              <a:gd name="T10" fmla="*/ 3 w 12"/>
              <a:gd name="T11" fmla="*/ 6 h 12"/>
              <a:gd name="T12" fmla="*/ 6 w 12"/>
              <a:gd name="T13" fmla="*/ 11 h 12"/>
              <a:gd name="T14" fmla="*/ 10 w 12"/>
              <a:gd name="T15" fmla="*/ 6 h 12"/>
              <a:gd name="T16" fmla="*/ 6 w 12"/>
              <a:gd name="T17" fmla="*/ 2 h 12"/>
              <a:gd name="T18" fmla="*/ 3 w 12"/>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12" y="6"/>
                </a:moveTo>
                <a:cubicBezTo>
                  <a:pt x="12" y="10"/>
                  <a:pt x="9" y="12"/>
                  <a:pt x="6" y="12"/>
                </a:cubicBezTo>
                <a:cubicBezTo>
                  <a:pt x="3" y="12"/>
                  <a:pt x="0" y="10"/>
                  <a:pt x="0" y="6"/>
                </a:cubicBezTo>
                <a:cubicBezTo>
                  <a:pt x="0" y="2"/>
                  <a:pt x="3" y="0"/>
                  <a:pt x="6" y="0"/>
                </a:cubicBezTo>
                <a:cubicBezTo>
                  <a:pt x="10" y="0"/>
                  <a:pt x="12" y="2"/>
                  <a:pt x="12" y="6"/>
                </a:cubicBezTo>
                <a:close/>
                <a:moveTo>
                  <a:pt x="3" y="6"/>
                </a:moveTo>
                <a:cubicBezTo>
                  <a:pt x="3" y="9"/>
                  <a:pt x="4" y="11"/>
                  <a:pt x="6" y="11"/>
                </a:cubicBezTo>
                <a:cubicBezTo>
                  <a:pt x="8" y="11"/>
                  <a:pt x="10" y="9"/>
                  <a:pt x="10" y="6"/>
                </a:cubicBezTo>
                <a:cubicBezTo>
                  <a:pt x="10" y="4"/>
                  <a:pt x="9" y="2"/>
                  <a:pt x="6" y="2"/>
                </a:cubicBezTo>
                <a:cubicBezTo>
                  <a:pt x="4" y="2"/>
                  <a:pt x="3" y="4"/>
                  <a:pt x="3"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97" name="Rectangle 3550"/>
          <p:cNvSpPr>
            <a:spLocks noChangeArrowheads="1"/>
          </p:cNvSpPr>
          <p:nvPr/>
        </p:nvSpPr>
        <p:spPr bwMode="auto">
          <a:xfrm>
            <a:off x="9621434" y="5369201"/>
            <a:ext cx="5012" cy="2606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598" name="Rectangle 3551"/>
          <p:cNvSpPr>
            <a:spLocks noChangeArrowheads="1"/>
          </p:cNvSpPr>
          <p:nvPr/>
        </p:nvSpPr>
        <p:spPr bwMode="auto">
          <a:xfrm>
            <a:off x="9630457" y="5369201"/>
            <a:ext cx="3007" cy="2606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599" name="Freeform 3552"/>
          <p:cNvSpPr>
            <a:spLocks noEditPoints="1"/>
          </p:cNvSpPr>
          <p:nvPr/>
        </p:nvSpPr>
        <p:spPr bwMode="auto">
          <a:xfrm>
            <a:off x="9640481" y="5370204"/>
            <a:ext cx="3007" cy="25062"/>
          </a:xfrm>
          <a:custGeom>
            <a:avLst/>
            <a:gdLst>
              <a:gd name="T0" fmla="*/ 2 w 2"/>
              <a:gd name="T1" fmla="*/ 1 h 16"/>
              <a:gd name="T2" fmla="*/ 1 w 2"/>
              <a:gd name="T3" fmla="*/ 2 h 16"/>
              <a:gd name="T4" fmla="*/ 0 w 2"/>
              <a:gd name="T5" fmla="*/ 1 h 16"/>
              <a:gd name="T6" fmla="*/ 1 w 2"/>
              <a:gd name="T7" fmla="*/ 0 h 16"/>
              <a:gd name="T8" fmla="*/ 2 w 2"/>
              <a:gd name="T9" fmla="*/ 1 h 16"/>
              <a:gd name="T10" fmla="*/ 0 w 2"/>
              <a:gd name="T11" fmla="*/ 16 h 16"/>
              <a:gd name="T12" fmla="*/ 0 w 2"/>
              <a:gd name="T13" fmla="*/ 4 h 16"/>
              <a:gd name="T14" fmla="*/ 2 w 2"/>
              <a:gd name="T15" fmla="*/ 4 h 16"/>
              <a:gd name="T16" fmla="*/ 2 w 2"/>
              <a:gd name="T17" fmla="*/ 16 h 16"/>
              <a:gd name="T18" fmla="*/ 0 w 2"/>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6">
                <a:moveTo>
                  <a:pt x="2" y="1"/>
                </a:moveTo>
                <a:cubicBezTo>
                  <a:pt x="2" y="2"/>
                  <a:pt x="2" y="2"/>
                  <a:pt x="1" y="2"/>
                </a:cubicBezTo>
                <a:cubicBezTo>
                  <a:pt x="0" y="2"/>
                  <a:pt x="0" y="2"/>
                  <a:pt x="0" y="1"/>
                </a:cubicBezTo>
                <a:cubicBezTo>
                  <a:pt x="0" y="0"/>
                  <a:pt x="0" y="0"/>
                  <a:pt x="1" y="0"/>
                </a:cubicBezTo>
                <a:cubicBezTo>
                  <a:pt x="2" y="0"/>
                  <a:pt x="2" y="0"/>
                  <a:pt x="2" y="1"/>
                </a:cubicBezTo>
                <a:close/>
                <a:moveTo>
                  <a:pt x="0" y="16"/>
                </a:moveTo>
                <a:cubicBezTo>
                  <a:pt x="0" y="4"/>
                  <a:pt x="0" y="4"/>
                  <a:pt x="0" y="4"/>
                </a:cubicBezTo>
                <a:cubicBezTo>
                  <a:pt x="2" y="4"/>
                  <a:pt x="2" y="4"/>
                  <a:pt x="2" y="4"/>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00" name="Freeform 3553"/>
          <p:cNvSpPr/>
          <p:nvPr/>
        </p:nvSpPr>
        <p:spPr bwMode="auto">
          <a:xfrm>
            <a:off x="9648501" y="5377221"/>
            <a:ext cx="11027" cy="18045"/>
          </a:xfrm>
          <a:custGeom>
            <a:avLst/>
            <a:gdLst>
              <a:gd name="T0" fmla="*/ 0 w 7"/>
              <a:gd name="T1" fmla="*/ 10 h 12"/>
              <a:gd name="T2" fmla="*/ 3 w 7"/>
              <a:gd name="T3" fmla="*/ 11 h 12"/>
              <a:gd name="T4" fmla="*/ 5 w 7"/>
              <a:gd name="T5" fmla="*/ 9 h 12"/>
              <a:gd name="T6" fmla="*/ 3 w 7"/>
              <a:gd name="T7" fmla="*/ 7 h 12"/>
              <a:gd name="T8" fmla="*/ 0 w 7"/>
              <a:gd name="T9" fmla="*/ 3 h 12"/>
              <a:gd name="T10" fmla="*/ 4 w 7"/>
              <a:gd name="T11" fmla="*/ 0 h 12"/>
              <a:gd name="T12" fmla="*/ 7 w 7"/>
              <a:gd name="T13" fmla="*/ 1 h 12"/>
              <a:gd name="T14" fmla="*/ 6 w 7"/>
              <a:gd name="T15" fmla="*/ 2 h 12"/>
              <a:gd name="T16" fmla="*/ 4 w 7"/>
              <a:gd name="T17" fmla="*/ 2 h 12"/>
              <a:gd name="T18" fmla="*/ 2 w 7"/>
              <a:gd name="T19" fmla="*/ 3 h 12"/>
              <a:gd name="T20" fmla="*/ 4 w 7"/>
              <a:gd name="T21" fmla="*/ 5 h 12"/>
              <a:gd name="T22" fmla="*/ 7 w 7"/>
              <a:gd name="T23" fmla="*/ 9 h 12"/>
              <a:gd name="T24" fmla="*/ 3 w 7"/>
              <a:gd name="T25" fmla="*/ 12 h 12"/>
              <a:gd name="T26" fmla="*/ 0 w 7"/>
              <a:gd name="T27" fmla="*/ 11 h 12"/>
              <a:gd name="T28" fmla="*/ 0 w 7"/>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2">
                <a:moveTo>
                  <a:pt x="0" y="10"/>
                </a:moveTo>
                <a:cubicBezTo>
                  <a:pt x="1" y="10"/>
                  <a:pt x="2" y="11"/>
                  <a:pt x="3" y="11"/>
                </a:cubicBezTo>
                <a:cubicBezTo>
                  <a:pt x="4" y="11"/>
                  <a:pt x="5" y="10"/>
                  <a:pt x="5" y="9"/>
                </a:cubicBezTo>
                <a:cubicBezTo>
                  <a:pt x="5" y="8"/>
                  <a:pt x="5" y="7"/>
                  <a:pt x="3" y="7"/>
                </a:cubicBezTo>
                <a:cubicBezTo>
                  <a:pt x="1" y="6"/>
                  <a:pt x="0" y="5"/>
                  <a:pt x="0" y="3"/>
                </a:cubicBezTo>
                <a:cubicBezTo>
                  <a:pt x="0" y="2"/>
                  <a:pt x="1" y="0"/>
                  <a:pt x="4" y="0"/>
                </a:cubicBezTo>
                <a:cubicBezTo>
                  <a:pt x="5" y="0"/>
                  <a:pt x="6" y="0"/>
                  <a:pt x="7" y="1"/>
                </a:cubicBezTo>
                <a:cubicBezTo>
                  <a:pt x="6" y="2"/>
                  <a:pt x="6" y="2"/>
                  <a:pt x="6" y="2"/>
                </a:cubicBezTo>
                <a:cubicBezTo>
                  <a:pt x="6" y="2"/>
                  <a:pt x="5" y="2"/>
                  <a:pt x="4" y="2"/>
                </a:cubicBezTo>
                <a:cubicBezTo>
                  <a:pt x="3" y="2"/>
                  <a:pt x="2" y="2"/>
                  <a:pt x="2" y="3"/>
                </a:cubicBezTo>
                <a:cubicBezTo>
                  <a:pt x="2" y="4"/>
                  <a:pt x="3" y="5"/>
                  <a:pt x="4" y="5"/>
                </a:cubicBezTo>
                <a:cubicBezTo>
                  <a:pt x="6" y="6"/>
                  <a:pt x="7" y="7"/>
                  <a:pt x="7" y="9"/>
                </a:cubicBezTo>
                <a:cubicBezTo>
                  <a:pt x="7" y="11"/>
                  <a:pt x="6" y="12"/>
                  <a:pt x="3" y="12"/>
                </a:cubicBezTo>
                <a:cubicBezTo>
                  <a:pt x="2" y="12"/>
                  <a:pt x="0" y="12"/>
                  <a:pt x="0" y="11"/>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01" name="Oval 3554"/>
          <p:cNvSpPr>
            <a:spLocks noChangeArrowheads="1"/>
          </p:cNvSpPr>
          <p:nvPr/>
        </p:nvSpPr>
        <p:spPr bwMode="auto">
          <a:xfrm>
            <a:off x="9662536" y="5391256"/>
            <a:ext cx="4010" cy="4010"/>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02" name="Freeform 3555"/>
          <p:cNvSpPr/>
          <p:nvPr/>
        </p:nvSpPr>
        <p:spPr bwMode="auto">
          <a:xfrm>
            <a:off x="9679578" y="5370204"/>
            <a:ext cx="19047" cy="25062"/>
          </a:xfrm>
          <a:custGeom>
            <a:avLst/>
            <a:gdLst>
              <a:gd name="T0" fmla="*/ 2 w 12"/>
              <a:gd name="T1" fmla="*/ 0 h 16"/>
              <a:gd name="T2" fmla="*/ 2 w 12"/>
              <a:gd name="T3" fmla="*/ 9 h 16"/>
              <a:gd name="T4" fmla="*/ 6 w 12"/>
              <a:gd name="T5" fmla="*/ 14 h 16"/>
              <a:gd name="T6" fmla="*/ 10 w 12"/>
              <a:gd name="T7" fmla="*/ 9 h 16"/>
              <a:gd name="T8" fmla="*/ 10 w 12"/>
              <a:gd name="T9" fmla="*/ 0 h 16"/>
              <a:gd name="T10" fmla="*/ 12 w 12"/>
              <a:gd name="T11" fmla="*/ 0 h 16"/>
              <a:gd name="T12" fmla="*/ 12 w 12"/>
              <a:gd name="T13" fmla="*/ 9 h 16"/>
              <a:gd name="T14" fmla="*/ 6 w 12"/>
              <a:gd name="T15" fmla="*/ 16 h 16"/>
              <a:gd name="T16" fmla="*/ 0 w 12"/>
              <a:gd name="T17" fmla="*/ 9 h 16"/>
              <a:gd name="T18" fmla="*/ 0 w 12"/>
              <a:gd name="T19" fmla="*/ 0 h 16"/>
              <a:gd name="T20" fmla="*/ 2 w 12"/>
              <a:gd name="T2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 h="16">
                <a:moveTo>
                  <a:pt x="2" y="0"/>
                </a:moveTo>
                <a:cubicBezTo>
                  <a:pt x="2" y="9"/>
                  <a:pt x="2" y="9"/>
                  <a:pt x="2" y="9"/>
                </a:cubicBezTo>
                <a:cubicBezTo>
                  <a:pt x="2" y="13"/>
                  <a:pt x="3" y="14"/>
                  <a:pt x="6" y="14"/>
                </a:cubicBezTo>
                <a:cubicBezTo>
                  <a:pt x="8" y="14"/>
                  <a:pt x="10" y="13"/>
                  <a:pt x="10" y="9"/>
                </a:cubicBezTo>
                <a:cubicBezTo>
                  <a:pt x="10" y="0"/>
                  <a:pt x="10" y="0"/>
                  <a:pt x="10" y="0"/>
                </a:cubicBezTo>
                <a:cubicBezTo>
                  <a:pt x="12" y="0"/>
                  <a:pt x="12" y="0"/>
                  <a:pt x="12" y="0"/>
                </a:cubicBezTo>
                <a:cubicBezTo>
                  <a:pt x="12" y="9"/>
                  <a:pt x="12" y="9"/>
                  <a:pt x="12" y="9"/>
                </a:cubicBezTo>
                <a:cubicBezTo>
                  <a:pt x="12" y="14"/>
                  <a:pt x="9" y="16"/>
                  <a:pt x="6" y="16"/>
                </a:cubicBezTo>
                <a:cubicBezTo>
                  <a:pt x="2" y="16"/>
                  <a:pt x="0" y="14"/>
                  <a:pt x="0" y="9"/>
                </a:cubicBezTo>
                <a:cubicBezTo>
                  <a:pt x="0" y="0"/>
                  <a:pt x="0" y="0"/>
                  <a:pt x="0" y="0"/>
                </a:cubicBez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03" name="Freeform 3556"/>
          <p:cNvSpPr/>
          <p:nvPr/>
        </p:nvSpPr>
        <p:spPr bwMode="auto">
          <a:xfrm>
            <a:off x="9701632" y="5372209"/>
            <a:ext cx="11027" cy="23057"/>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5 w 7"/>
              <a:gd name="T13" fmla="*/ 13 h 15"/>
              <a:gd name="T14" fmla="*/ 7 w 7"/>
              <a:gd name="T15" fmla="*/ 13 h 15"/>
              <a:gd name="T16" fmla="*/ 7 w 7"/>
              <a:gd name="T17" fmla="*/ 15 h 15"/>
              <a:gd name="T18" fmla="*/ 5 w 7"/>
              <a:gd name="T19" fmla="*/ 15 h 15"/>
              <a:gd name="T20" fmla="*/ 3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4" y="13"/>
                  <a:pt x="5" y="13"/>
                </a:cubicBezTo>
                <a:cubicBezTo>
                  <a:pt x="6" y="13"/>
                  <a:pt x="6" y="13"/>
                  <a:pt x="7" y="13"/>
                </a:cubicBezTo>
                <a:cubicBezTo>
                  <a:pt x="7" y="15"/>
                  <a:pt x="7" y="15"/>
                  <a:pt x="7" y="15"/>
                </a:cubicBezTo>
                <a:cubicBezTo>
                  <a:pt x="6" y="15"/>
                  <a:pt x="6" y="15"/>
                  <a:pt x="5" y="15"/>
                </a:cubicBezTo>
                <a:cubicBezTo>
                  <a:pt x="4" y="15"/>
                  <a:pt x="3" y="15"/>
                  <a:pt x="3"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04" name="Freeform 3557"/>
          <p:cNvSpPr>
            <a:spLocks noEditPoints="1"/>
          </p:cNvSpPr>
          <p:nvPr/>
        </p:nvSpPr>
        <p:spPr bwMode="auto">
          <a:xfrm>
            <a:off x="9720680" y="5370204"/>
            <a:ext cx="8020" cy="33082"/>
          </a:xfrm>
          <a:custGeom>
            <a:avLst/>
            <a:gdLst>
              <a:gd name="T0" fmla="*/ 0 w 5"/>
              <a:gd name="T1" fmla="*/ 19 h 21"/>
              <a:gd name="T2" fmla="*/ 2 w 5"/>
              <a:gd name="T3" fmla="*/ 18 h 21"/>
              <a:gd name="T4" fmla="*/ 3 w 5"/>
              <a:gd name="T5" fmla="*/ 14 h 21"/>
              <a:gd name="T6" fmla="*/ 3 w 5"/>
              <a:gd name="T7" fmla="*/ 4 h 21"/>
              <a:gd name="T8" fmla="*/ 5 w 5"/>
              <a:gd name="T9" fmla="*/ 4 h 21"/>
              <a:gd name="T10" fmla="*/ 5 w 5"/>
              <a:gd name="T11" fmla="*/ 15 h 21"/>
              <a:gd name="T12" fmla="*/ 3 w 5"/>
              <a:gd name="T13" fmla="*/ 20 h 21"/>
              <a:gd name="T14" fmla="*/ 0 w 5"/>
              <a:gd name="T15" fmla="*/ 21 h 21"/>
              <a:gd name="T16" fmla="*/ 0 w 5"/>
              <a:gd name="T17" fmla="*/ 19 h 21"/>
              <a:gd name="T18" fmla="*/ 5 w 5"/>
              <a:gd name="T19" fmla="*/ 1 h 21"/>
              <a:gd name="T20" fmla="*/ 4 w 5"/>
              <a:gd name="T21" fmla="*/ 2 h 21"/>
              <a:gd name="T22" fmla="*/ 2 w 5"/>
              <a:gd name="T23" fmla="*/ 1 h 21"/>
              <a:gd name="T24" fmla="*/ 4 w 5"/>
              <a:gd name="T25" fmla="*/ 0 h 21"/>
              <a:gd name="T26" fmla="*/ 5 w 5"/>
              <a:gd name="T27"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21">
                <a:moveTo>
                  <a:pt x="0" y="19"/>
                </a:moveTo>
                <a:cubicBezTo>
                  <a:pt x="0" y="19"/>
                  <a:pt x="1" y="19"/>
                  <a:pt x="2" y="18"/>
                </a:cubicBezTo>
                <a:cubicBezTo>
                  <a:pt x="2" y="18"/>
                  <a:pt x="3" y="17"/>
                  <a:pt x="3" y="14"/>
                </a:cubicBezTo>
                <a:cubicBezTo>
                  <a:pt x="3" y="4"/>
                  <a:pt x="3" y="4"/>
                  <a:pt x="3" y="4"/>
                </a:cubicBezTo>
                <a:cubicBezTo>
                  <a:pt x="5" y="4"/>
                  <a:pt x="5" y="4"/>
                  <a:pt x="5" y="4"/>
                </a:cubicBezTo>
                <a:cubicBezTo>
                  <a:pt x="5" y="15"/>
                  <a:pt x="5" y="15"/>
                  <a:pt x="5" y="15"/>
                </a:cubicBezTo>
                <a:cubicBezTo>
                  <a:pt x="5" y="17"/>
                  <a:pt x="4" y="19"/>
                  <a:pt x="3" y="20"/>
                </a:cubicBezTo>
                <a:cubicBezTo>
                  <a:pt x="2" y="20"/>
                  <a:pt x="1" y="21"/>
                  <a:pt x="0" y="21"/>
                </a:cubicBezTo>
                <a:lnTo>
                  <a:pt x="0" y="19"/>
                </a:lnTo>
                <a:close/>
                <a:moveTo>
                  <a:pt x="5" y="1"/>
                </a:moveTo>
                <a:cubicBezTo>
                  <a:pt x="5" y="2"/>
                  <a:pt x="4" y="2"/>
                  <a:pt x="4" y="2"/>
                </a:cubicBezTo>
                <a:cubicBezTo>
                  <a:pt x="3" y="2"/>
                  <a:pt x="2" y="2"/>
                  <a:pt x="2" y="1"/>
                </a:cubicBezTo>
                <a:cubicBezTo>
                  <a:pt x="2" y="0"/>
                  <a:pt x="3" y="0"/>
                  <a:pt x="4" y="0"/>
                </a:cubicBezTo>
                <a:cubicBezTo>
                  <a:pt x="4" y="0"/>
                  <a:pt x="5" y="0"/>
                  <a:pt x="5"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05" name="Freeform 3558"/>
          <p:cNvSpPr/>
          <p:nvPr/>
        </p:nvSpPr>
        <p:spPr bwMode="auto">
          <a:xfrm>
            <a:off x="9732709" y="5377221"/>
            <a:ext cx="16040" cy="18045"/>
          </a:xfrm>
          <a:custGeom>
            <a:avLst/>
            <a:gdLst>
              <a:gd name="T0" fmla="*/ 10 w 10"/>
              <a:gd name="T1" fmla="*/ 9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7 h 12"/>
              <a:gd name="T20" fmla="*/ 5 w 10"/>
              <a:gd name="T21" fmla="*/ 10 h 12"/>
              <a:gd name="T22" fmla="*/ 8 w 10"/>
              <a:gd name="T23" fmla="*/ 8 h 12"/>
              <a:gd name="T24" fmla="*/ 8 w 10"/>
              <a:gd name="T25" fmla="*/ 7 h 12"/>
              <a:gd name="T26" fmla="*/ 8 w 10"/>
              <a:gd name="T27" fmla="*/ 0 h 12"/>
              <a:gd name="T28" fmla="*/ 10 w 10"/>
              <a:gd name="T29" fmla="*/ 0 h 12"/>
              <a:gd name="T30" fmla="*/ 10 w 10"/>
              <a:gd name="T31"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9"/>
                </a:moveTo>
                <a:cubicBezTo>
                  <a:pt x="10" y="10"/>
                  <a:pt x="10" y="11"/>
                  <a:pt x="10" y="12"/>
                </a:cubicBezTo>
                <a:cubicBezTo>
                  <a:pt x="8" y="12"/>
                  <a:pt x="8" y="12"/>
                  <a:pt x="8" y="12"/>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7"/>
                  <a:pt x="2" y="7"/>
                  <a:pt x="2" y="7"/>
                </a:cubicBezTo>
                <a:cubicBezTo>
                  <a:pt x="2" y="9"/>
                  <a:pt x="3" y="10"/>
                  <a:pt x="5" y="10"/>
                </a:cubicBezTo>
                <a:cubicBezTo>
                  <a:pt x="6" y="10"/>
                  <a:pt x="7" y="9"/>
                  <a:pt x="8" y="8"/>
                </a:cubicBezTo>
                <a:cubicBezTo>
                  <a:pt x="8" y="8"/>
                  <a:pt x="8" y="8"/>
                  <a:pt x="8" y="7"/>
                </a:cubicBezTo>
                <a:cubicBezTo>
                  <a:pt x="8" y="0"/>
                  <a:pt x="8" y="0"/>
                  <a:pt x="8" y="0"/>
                </a:cubicBezTo>
                <a:cubicBezTo>
                  <a:pt x="10" y="0"/>
                  <a:pt x="10" y="0"/>
                  <a:pt x="10" y="0"/>
                </a:cubicBezTo>
                <a:lnTo>
                  <a:pt x="10"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06" name="Freeform 3559"/>
          <p:cNvSpPr/>
          <p:nvPr/>
        </p:nvSpPr>
        <p:spPr bwMode="auto">
          <a:xfrm>
            <a:off x="9753761" y="5377221"/>
            <a:ext cx="11027" cy="18045"/>
          </a:xfrm>
          <a:custGeom>
            <a:avLst/>
            <a:gdLst>
              <a:gd name="T0" fmla="*/ 0 w 7"/>
              <a:gd name="T1" fmla="*/ 10 h 12"/>
              <a:gd name="T2" fmla="*/ 3 w 7"/>
              <a:gd name="T3" fmla="*/ 11 h 12"/>
              <a:gd name="T4" fmla="*/ 5 w 7"/>
              <a:gd name="T5" fmla="*/ 9 h 12"/>
              <a:gd name="T6" fmla="*/ 3 w 7"/>
              <a:gd name="T7" fmla="*/ 7 h 12"/>
              <a:gd name="T8" fmla="*/ 0 w 7"/>
              <a:gd name="T9" fmla="*/ 3 h 12"/>
              <a:gd name="T10" fmla="*/ 4 w 7"/>
              <a:gd name="T11" fmla="*/ 0 h 12"/>
              <a:gd name="T12" fmla="*/ 7 w 7"/>
              <a:gd name="T13" fmla="*/ 1 h 12"/>
              <a:gd name="T14" fmla="*/ 6 w 7"/>
              <a:gd name="T15" fmla="*/ 2 h 12"/>
              <a:gd name="T16" fmla="*/ 4 w 7"/>
              <a:gd name="T17" fmla="*/ 2 h 12"/>
              <a:gd name="T18" fmla="*/ 2 w 7"/>
              <a:gd name="T19" fmla="*/ 3 h 12"/>
              <a:gd name="T20" fmla="*/ 4 w 7"/>
              <a:gd name="T21" fmla="*/ 5 h 12"/>
              <a:gd name="T22" fmla="*/ 7 w 7"/>
              <a:gd name="T23" fmla="*/ 9 h 12"/>
              <a:gd name="T24" fmla="*/ 3 w 7"/>
              <a:gd name="T25" fmla="*/ 12 h 12"/>
              <a:gd name="T26" fmla="*/ 0 w 7"/>
              <a:gd name="T27" fmla="*/ 11 h 12"/>
              <a:gd name="T28" fmla="*/ 0 w 7"/>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2">
                <a:moveTo>
                  <a:pt x="0" y="10"/>
                </a:moveTo>
                <a:cubicBezTo>
                  <a:pt x="1" y="10"/>
                  <a:pt x="2" y="11"/>
                  <a:pt x="3" y="11"/>
                </a:cubicBezTo>
                <a:cubicBezTo>
                  <a:pt x="4" y="11"/>
                  <a:pt x="5" y="10"/>
                  <a:pt x="5" y="9"/>
                </a:cubicBezTo>
                <a:cubicBezTo>
                  <a:pt x="5" y="8"/>
                  <a:pt x="5" y="7"/>
                  <a:pt x="3" y="7"/>
                </a:cubicBezTo>
                <a:cubicBezTo>
                  <a:pt x="1" y="6"/>
                  <a:pt x="0" y="5"/>
                  <a:pt x="0" y="3"/>
                </a:cubicBezTo>
                <a:cubicBezTo>
                  <a:pt x="0" y="2"/>
                  <a:pt x="1" y="0"/>
                  <a:pt x="4" y="0"/>
                </a:cubicBezTo>
                <a:cubicBezTo>
                  <a:pt x="5" y="0"/>
                  <a:pt x="6" y="0"/>
                  <a:pt x="7" y="1"/>
                </a:cubicBezTo>
                <a:cubicBezTo>
                  <a:pt x="6" y="2"/>
                  <a:pt x="6" y="2"/>
                  <a:pt x="6" y="2"/>
                </a:cubicBezTo>
                <a:cubicBezTo>
                  <a:pt x="6" y="2"/>
                  <a:pt x="5" y="2"/>
                  <a:pt x="4" y="2"/>
                </a:cubicBezTo>
                <a:cubicBezTo>
                  <a:pt x="3" y="2"/>
                  <a:pt x="2" y="2"/>
                  <a:pt x="2" y="3"/>
                </a:cubicBezTo>
                <a:cubicBezTo>
                  <a:pt x="2" y="4"/>
                  <a:pt x="3" y="5"/>
                  <a:pt x="4" y="5"/>
                </a:cubicBezTo>
                <a:cubicBezTo>
                  <a:pt x="6" y="6"/>
                  <a:pt x="7" y="7"/>
                  <a:pt x="7" y="9"/>
                </a:cubicBezTo>
                <a:cubicBezTo>
                  <a:pt x="7" y="11"/>
                  <a:pt x="6" y="12"/>
                  <a:pt x="3" y="12"/>
                </a:cubicBezTo>
                <a:cubicBezTo>
                  <a:pt x="2" y="12"/>
                  <a:pt x="0" y="12"/>
                  <a:pt x="0" y="11"/>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07" name="Freeform 3560"/>
          <p:cNvSpPr/>
          <p:nvPr/>
        </p:nvSpPr>
        <p:spPr bwMode="auto">
          <a:xfrm>
            <a:off x="9767796" y="5372209"/>
            <a:ext cx="9022" cy="23057"/>
          </a:xfrm>
          <a:custGeom>
            <a:avLst/>
            <a:gdLst>
              <a:gd name="T0" fmla="*/ 3 w 6"/>
              <a:gd name="T1" fmla="*/ 0 h 15"/>
              <a:gd name="T2" fmla="*/ 3 w 6"/>
              <a:gd name="T3" fmla="*/ 3 h 15"/>
              <a:gd name="T4" fmla="*/ 6 w 6"/>
              <a:gd name="T5" fmla="*/ 3 h 15"/>
              <a:gd name="T6" fmla="*/ 6 w 6"/>
              <a:gd name="T7" fmla="*/ 5 h 15"/>
              <a:gd name="T8" fmla="*/ 3 w 6"/>
              <a:gd name="T9" fmla="*/ 5 h 15"/>
              <a:gd name="T10" fmla="*/ 3 w 6"/>
              <a:gd name="T11" fmla="*/ 11 h 15"/>
              <a:gd name="T12" fmla="*/ 5 w 6"/>
              <a:gd name="T13" fmla="*/ 13 h 15"/>
              <a:gd name="T14" fmla="*/ 6 w 6"/>
              <a:gd name="T15" fmla="*/ 13 h 15"/>
              <a:gd name="T16" fmla="*/ 6 w 6"/>
              <a:gd name="T17" fmla="*/ 15 h 15"/>
              <a:gd name="T18" fmla="*/ 4 w 6"/>
              <a:gd name="T19" fmla="*/ 15 h 15"/>
              <a:gd name="T20" fmla="*/ 2 w 6"/>
              <a:gd name="T21" fmla="*/ 14 h 15"/>
              <a:gd name="T22" fmla="*/ 1 w 6"/>
              <a:gd name="T23" fmla="*/ 11 h 15"/>
              <a:gd name="T24" fmla="*/ 1 w 6"/>
              <a:gd name="T25" fmla="*/ 5 h 15"/>
              <a:gd name="T26" fmla="*/ 0 w 6"/>
              <a:gd name="T27" fmla="*/ 5 h 15"/>
              <a:gd name="T28" fmla="*/ 0 w 6"/>
              <a:gd name="T29" fmla="*/ 3 h 15"/>
              <a:gd name="T30" fmla="*/ 1 w 6"/>
              <a:gd name="T31" fmla="*/ 3 h 15"/>
              <a:gd name="T32" fmla="*/ 1 w 6"/>
              <a:gd name="T33" fmla="*/ 0 h 15"/>
              <a:gd name="T34" fmla="*/ 3 w 6"/>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 h="15">
                <a:moveTo>
                  <a:pt x="3" y="0"/>
                </a:moveTo>
                <a:cubicBezTo>
                  <a:pt x="3" y="3"/>
                  <a:pt x="3" y="3"/>
                  <a:pt x="3" y="3"/>
                </a:cubicBezTo>
                <a:cubicBezTo>
                  <a:pt x="6" y="3"/>
                  <a:pt x="6" y="3"/>
                  <a:pt x="6" y="3"/>
                </a:cubicBezTo>
                <a:cubicBezTo>
                  <a:pt x="6" y="5"/>
                  <a:pt x="6" y="5"/>
                  <a:pt x="6" y="5"/>
                </a:cubicBezTo>
                <a:cubicBezTo>
                  <a:pt x="3" y="5"/>
                  <a:pt x="3" y="5"/>
                  <a:pt x="3" y="5"/>
                </a:cubicBezTo>
                <a:cubicBezTo>
                  <a:pt x="3" y="11"/>
                  <a:pt x="3" y="11"/>
                  <a:pt x="3" y="11"/>
                </a:cubicBezTo>
                <a:cubicBezTo>
                  <a:pt x="3" y="13"/>
                  <a:pt x="4" y="13"/>
                  <a:pt x="5" y="13"/>
                </a:cubicBezTo>
                <a:cubicBezTo>
                  <a:pt x="6" y="13"/>
                  <a:pt x="6" y="13"/>
                  <a:pt x="6" y="13"/>
                </a:cubicBezTo>
                <a:cubicBezTo>
                  <a:pt x="6" y="15"/>
                  <a:pt x="6" y="15"/>
                  <a:pt x="6" y="15"/>
                </a:cubicBezTo>
                <a:cubicBezTo>
                  <a:pt x="6" y="15"/>
                  <a:pt x="5" y="15"/>
                  <a:pt x="4" y="15"/>
                </a:cubicBezTo>
                <a:cubicBezTo>
                  <a:pt x="3" y="15"/>
                  <a:pt x="3" y="15"/>
                  <a:pt x="2" y="14"/>
                </a:cubicBezTo>
                <a:cubicBezTo>
                  <a:pt x="2" y="14"/>
                  <a:pt x="1" y="13"/>
                  <a:pt x="1" y="11"/>
                </a:cubicBezTo>
                <a:cubicBezTo>
                  <a:pt x="1" y="5"/>
                  <a:pt x="1" y="5"/>
                  <a:pt x="1" y="5"/>
                </a:cubicBezTo>
                <a:cubicBezTo>
                  <a:pt x="0" y="5"/>
                  <a:pt x="0" y="5"/>
                  <a:pt x="0" y="5"/>
                </a:cubicBezTo>
                <a:cubicBezTo>
                  <a:pt x="0" y="3"/>
                  <a:pt x="0" y="3"/>
                  <a:pt x="0" y="3"/>
                </a:cubicBezTo>
                <a:cubicBezTo>
                  <a:pt x="1" y="3"/>
                  <a:pt x="1" y="3"/>
                  <a:pt x="1" y="3"/>
                </a:cubicBezTo>
                <a:cubicBezTo>
                  <a:pt x="1" y="0"/>
                  <a:pt x="1" y="0"/>
                  <a:pt x="1" y="0"/>
                </a:cubicBezTo>
                <a:lnTo>
                  <a:pt x="3"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08" name="Freeform 3561"/>
          <p:cNvSpPr>
            <a:spLocks noEditPoints="1"/>
          </p:cNvSpPr>
          <p:nvPr/>
        </p:nvSpPr>
        <p:spPr bwMode="auto">
          <a:xfrm>
            <a:off x="9779826" y="5377221"/>
            <a:ext cx="18045" cy="18045"/>
          </a:xfrm>
          <a:custGeom>
            <a:avLst/>
            <a:gdLst>
              <a:gd name="T0" fmla="*/ 11 w 11"/>
              <a:gd name="T1" fmla="*/ 6 h 12"/>
              <a:gd name="T2" fmla="*/ 5 w 11"/>
              <a:gd name="T3" fmla="*/ 12 h 12"/>
              <a:gd name="T4" fmla="*/ 0 w 11"/>
              <a:gd name="T5" fmla="*/ 6 h 12"/>
              <a:gd name="T6" fmla="*/ 6 w 11"/>
              <a:gd name="T7" fmla="*/ 0 h 12"/>
              <a:gd name="T8" fmla="*/ 11 w 11"/>
              <a:gd name="T9" fmla="*/ 6 h 12"/>
              <a:gd name="T10" fmla="*/ 2 w 11"/>
              <a:gd name="T11" fmla="*/ 6 h 12"/>
              <a:gd name="T12" fmla="*/ 6 w 11"/>
              <a:gd name="T13" fmla="*/ 11 h 12"/>
              <a:gd name="T14" fmla="*/ 9 w 11"/>
              <a:gd name="T15" fmla="*/ 6 h 12"/>
              <a:gd name="T16" fmla="*/ 6 w 11"/>
              <a:gd name="T17" fmla="*/ 2 h 12"/>
              <a:gd name="T18" fmla="*/ 2 w 11"/>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2">
                <a:moveTo>
                  <a:pt x="11" y="6"/>
                </a:moveTo>
                <a:cubicBezTo>
                  <a:pt x="11" y="10"/>
                  <a:pt x="8" y="12"/>
                  <a:pt x="5" y="12"/>
                </a:cubicBezTo>
                <a:cubicBezTo>
                  <a:pt x="2" y="12"/>
                  <a:pt x="0" y="10"/>
                  <a:pt x="0" y="6"/>
                </a:cubicBezTo>
                <a:cubicBezTo>
                  <a:pt x="0" y="2"/>
                  <a:pt x="2" y="0"/>
                  <a:pt x="6" y="0"/>
                </a:cubicBezTo>
                <a:cubicBezTo>
                  <a:pt x="9" y="0"/>
                  <a:pt x="11" y="2"/>
                  <a:pt x="11" y="6"/>
                </a:cubicBezTo>
                <a:close/>
                <a:moveTo>
                  <a:pt x="2" y="6"/>
                </a:moveTo>
                <a:cubicBezTo>
                  <a:pt x="2" y="9"/>
                  <a:pt x="3" y="11"/>
                  <a:pt x="6" y="11"/>
                </a:cubicBezTo>
                <a:cubicBezTo>
                  <a:pt x="8" y="11"/>
                  <a:pt x="9" y="9"/>
                  <a:pt x="9" y="6"/>
                </a:cubicBezTo>
                <a:cubicBezTo>
                  <a:pt x="9" y="4"/>
                  <a:pt x="8" y="2"/>
                  <a:pt x="6"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09" name="Oval 3562"/>
          <p:cNvSpPr>
            <a:spLocks noChangeArrowheads="1"/>
          </p:cNvSpPr>
          <p:nvPr/>
        </p:nvSpPr>
        <p:spPr bwMode="auto">
          <a:xfrm>
            <a:off x="9800878" y="5391256"/>
            <a:ext cx="4010" cy="4010"/>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10" name="Freeform 3563"/>
          <p:cNvSpPr/>
          <p:nvPr/>
        </p:nvSpPr>
        <p:spPr bwMode="auto">
          <a:xfrm>
            <a:off x="9815915" y="5369201"/>
            <a:ext cx="15037" cy="26064"/>
          </a:xfrm>
          <a:custGeom>
            <a:avLst/>
            <a:gdLst>
              <a:gd name="T0" fmla="*/ 0 w 9"/>
              <a:gd name="T1" fmla="*/ 14 h 17"/>
              <a:gd name="T2" fmla="*/ 4 w 9"/>
              <a:gd name="T3" fmla="*/ 15 h 17"/>
              <a:gd name="T4" fmla="*/ 7 w 9"/>
              <a:gd name="T5" fmla="*/ 13 h 17"/>
              <a:gd name="T6" fmla="*/ 4 w 9"/>
              <a:gd name="T7" fmla="*/ 9 h 17"/>
              <a:gd name="T8" fmla="*/ 0 w 9"/>
              <a:gd name="T9" fmla="*/ 5 h 17"/>
              <a:gd name="T10" fmla="*/ 5 w 9"/>
              <a:gd name="T11" fmla="*/ 0 h 17"/>
              <a:gd name="T12" fmla="*/ 9 w 9"/>
              <a:gd name="T13" fmla="*/ 1 h 17"/>
              <a:gd name="T14" fmla="*/ 8 w 9"/>
              <a:gd name="T15" fmla="*/ 3 h 17"/>
              <a:gd name="T16" fmla="*/ 5 w 9"/>
              <a:gd name="T17" fmla="*/ 2 h 17"/>
              <a:gd name="T18" fmla="*/ 2 w 9"/>
              <a:gd name="T19" fmla="*/ 5 h 17"/>
              <a:gd name="T20" fmla="*/ 5 w 9"/>
              <a:gd name="T21" fmla="*/ 8 h 17"/>
              <a:gd name="T22" fmla="*/ 9 w 9"/>
              <a:gd name="T23" fmla="*/ 12 h 17"/>
              <a:gd name="T24" fmla="*/ 4 w 9"/>
              <a:gd name="T25" fmla="*/ 17 h 17"/>
              <a:gd name="T26" fmla="*/ 0 w 9"/>
              <a:gd name="T27" fmla="*/ 16 h 17"/>
              <a:gd name="T28" fmla="*/ 0 w 9"/>
              <a:gd name="T29" fmla="*/ 14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17">
                <a:moveTo>
                  <a:pt x="0" y="14"/>
                </a:moveTo>
                <a:cubicBezTo>
                  <a:pt x="1" y="15"/>
                  <a:pt x="2" y="15"/>
                  <a:pt x="4" y="15"/>
                </a:cubicBezTo>
                <a:cubicBezTo>
                  <a:pt x="6" y="15"/>
                  <a:pt x="7" y="14"/>
                  <a:pt x="7" y="13"/>
                </a:cubicBezTo>
                <a:cubicBezTo>
                  <a:pt x="7" y="11"/>
                  <a:pt x="6" y="10"/>
                  <a:pt x="4" y="9"/>
                </a:cubicBezTo>
                <a:cubicBezTo>
                  <a:pt x="2" y="8"/>
                  <a:pt x="0" y="7"/>
                  <a:pt x="0" y="5"/>
                </a:cubicBezTo>
                <a:cubicBezTo>
                  <a:pt x="0" y="2"/>
                  <a:pt x="2" y="0"/>
                  <a:pt x="5" y="0"/>
                </a:cubicBezTo>
                <a:cubicBezTo>
                  <a:pt x="7" y="0"/>
                  <a:pt x="8" y="1"/>
                  <a:pt x="9" y="1"/>
                </a:cubicBezTo>
                <a:cubicBezTo>
                  <a:pt x="8" y="3"/>
                  <a:pt x="8" y="3"/>
                  <a:pt x="8" y="3"/>
                </a:cubicBezTo>
                <a:cubicBezTo>
                  <a:pt x="8" y="3"/>
                  <a:pt x="7" y="2"/>
                  <a:pt x="5" y="2"/>
                </a:cubicBezTo>
                <a:cubicBezTo>
                  <a:pt x="3" y="2"/>
                  <a:pt x="2" y="3"/>
                  <a:pt x="2" y="5"/>
                </a:cubicBezTo>
                <a:cubicBezTo>
                  <a:pt x="2" y="6"/>
                  <a:pt x="3" y="7"/>
                  <a:pt x="5" y="8"/>
                </a:cubicBezTo>
                <a:cubicBezTo>
                  <a:pt x="8" y="9"/>
                  <a:pt x="9" y="10"/>
                  <a:pt x="9" y="12"/>
                </a:cubicBezTo>
                <a:cubicBezTo>
                  <a:pt x="9" y="15"/>
                  <a:pt x="8" y="17"/>
                  <a:pt x="4" y="17"/>
                </a:cubicBezTo>
                <a:cubicBezTo>
                  <a:pt x="2" y="17"/>
                  <a:pt x="0" y="17"/>
                  <a:pt x="0" y="16"/>
                </a:cubicBezTo>
                <a:lnTo>
                  <a:pt x="0" y="1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11" name="Freeform 3564"/>
          <p:cNvSpPr/>
          <p:nvPr/>
        </p:nvSpPr>
        <p:spPr bwMode="auto">
          <a:xfrm>
            <a:off x="9834962" y="5377221"/>
            <a:ext cx="16040" cy="18045"/>
          </a:xfrm>
          <a:custGeom>
            <a:avLst/>
            <a:gdLst>
              <a:gd name="T0" fmla="*/ 10 w 10"/>
              <a:gd name="T1" fmla="*/ 9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7 h 12"/>
              <a:gd name="T20" fmla="*/ 5 w 10"/>
              <a:gd name="T21" fmla="*/ 10 h 12"/>
              <a:gd name="T22" fmla="*/ 8 w 10"/>
              <a:gd name="T23" fmla="*/ 8 h 12"/>
              <a:gd name="T24" fmla="*/ 8 w 10"/>
              <a:gd name="T25" fmla="*/ 7 h 12"/>
              <a:gd name="T26" fmla="*/ 8 w 10"/>
              <a:gd name="T27" fmla="*/ 0 h 12"/>
              <a:gd name="T28" fmla="*/ 10 w 10"/>
              <a:gd name="T29" fmla="*/ 0 h 12"/>
              <a:gd name="T30" fmla="*/ 10 w 10"/>
              <a:gd name="T31"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9"/>
                </a:moveTo>
                <a:cubicBezTo>
                  <a:pt x="10" y="10"/>
                  <a:pt x="10" y="11"/>
                  <a:pt x="10" y="12"/>
                </a:cubicBezTo>
                <a:cubicBezTo>
                  <a:pt x="8" y="12"/>
                  <a:pt x="8" y="12"/>
                  <a:pt x="8" y="12"/>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7"/>
                  <a:pt x="2" y="7"/>
                  <a:pt x="2" y="7"/>
                </a:cubicBezTo>
                <a:cubicBezTo>
                  <a:pt x="2" y="9"/>
                  <a:pt x="3" y="10"/>
                  <a:pt x="5" y="10"/>
                </a:cubicBezTo>
                <a:cubicBezTo>
                  <a:pt x="6" y="10"/>
                  <a:pt x="7" y="9"/>
                  <a:pt x="8" y="8"/>
                </a:cubicBezTo>
                <a:cubicBezTo>
                  <a:pt x="8" y="8"/>
                  <a:pt x="8" y="8"/>
                  <a:pt x="8" y="7"/>
                </a:cubicBezTo>
                <a:cubicBezTo>
                  <a:pt x="8" y="0"/>
                  <a:pt x="8" y="0"/>
                  <a:pt x="8" y="0"/>
                </a:cubicBezTo>
                <a:cubicBezTo>
                  <a:pt x="10" y="0"/>
                  <a:pt x="10" y="0"/>
                  <a:pt x="10" y="0"/>
                </a:cubicBezTo>
                <a:lnTo>
                  <a:pt x="10"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12" name="Freeform 3565"/>
          <p:cNvSpPr/>
          <p:nvPr/>
        </p:nvSpPr>
        <p:spPr bwMode="auto">
          <a:xfrm>
            <a:off x="9856014" y="5377221"/>
            <a:ext cx="11027" cy="18045"/>
          </a:xfrm>
          <a:custGeom>
            <a:avLst/>
            <a:gdLst>
              <a:gd name="T0" fmla="*/ 0 w 7"/>
              <a:gd name="T1" fmla="*/ 10 h 12"/>
              <a:gd name="T2" fmla="*/ 3 w 7"/>
              <a:gd name="T3" fmla="*/ 11 h 12"/>
              <a:gd name="T4" fmla="*/ 5 w 7"/>
              <a:gd name="T5" fmla="*/ 9 h 12"/>
              <a:gd name="T6" fmla="*/ 3 w 7"/>
              <a:gd name="T7" fmla="*/ 7 h 12"/>
              <a:gd name="T8" fmla="*/ 0 w 7"/>
              <a:gd name="T9" fmla="*/ 3 h 12"/>
              <a:gd name="T10" fmla="*/ 4 w 7"/>
              <a:gd name="T11" fmla="*/ 0 h 12"/>
              <a:gd name="T12" fmla="*/ 7 w 7"/>
              <a:gd name="T13" fmla="*/ 1 h 12"/>
              <a:gd name="T14" fmla="*/ 6 w 7"/>
              <a:gd name="T15" fmla="*/ 2 h 12"/>
              <a:gd name="T16" fmla="*/ 4 w 7"/>
              <a:gd name="T17" fmla="*/ 2 h 12"/>
              <a:gd name="T18" fmla="*/ 2 w 7"/>
              <a:gd name="T19" fmla="*/ 3 h 12"/>
              <a:gd name="T20" fmla="*/ 4 w 7"/>
              <a:gd name="T21" fmla="*/ 5 h 12"/>
              <a:gd name="T22" fmla="*/ 7 w 7"/>
              <a:gd name="T23" fmla="*/ 9 h 12"/>
              <a:gd name="T24" fmla="*/ 3 w 7"/>
              <a:gd name="T25" fmla="*/ 12 h 12"/>
              <a:gd name="T26" fmla="*/ 0 w 7"/>
              <a:gd name="T27" fmla="*/ 11 h 12"/>
              <a:gd name="T28" fmla="*/ 0 w 7"/>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2">
                <a:moveTo>
                  <a:pt x="0" y="10"/>
                </a:moveTo>
                <a:cubicBezTo>
                  <a:pt x="1" y="10"/>
                  <a:pt x="2" y="11"/>
                  <a:pt x="3" y="11"/>
                </a:cubicBezTo>
                <a:cubicBezTo>
                  <a:pt x="4" y="11"/>
                  <a:pt x="5" y="10"/>
                  <a:pt x="5" y="9"/>
                </a:cubicBezTo>
                <a:cubicBezTo>
                  <a:pt x="5" y="8"/>
                  <a:pt x="5" y="7"/>
                  <a:pt x="3" y="7"/>
                </a:cubicBezTo>
                <a:cubicBezTo>
                  <a:pt x="1" y="6"/>
                  <a:pt x="0" y="5"/>
                  <a:pt x="0" y="3"/>
                </a:cubicBezTo>
                <a:cubicBezTo>
                  <a:pt x="0" y="2"/>
                  <a:pt x="1" y="0"/>
                  <a:pt x="4" y="0"/>
                </a:cubicBezTo>
                <a:cubicBezTo>
                  <a:pt x="5" y="0"/>
                  <a:pt x="6" y="0"/>
                  <a:pt x="7" y="1"/>
                </a:cubicBezTo>
                <a:cubicBezTo>
                  <a:pt x="6" y="2"/>
                  <a:pt x="6" y="2"/>
                  <a:pt x="6" y="2"/>
                </a:cubicBezTo>
                <a:cubicBezTo>
                  <a:pt x="6" y="2"/>
                  <a:pt x="5" y="2"/>
                  <a:pt x="4" y="2"/>
                </a:cubicBezTo>
                <a:cubicBezTo>
                  <a:pt x="3" y="2"/>
                  <a:pt x="2" y="2"/>
                  <a:pt x="2" y="3"/>
                </a:cubicBezTo>
                <a:cubicBezTo>
                  <a:pt x="2" y="4"/>
                  <a:pt x="3" y="5"/>
                  <a:pt x="4" y="5"/>
                </a:cubicBezTo>
                <a:cubicBezTo>
                  <a:pt x="6" y="6"/>
                  <a:pt x="7" y="7"/>
                  <a:pt x="7" y="9"/>
                </a:cubicBezTo>
                <a:cubicBezTo>
                  <a:pt x="7" y="11"/>
                  <a:pt x="6" y="12"/>
                  <a:pt x="3" y="12"/>
                </a:cubicBezTo>
                <a:cubicBezTo>
                  <a:pt x="2" y="12"/>
                  <a:pt x="0" y="12"/>
                  <a:pt x="0" y="11"/>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13" name="Freeform 3566"/>
          <p:cNvSpPr>
            <a:spLocks noEditPoints="1"/>
          </p:cNvSpPr>
          <p:nvPr/>
        </p:nvSpPr>
        <p:spPr bwMode="auto">
          <a:xfrm>
            <a:off x="9871051" y="5377221"/>
            <a:ext cx="18045" cy="26064"/>
          </a:xfrm>
          <a:custGeom>
            <a:avLst/>
            <a:gdLst>
              <a:gd name="T0" fmla="*/ 0 w 11"/>
              <a:gd name="T1" fmla="*/ 4 h 17"/>
              <a:gd name="T2" fmla="*/ 0 w 11"/>
              <a:gd name="T3" fmla="*/ 0 h 17"/>
              <a:gd name="T4" fmla="*/ 2 w 11"/>
              <a:gd name="T5" fmla="*/ 0 h 17"/>
              <a:gd name="T6" fmla="*/ 2 w 11"/>
              <a:gd name="T7" fmla="*/ 2 h 17"/>
              <a:gd name="T8" fmla="*/ 2 w 11"/>
              <a:gd name="T9" fmla="*/ 2 h 17"/>
              <a:gd name="T10" fmla="*/ 6 w 11"/>
              <a:gd name="T11" fmla="*/ 0 h 17"/>
              <a:gd name="T12" fmla="*/ 11 w 11"/>
              <a:gd name="T13" fmla="*/ 6 h 17"/>
              <a:gd name="T14" fmla="*/ 6 w 11"/>
              <a:gd name="T15" fmla="*/ 12 h 17"/>
              <a:gd name="T16" fmla="*/ 2 w 11"/>
              <a:gd name="T17" fmla="*/ 10 h 17"/>
              <a:gd name="T18" fmla="*/ 2 w 11"/>
              <a:gd name="T19" fmla="*/ 10 h 17"/>
              <a:gd name="T20" fmla="*/ 2 w 11"/>
              <a:gd name="T21" fmla="*/ 17 h 17"/>
              <a:gd name="T22" fmla="*/ 0 w 11"/>
              <a:gd name="T23" fmla="*/ 17 h 17"/>
              <a:gd name="T24" fmla="*/ 0 w 11"/>
              <a:gd name="T25" fmla="*/ 4 h 17"/>
              <a:gd name="T26" fmla="*/ 2 w 11"/>
              <a:gd name="T27" fmla="*/ 7 h 17"/>
              <a:gd name="T28" fmla="*/ 2 w 11"/>
              <a:gd name="T29" fmla="*/ 8 h 17"/>
              <a:gd name="T30" fmla="*/ 5 w 11"/>
              <a:gd name="T31" fmla="*/ 10 h 17"/>
              <a:gd name="T32" fmla="*/ 9 w 11"/>
              <a:gd name="T33" fmla="*/ 6 h 17"/>
              <a:gd name="T34" fmla="*/ 5 w 11"/>
              <a:gd name="T35" fmla="*/ 2 h 17"/>
              <a:gd name="T36" fmla="*/ 2 w 11"/>
              <a:gd name="T37" fmla="*/ 4 h 17"/>
              <a:gd name="T38" fmla="*/ 2 w 11"/>
              <a:gd name="T39" fmla="*/ 5 h 17"/>
              <a:gd name="T40" fmla="*/ 2 w 11"/>
              <a:gd name="T41" fmla="*/ 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0" y="4"/>
                </a:moveTo>
                <a:cubicBezTo>
                  <a:pt x="0" y="3"/>
                  <a:pt x="0" y="1"/>
                  <a:pt x="0" y="0"/>
                </a:cubicBezTo>
                <a:cubicBezTo>
                  <a:pt x="2" y="0"/>
                  <a:pt x="2" y="0"/>
                  <a:pt x="2" y="0"/>
                </a:cubicBezTo>
                <a:cubicBezTo>
                  <a:pt x="2" y="2"/>
                  <a:pt x="2" y="2"/>
                  <a:pt x="2" y="2"/>
                </a:cubicBezTo>
                <a:cubicBezTo>
                  <a:pt x="2" y="2"/>
                  <a:pt x="2" y="2"/>
                  <a:pt x="2" y="2"/>
                </a:cubicBezTo>
                <a:cubicBezTo>
                  <a:pt x="3" y="1"/>
                  <a:pt x="4" y="0"/>
                  <a:pt x="6" y="0"/>
                </a:cubicBezTo>
                <a:cubicBezTo>
                  <a:pt x="9" y="0"/>
                  <a:pt x="11" y="2"/>
                  <a:pt x="11" y="6"/>
                </a:cubicBezTo>
                <a:cubicBezTo>
                  <a:pt x="11" y="10"/>
                  <a:pt x="8" y="12"/>
                  <a:pt x="6" y="12"/>
                </a:cubicBezTo>
                <a:cubicBezTo>
                  <a:pt x="4" y="12"/>
                  <a:pt x="3" y="11"/>
                  <a:pt x="2" y="10"/>
                </a:cubicBezTo>
                <a:cubicBezTo>
                  <a:pt x="2" y="10"/>
                  <a:pt x="2" y="10"/>
                  <a:pt x="2" y="10"/>
                </a:cubicBezTo>
                <a:cubicBezTo>
                  <a:pt x="2" y="17"/>
                  <a:pt x="2" y="17"/>
                  <a:pt x="2" y="17"/>
                </a:cubicBezTo>
                <a:cubicBezTo>
                  <a:pt x="0" y="17"/>
                  <a:pt x="0" y="17"/>
                  <a:pt x="0" y="17"/>
                </a:cubicBezTo>
                <a:lnTo>
                  <a:pt x="0" y="4"/>
                </a:lnTo>
                <a:close/>
                <a:moveTo>
                  <a:pt x="2" y="7"/>
                </a:moveTo>
                <a:cubicBezTo>
                  <a:pt x="2" y="7"/>
                  <a:pt x="2" y="8"/>
                  <a:pt x="2" y="8"/>
                </a:cubicBezTo>
                <a:cubicBezTo>
                  <a:pt x="2" y="9"/>
                  <a:pt x="4" y="10"/>
                  <a:pt x="5" y="10"/>
                </a:cubicBezTo>
                <a:cubicBezTo>
                  <a:pt x="8" y="10"/>
                  <a:pt x="9" y="9"/>
                  <a:pt x="9" y="6"/>
                </a:cubicBezTo>
                <a:cubicBezTo>
                  <a:pt x="9" y="4"/>
                  <a:pt x="8" y="2"/>
                  <a:pt x="5" y="2"/>
                </a:cubicBezTo>
                <a:cubicBezTo>
                  <a:pt x="4" y="2"/>
                  <a:pt x="3" y="3"/>
                  <a:pt x="2" y="4"/>
                </a:cubicBezTo>
                <a:cubicBezTo>
                  <a:pt x="2" y="5"/>
                  <a:pt x="2" y="5"/>
                  <a:pt x="2" y="5"/>
                </a:cubicBezTo>
                <a:lnTo>
                  <a:pt x="2" y="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14" name="Freeform 3567"/>
          <p:cNvSpPr>
            <a:spLocks noEditPoints="1"/>
          </p:cNvSpPr>
          <p:nvPr/>
        </p:nvSpPr>
        <p:spPr bwMode="auto">
          <a:xfrm>
            <a:off x="9892103" y="5377221"/>
            <a:ext cx="15037" cy="18045"/>
          </a:xfrm>
          <a:custGeom>
            <a:avLst/>
            <a:gdLst>
              <a:gd name="T0" fmla="*/ 2 w 10"/>
              <a:gd name="T1" fmla="*/ 6 h 12"/>
              <a:gd name="T2" fmla="*/ 6 w 10"/>
              <a:gd name="T3" fmla="*/ 10 h 12"/>
              <a:gd name="T4" fmla="*/ 9 w 10"/>
              <a:gd name="T5" fmla="*/ 10 h 12"/>
              <a:gd name="T6" fmla="*/ 9 w 10"/>
              <a:gd name="T7" fmla="*/ 11 h 12"/>
              <a:gd name="T8" fmla="*/ 5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7" y="10"/>
                  <a:pt x="8" y="10"/>
                  <a:pt x="9" y="10"/>
                </a:cubicBezTo>
                <a:cubicBezTo>
                  <a:pt x="9" y="11"/>
                  <a:pt x="9" y="11"/>
                  <a:pt x="9" y="11"/>
                </a:cubicBezTo>
                <a:cubicBezTo>
                  <a:pt x="9" y="12"/>
                  <a:pt x="7" y="12"/>
                  <a:pt x="5" y="12"/>
                </a:cubicBezTo>
                <a:cubicBezTo>
                  <a:pt x="2" y="12"/>
                  <a:pt x="0" y="10"/>
                  <a:pt x="0" y="6"/>
                </a:cubicBezTo>
                <a:cubicBezTo>
                  <a:pt x="0" y="3"/>
                  <a:pt x="2" y="0"/>
                  <a:pt x="5" y="0"/>
                </a:cubicBezTo>
                <a:cubicBezTo>
                  <a:pt x="9" y="0"/>
                  <a:pt x="10" y="3"/>
                  <a:pt x="10" y="5"/>
                </a:cubicBezTo>
                <a:cubicBezTo>
                  <a:pt x="10" y="6"/>
                  <a:pt x="10" y="6"/>
                  <a:pt x="10" y="6"/>
                </a:cubicBezTo>
                <a:lnTo>
                  <a:pt x="2" y="6"/>
                </a:lnTo>
                <a:close/>
                <a:moveTo>
                  <a:pt x="8" y="5"/>
                </a:moveTo>
                <a:cubicBezTo>
                  <a:pt x="8" y="4"/>
                  <a:pt x="7" y="2"/>
                  <a:pt x="5" y="2"/>
                </a:cubicBezTo>
                <a:cubicBezTo>
                  <a:pt x="3" y="2"/>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15" name="Freeform 3568"/>
          <p:cNvSpPr/>
          <p:nvPr/>
        </p:nvSpPr>
        <p:spPr bwMode="auto">
          <a:xfrm>
            <a:off x="9912153" y="5377221"/>
            <a:ext cx="14035" cy="18045"/>
          </a:xfrm>
          <a:custGeom>
            <a:avLst/>
            <a:gdLst>
              <a:gd name="T0" fmla="*/ 0 w 9"/>
              <a:gd name="T1" fmla="*/ 3 h 12"/>
              <a:gd name="T2" fmla="*/ 0 w 9"/>
              <a:gd name="T3" fmla="*/ 0 h 12"/>
              <a:gd name="T4" fmla="*/ 1 w 9"/>
              <a:gd name="T5" fmla="*/ 0 h 12"/>
              <a:gd name="T6" fmla="*/ 1 w 9"/>
              <a:gd name="T7" fmla="*/ 2 h 12"/>
              <a:gd name="T8" fmla="*/ 2 w 9"/>
              <a:gd name="T9" fmla="*/ 2 h 12"/>
              <a:gd name="T10" fmla="*/ 5 w 9"/>
              <a:gd name="T11" fmla="*/ 0 h 12"/>
              <a:gd name="T12" fmla="*/ 9 w 9"/>
              <a:gd name="T13" fmla="*/ 5 h 12"/>
              <a:gd name="T14" fmla="*/ 9 w 9"/>
              <a:gd name="T15" fmla="*/ 12 h 12"/>
              <a:gd name="T16" fmla="*/ 7 w 9"/>
              <a:gd name="T17" fmla="*/ 12 h 12"/>
              <a:gd name="T18" fmla="*/ 7 w 9"/>
              <a:gd name="T19" fmla="*/ 5 h 12"/>
              <a:gd name="T20" fmla="*/ 5 w 9"/>
              <a:gd name="T21" fmla="*/ 2 h 12"/>
              <a:gd name="T22" fmla="*/ 2 w 9"/>
              <a:gd name="T23" fmla="*/ 4 h 12"/>
              <a:gd name="T24" fmla="*/ 2 w 9"/>
              <a:gd name="T25" fmla="*/ 5 h 12"/>
              <a:gd name="T26" fmla="*/ 2 w 9"/>
              <a:gd name="T27" fmla="*/ 12 h 12"/>
              <a:gd name="T28" fmla="*/ 0 w 9"/>
              <a:gd name="T29" fmla="*/ 12 h 12"/>
              <a:gd name="T30" fmla="*/ 0 w 9"/>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 h="12">
                <a:moveTo>
                  <a:pt x="0" y="3"/>
                </a:moveTo>
                <a:cubicBezTo>
                  <a:pt x="0" y="2"/>
                  <a:pt x="0" y="1"/>
                  <a:pt x="0" y="0"/>
                </a:cubicBezTo>
                <a:cubicBezTo>
                  <a:pt x="1" y="0"/>
                  <a:pt x="1" y="0"/>
                  <a:pt x="1" y="0"/>
                </a:cubicBezTo>
                <a:cubicBezTo>
                  <a:pt x="1" y="2"/>
                  <a:pt x="1" y="2"/>
                  <a:pt x="1" y="2"/>
                </a:cubicBezTo>
                <a:cubicBezTo>
                  <a:pt x="2" y="2"/>
                  <a:pt x="2" y="2"/>
                  <a:pt x="2" y="2"/>
                </a:cubicBezTo>
                <a:cubicBezTo>
                  <a:pt x="2" y="1"/>
                  <a:pt x="3" y="0"/>
                  <a:pt x="5" y="0"/>
                </a:cubicBezTo>
                <a:cubicBezTo>
                  <a:pt x="7" y="0"/>
                  <a:pt x="9" y="1"/>
                  <a:pt x="9" y="5"/>
                </a:cubicBezTo>
                <a:cubicBezTo>
                  <a:pt x="9" y="12"/>
                  <a:pt x="9" y="12"/>
                  <a:pt x="9" y="12"/>
                </a:cubicBezTo>
                <a:cubicBezTo>
                  <a:pt x="7" y="12"/>
                  <a:pt x="7" y="12"/>
                  <a:pt x="7" y="12"/>
                </a:cubicBezTo>
                <a:cubicBezTo>
                  <a:pt x="7" y="5"/>
                  <a:pt x="7" y="5"/>
                  <a:pt x="7" y="5"/>
                </a:cubicBezTo>
                <a:cubicBezTo>
                  <a:pt x="7" y="3"/>
                  <a:pt x="7" y="2"/>
                  <a:pt x="5" y="2"/>
                </a:cubicBezTo>
                <a:cubicBezTo>
                  <a:pt x="3" y="2"/>
                  <a:pt x="2" y="3"/>
                  <a:pt x="2" y="4"/>
                </a:cubicBezTo>
                <a:cubicBezTo>
                  <a:pt x="2" y="4"/>
                  <a:pt x="2" y="5"/>
                  <a:pt x="2" y="5"/>
                </a:cubicBezTo>
                <a:cubicBezTo>
                  <a:pt x="2" y="12"/>
                  <a:pt x="2" y="12"/>
                  <a:pt x="2"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16" name="Freeform 3569"/>
          <p:cNvSpPr>
            <a:spLocks noEditPoints="1"/>
          </p:cNvSpPr>
          <p:nvPr/>
        </p:nvSpPr>
        <p:spPr bwMode="auto">
          <a:xfrm>
            <a:off x="9931200" y="5369201"/>
            <a:ext cx="17042" cy="26064"/>
          </a:xfrm>
          <a:custGeom>
            <a:avLst/>
            <a:gdLst>
              <a:gd name="T0" fmla="*/ 11 w 11"/>
              <a:gd name="T1" fmla="*/ 0 h 17"/>
              <a:gd name="T2" fmla="*/ 11 w 11"/>
              <a:gd name="T3" fmla="*/ 14 h 17"/>
              <a:gd name="T4" fmla="*/ 11 w 11"/>
              <a:gd name="T5" fmla="*/ 17 h 17"/>
              <a:gd name="T6" fmla="*/ 9 w 11"/>
              <a:gd name="T7" fmla="*/ 17 h 17"/>
              <a:gd name="T8" fmla="*/ 9 w 11"/>
              <a:gd name="T9" fmla="*/ 15 h 17"/>
              <a:gd name="T10" fmla="*/ 9 w 11"/>
              <a:gd name="T11" fmla="*/ 15 h 17"/>
              <a:gd name="T12" fmla="*/ 5 w 11"/>
              <a:gd name="T13" fmla="*/ 17 h 17"/>
              <a:gd name="T14" fmla="*/ 0 w 11"/>
              <a:gd name="T15" fmla="*/ 11 h 17"/>
              <a:gd name="T16" fmla="*/ 5 w 11"/>
              <a:gd name="T17" fmla="*/ 5 h 17"/>
              <a:gd name="T18" fmla="*/ 9 w 11"/>
              <a:gd name="T19" fmla="*/ 7 h 17"/>
              <a:gd name="T20" fmla="*/ 9 w 11"/>
              <a:gd name="T21" fmla="*/ 7 h 17"/>
              <a:gd name="T22" fmla="*/ 9 w 11"/>
              <a:gd name="T23" fmla="*/ 0 h 17"/>
              <a:gd name="T24" fmla="*/ 11 w 11"/>
              <a:gd name="T25" fmla="*/ 0 h 17"/>
              <a:gd name="T26" fmla="*/ 9 w 11"/>
              <a:gd name="T27" fmla="*/ 10 h 17"/>
              <a:gd name="T28" fmla="*/ 9 w 11"/>
              <a:gd name="T29" fmla="*/ 9 h 17"/>
              <a:gd name="T30" fmla="*/ 6 w 11"/>
              <a:gd name="T31" fmla="*/ 7 h 17"/>
              <a:gd name="T32" fmla="*/ 2 w 11"/>
              <a:gd name="T33" fmla="*/ 11 h 17"/>
              <a:gd name="T34" fmla="*/ 6 w 11"/>
              <a:gd name="T35" fmla="*/ 15 h 17"/>
              <a:gd name="T36" fmla="*/ 9 w 11"/>
              <a:gd name="T37" fmla="*/ 13 h 17"/>
              <a:gd name="T38" fmla="*/ 9 w 11"/>
              <a:gd name="T39" fmla="*/ 12 h 17"/>
              <a:gd name="T40" fmla="*/ 9 w 11"/>
              <a:gd name="T41" fmla="*/ 1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11" y="0"/>
                </a:moveTo>
                <a:cubicBezTo>
                  <a:pt x="11" y="14"/>
                  <a:pt x="11" y="14"/>
                  <a:pt x="11" y="14"/>
                </a:cubicBezTo>
                <a:cubicBezTo>
                  <a:pt x="11" y="15"/>
                  <a:pt x="11" y="16"/>
                  <a:pt x="11" y="17"/>
                </a:cubicBezTo>
                <a:cubicBezTo>
                  <a:pt x="9" y="17"/>
                  <a:pt x="9" y="17"/>
                  <a:pt x="9" y="17"/>
                </a:cubicBezTo>
                <a:cubicBezTo>
                  <a:pt x="9" y="15"/>
                  <a:pt x="9" y="15"/>
                  <a:pt x="9" y="15"/>
                </a:cubicBezTo>
                <a:cubicBezTo>
                  <a:pt x="9" y="15"/>
                  <a:pt x="9" y="15"/>
                  <a:pt x="9" y="15"/>
                </a:cubicBezTo>
                <a:cubicBezTo>
                  <a:pt x="8" y="16"/>
                  <a:pt x="7" y="17"/>
                  <a:pt x="5" y="17"/>
                </a:cubicBezTo>
                <a:cubicBezTo>
                  <a:pt x="2" y="17"/>
                  <a:pt x="0" y="15"/>
                  <a:pt x="0" y="11"/>
                </a:cubicBezTo>
                <a:cubicBezTo>
                  <a:pt x="0" y="7"/>
                  <a:pt x="2" y="5"/>
                  <a:pt x="5" y="5"/>
                </a:cubicBezTo>
                <a:cubicBezTo>
                  <a:pt x="7" y="5"/>
                  <a:pt x="8" y="6"/>
                  <a:pt x="9" y="7"/>
                </a:cubicBezTo>
                <a:cubicBezTo>
                  <a:pt x="9" y="7"/>
                  <a:pt x="9" y="7"/>
                  <a:pt x="9" y="7"/>
                </a:cubicBezTo>
                <a:cubicBezTo>
                  <a:pt x="9" y="0"/>
                  <a:pt x="9" y="0"/>
                  <a:pt x="9" y="0"/>
                </a:cubicBezTo>
                <a:lnTo>
                  <a:pt x="11" y="0"/>
                </a:lnTo>
                <a:close/>
                <a:moveTo>
                  <a:pt x="9" y="10"/>
                </a:moveTo>
                <a:cubicBezTo>
                  <a:pt x="9" y="10"/>
                  <a:pt x="9" y="9"/>
                  <a:pt x="9" y="9"/>
                </a:cubicBezTo>
                <a:cubicBezTo>
                  <a:pt x="8" y="8"/>
                  <a:pt x="7" y="7"/>
                  <a:pt x="6" y="7"/>
                </a:cubicBezTo>
                <a:cubicBezTo>
                  <a:pt x="4" y="7"/>
                  <a:pt x="2" y="9"/>
                  <a:pt x="2" y="11"/>
                </a:cubicBezTo>
                <a:cubicBezTo>
                  <a:pt x="2" y="13"/>
                  <a:pt x="3" y="15"/>
                  <a:pt x="6" y="15"/>
                </a:cubicBezTo>
                <a:cubicBezTo>
                  <a:pt x="7" y="15"/>
                  <a:pt x="8" y="14"/>
                  <a:pt x="9" y="13"/>
                </a:cubicBezTo>
                <a:cubicBezTo>
                  <a:pt x="9" y="13"/>
                  <a:pt x="9" y="12"/>
                  <a:pt x="9" y="12"/>
                </a:cubicBezTo>
                <a:lnTo>
                  <a:pt x="9"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17" name="Freeform 3570"/>
          <p:cNvSpPr>
            <a:spLocks noEditPoints="1"/>
          </p:cNvSpPr>
          <p:nvPr/>
        </p:nvSpPr>
        <p:spPr bwMode="auto">
          <a:xfrm>
            <a:off x="9953254" y="5370204"/>
            <a:ext cx="5012" cy="25062"/>
          </a:xfrm>
          <a:custGeom>
            <a:avLst/>
            <a:gdLst>
              <a:gd name="T0" fmla="*/ 3 w 3"/>
              <a:gd name="T1" fmla="*/ 1 h 16"/>
              <a:gd name="T2" fmla="*/ 1 w 3"/>
              <a:gd name="T3" fmla="*/ 2 h 16"/>
              <a:gd name="T4" fmla="*/ 0 w 3"/>
              <a:gd name="T5" fmla="*/ 1 h 16"/>
              <a:gd name="T6" fmla="*/ 2 w 3"/>
              <a:gd name="T7" fmla="*/ 0 h 16"/>
              <a:gd name="T8" fmla="*/ 3 w 3"/>
              <a:gd name="T9" fmla="*/ 1 h 16"/>
              <a:gd name="T10" fmla="*/ 0 w 3"/>
              <a:gd name="T11" fmla="*/ 16 h 16"/>
              <a:gd name="T12" fmla="*/ 0 w 3"/>
              <a:gd name="T13" fmla="*/ 4 h 16"/>
              <a:gd name="T14" fmla="*/ 3 w 3"/>
              <a:gd name="T15" fmla="*/ 4 h 16"/>
              <a:gd name="T16" fmla="*/ 3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2"/>
                  <a:pt x="1" y="2"/>
                </a:cubicBezTo>
                <a:cubicBezTo>
                  <a:pt x="1" y="2"/>
                  <a:pt x="0" y="2"/>
                  <a:pt x="0" y="1"/>
                </a:cubicBezTo>
                <a:cubicBezTo>
                  <a:pt x="0" y="0"/>
                  <a:pt x="1" y="0"/>
                  <a:pt x="2" y="0"/>
                </a:cubicBezTo>
                <a:cubicBezTo>
                  <a:pt x="2" y="0"/>
                  <a:pt x="3" y="0"/>
                  <a:pt x="3" y="1"/>
                </a:cubicBezTo>
                <a:close/>
                <a:moveTo>
                  <a:pt x="0" y="16"/>
                </a:moveTo>
                <a:cubicBezTo>
                  <a:pt x="0" y="4"/>
                  <a:pt x="0" y="4"/>
                  <a:pt x="0" y="4"/>
                </a:cubicBezTo>
                <a:cubicBezTo>
                  <a:pt x="3" y="4"/>
                  <a:pt x="3" y="4"/>
                  <a:pt x="3" y="4"/>
                </a:cubicBezTo>
                <a:cubicBezTo>
                  <a:pt x="3" y="16"/>
                  <a:pt x="3" y="16"/>
                  <a:pt x="3"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18" name="Freeform 3571"/>
          <p:cNvSpPr/>
          <p:nvPr/>
        </p:nvSpPr>
        <p:spPr bwMode="auto">
          <a:xfrm>
            <a:off x="9961274" y="5377221"/>
            <a:ext cx="12030" cy="18045"/>
          </a:xfrm>
          <a:custGeom>
            <a:avLst/>
            <a:gdLst>
              <a:gd name="T0" fmla="*/ 1 w 8"/>
              <a:gd name="T1" fmla="*/ 10 h 12"/>
              <a:gd name="T2" fmla="*/ 4 w 8"/>
              <a:gd name="T3" fmla="*/ 11 h 12"/>
              <a:gd name="T4" fmla="*/ 6 w 8"/>
              <a:gd name="T5" fmla="*/ 9 h 12"/>
              <a:gd name="T6" fmla="*/ 4 w 8"/>
              <a:gd name="T7" fmla="*/ 7 h 12"/>
              <a:gd name="T8" fmla="*/ 1 w 8"/>
              <a:gd name="T9" fmla="*/ 3 h 12"/>
              <a:gd name="T10" fmla="*/ 5 w 8"/>
              <a:gd name="T11" fmla="*/ 0 h 12"/>
              <a:gd name="T12" fmla="*/ 7 w 8"/>
              <a:gd name="T13" fmla="*/ 1 h 12"/>
              <a:gd name="T14" fmla="*/ 7 w 8"/>
              <a:gd name="T15" fmla="*/ 2 h 12"/>
              <a:gd name="T16" fmla="*/ 5 w 8"/>
              <a:gd name="T17" fmla="*/ 2 h 12"/>
              <a:gd name="T18" fmla="*/ 3 w 8"/>
              <a:gd name="T19" fmla="*/ 3 h 12"/>
              <a:gd name="T20" fmla="*/ 5 w 8"/>
              <a:gd name="T21" fmla="*/ 5 h 12"/>
              <a:gd name="T22" fmla="*/ 8 w 8"/>
              <a:gd name="T23" fmla="*/ 9 h 12"/>
              <a:gd name="T24" fmla="*/ 4 w 8"/>
              <a:gd name="T25" fmla="*/ 12 h 12"/>
              <a:gd name="T26" fmla="*/ 0 w 8"/>
              <a:gd name="T27" fmla="*/ 11 h 12"/>
              <a:gd name="T28" fmla="*/ 1 w 8"/>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1" y="10"/>
                </a:moveTo>
                <a:cubicBezTo>
                  <a:pt x="1" y="10"/>
                  <a:pt x="3" y="11"/>
                  <a:pt x="4" y="11"/>
                </a:cubicBezTo>
                <a:cubicBezTo>
                  <a:pt x="5" y="11"/>
                  <a:pt x="6" y="10"/>
                  <a:pt x="6" y="9"/>
                </a:cubicBezTo>
                <a:cubicBezTo>
                  <a:pt x="6" y="8"/>
                  <a:pt x="5" y="7"/>
                  <a:pt x="4" y="7"/>
                </a:cubicBezTo>
                <a:cubicBezTo>
                  <a:pt x="2" y="6"/>
                  <a:pt x="1" y="5"/>
                  <a:pt x="1" y="3"/>
                </a:cubicBezTo>
                <a:cubicBezTo>
                  <a:pt x="1" y="2"/>
                  <a:pt x="2" y="0"/>
                  <a:pt x="5" y="0"/>
                </a:cubicBezTo>
                <a:cubicBezTo>
                  <a:pt x="6" y="0"/>
                  <a:pt x="7" y="0"/>
                  <a:pt x="7" y="1"/>
                </a:cubicBezTo>
                <a:cubicBezTo>
                  <a:pt x="7" y="2"/>
                  <a:pt x="7" y="2"/>
                  <a:pt x="7" y="2"/>
                </a:cubicBezTo>
                <a:cubicBezTo>
                  <a:pt x="6" y="2"/>
                  <a:pt x="6" y="2"/>
                  <a:pt x="5" y="2"/>
                </a:cubicBezTo>
                <a:cubicBezTo>
                  <a:pt x="3" y="2"/>
                  <a:pt x="3" y="2"/>
                  <a:pt x="3" y="3"/>
                </a:cubicBezTo>
                <a:cubicBezTo>
                  <a:pt x="3" y="4"/>
                  <a:pt x="3" y="5"/>
                  <a:pt x="5" y="5"/>
                </a:cubicBezTo>
                <a:cubicBezTo>
                  <a:pt x="7" y="6"/>
                  <a:pt x="8" y="7"/>
                  <a:pt x="8" y="9"/>
                </a:cubicBezTo>
                <a:cubicBezTo>
                  <a:pt x="8" y="11"/>
                  <a:pt x="6" y="12"/>
                  <a:pt x="4" y="12"/>
                </a:cubicBezTo>
                <a:cubicBezTo>
                  <a:pt x="2" y="12"/>
                  <a:pt x="1" y="12"/>
                  <a:pt x="0" y="11"/>
                </a:cubicBezTo>
                <a:lnTo>
                  <a:pt x="1"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19" name="Freeform 3572"/>
          <p:cNvSpPr/>
          <p:nvPr/>
        </p:nvSpPr>
        <p:spPr bwMode="auto">
          <a:xfrm>
            <a:off x="9976311" y="5377221"/>
            <a:ext cx="11027" cy="18045"/>
          </a:xfrm>
          <a:custGeom>
            <a:avLst/>
            <a:gdLst>
              <a:gd name="T0" fmla="*/ 0 w 7"/>
              <a:gd name="T1" fmla="*/ 10 h 12"/>
              <a:gd name="T2" fmla="*/ 3 w 7"/>
              <a:gd name="T3" fmla="*/ 11 h 12"/>
              <a:gd name="T4" fmla="*/ 5 w 7"/>
              <a:gd name="T5" fmla="*/ 9 h 12"/>
              <a:gd name="T6" fmla="*/ 3 w 7"/>
              <a:gd name="T7" fmla="*/ 7 h 12"/>
              <a:gd name="T8" fmla="*/ 0 w 7"/>
              <a:gd name="T9" fmla="*/ 3 h 12"/>
              <a:gd name="T10" fmla="*/ 4 w 7"/>
              <a:gd name="T11" fmla="*/ 0 h 12"/>
              <a:gd name="T12" fmla="*/ 7 w 7"/>
              <a:gd name="T13" fmla="*/ 1 h 12"/>
              <a:gd name="T14" fmla="*/ 6 w 7"/>
              <a:gd name="T15" fmla="*/ 2 h 12"/>
              <a:gd name="T16" fmla="*/ 4 w 7"/>
              <a:gd name="T17" fmla="*/ 2 h 12"/>
              <a:gd name="T18" fmla="*/ 2 w 7"/>
              <a:gd name="T19" fmla="*/ 3 h 12"/>
              <a:gd name="T20" fmla="*/ 4 w 7"/>
              <a:gd name="T21" fmla="*/ 5 h 12"/>
              <a:gd name="T22" fmla="*/ 7 w 7"/>
              <a:gd name="T23" fmla="*/ 9 h 12"/>
              <a:gd name="T24" fmla="*/ 3 w 7"/>
              <a:gd name="T25" fmla="*/ 12 h 12"/>
              <a:gd name="T26" fmla="*/ 0 w 7"/>
              <a:gd name="T27" fmla="*/ 11 h 12"/>
              <a:gd name="T28" fmla="*/ 0 w 7"/>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2">
                <a:moveTo>
                  <a:pt x="0" y="10"/>
                </a:moveTo>
                <a:cubicBezTo>
                  <a:pt x="1" y="10"/>
                  <a:pt x="2" y="11"/>
                  <a:pt x="3" y="11"/>
                </a:cubicBezTo>
                <a:cubicBezTo>
                  <a:pt x="5" y="11"/>
                  <a:pt x="5" y="10"/>
                  <a:pt x="5" y="9"/>
                </a:cubicBezTo>
                <a:cubicBezTo>
                  <a:pt x="5" y="8"/>
                  <a:pt x="5" y="7"/>
                  <a:pt x="3" y="7"/>
                </a:cubicBezTo>
                <a:cubicBezTo>
                  <a:pt x="1" y="6"/>
                  <a:pt x="0" y="5"/>
                  <a:pt x="0" y="3"/>
                </a:cubicBezTo>
                <a:cubicBezTo>
                  <a:pt x="0" y="2"/>
                  <a:pt x="2" y="0"/>
                  <a:pt x="4" y="0"/>
                </a:cubicBezTo>
                <a:cubicBezTo>
                  <a:pt x="5" y="0"/>
                  <a:pt x="6" y="0"/>
                  <a:pt x="7" y="1"/>
                </a:cubicBezTo>
                <a:cubicBezTo>
                  <a:pt x="6" y="2"/>
                  <a:pt x="6" y="2"/>
                  <a:pt x="6" y="2"/>
                </a:cubicBezTo>
                <a:cubicBezTo>
                  <a:pt x="6" y="2"/>
                  <a:pt x="5" y="2"/>
                  <a:pt x="4" y="2"/>
                </a:cubicBezTo>
                <a:cubicBezTo>
                  <a:pt x="3" y="2"/>
                  <a:pt x="2" y="2"/>
                  <a:pt x="2" y="3"/>
                </a:cubicBezTo>
                <a:cubicBezTo>
                  <a:pt x="2" y="4"/>
                  <a:pt x="3" y="5"/>
                  <a:pt x="4" y="5"/>
                </a:cubicBezTo>
                <a:cubicBezTo>
                  <a:pt x="6" y="6"/>
                  <a:pt x="7" y="7"/>
                  <a:pt x="7" y="9"/>
                </a:cubicBezTo>
                <a:cubicBezTo>
                  <a:pt x="7" y="11"/>
                  <a:pt x="6" y="12"/>
                  <a:pt x="3" y="12"/>
                </a:cubicBezTo>
                <a:cubicBezTo>
                  <a:pt x="2" y="12"/>
                  <a:pt x="1" y="12"/>
                  <a:pt x="0" y="11"/>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20" name="Freeform 3573"/>
          <p:cNvSpPr>
            <a:spLocks noEditPoints="1"/>
          </p:cNvSpPr>
          <p:nvPr/>
        </p:nvSpPr>
        <p:spPr bwMode="auto">
          <a:xfrm>
            <a:off x="9990346" y="5377221"/>
            <a:ext cx="16040" cy="18045"/>
          </a:xfrm>
          <a:custGeom>
            <a:avLst/>
            <a:gdLst>
              <a:gd name="T0" fmla="*/ 2 w 10"/>
              <a:gd name="T1" fmla="*/ 6 h 12"/>
              <a:gd name="T2" fmla="*/ 6 w 10"/>
              <a:gd name="T3" fmla="*/ 10 h 12"/>
              <a:gd name="T4" fmla="*/ 9 w 10"/>
              <a:gd name="T5" fmla="*/ 10 h 12"/>
              <a:gd name="T6" fmla="*/ 10 w 10"/>
              <a:gd name="T7" fmla="*/ 11 h 12"/>
              <a:gd name="T8" fmla="*/ 6 w 10"/>
              <a:gd name="T9" fmla="*/ 12 h 12"/>
              <a:gd name="T10" fmla="*/ 0 w 10"/>
              <a:gd name="T11" fmla="*/ 6 h 12"/>
              <a:gd name="T12" fmla="*/ 6 w 10"/>
              <a:gd name="T13" fmla="*/ 0 h 12"/>
              <a:gd name="T14" fmla="*/ 10 w 10"/>
              <a:gd name="T15" fmla="*/ 5 h 12"/>
              <a:gd name="T16" fmla="*/ 10 w 10"/>
              <a:gd name="T17" fmla="*/ 6 h 12"/>
              <a:gd name="T18" fmla="*/ 2 w 10"/>
              <a:gd name="T19" fmla="*/ 6 h 12"/>
              <a:gd name="T20" fmla="*/ 8 w 10"/>
              <a:gd name="T21" fmla="*/ 5 h 12"/>
              <a:gd name="T22" fmla="*/ 6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8" y="10"/>
                  <a:pt x="9" y="10"/>
                  <a:pt x="9" y="10"/>
                </a:cubicBezTo>
                <a:cubicBezTo>
                  <a:pt x="10" y="11"/>
                  <a:pt x="10" y="11"/>
                  <a:pt x="10" y="11"/>
                </a:cubicBezTo>
                <a:cubicBezTo>
                  <a:pt x="9" y="12"/>
                  <a:pt x="8" y="12"/>
                  <a:pt x="6" y="12"/>
                </a:cubicBezTo>
                <a:cubicBezTo>
                  <a:pt x="2" y="12"/>
                  <a:pt x="0" y="10"/>
                  <a:pt x="0" y="6"/>
                </a:cubicBezTo>
                <a:cubicBezTo>
                  <a:pt x="0" y="3"/>
                  <a:pt x="2" y="0"/>
                  <a:pt x="6" y="0"/>
                </a:cubicBezTo>
                <a:cubicBezTo>
                  <a:pt x="9" y="0"/>
                  <a:pt x="10" y="3"/>
                  <a:pt x="10" y="5"/>
                </a:cubicBezTo>
                <a:cubicBezTo>
                  <a:pt x="10" y="6"/>
                  <a:pt x="10" y="6"/>
                  <a:pt x="10" y="6"/>
                </a:cubicBezTo>
                <a:lnTo>
                  <a:pt x="2" y="6"/>
                </a:lnTo>
                <a:close/>
                <a:moveTo>
                  <a:pt x="8" y="5"/>
                </a:moveTo>
                <a:cubicBezTo>
                  <a:pt x="8" y="4"/>
                  <a:pt x="8" y="2"/>
                  <a:pt x="6" y="2"/>
                </a:cubicBezTo>
                <a:cubicBezTo>
                  <a:pt x="3" y="2"/>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21" name="Freeform 3574"/>
          <p:cNvSpPr>
            <a:spLocks noEditPoints="1"/>
          </p:cNvSpPr>
          <p:nvPr/>
        </p:nvSpPr>
        <p:spPr bwMode="auto">
          <a:xfrm>
            <a:off x="10019418" y="5377221"/>
            <a:ext cx="17042" cy="26064"/>
          </a:xfrm>
          <a:custGeom>
            <a:avLst/>
            <a:gdLst>
              <a:gd name="T0" fmla="*/ 0 w 11"/>
              <a:gd name="T1" fmla="*/ 4 h 17"/>
              <a:gd name="T2" fmla="*/ 0 w 11"/>
              <a:gd name="T3" fmla="*/ 0 h 17"/>
              <a:gd name="T4" fmla="*/ 2 w 11"/>
              <a:gd name="T5" fmla="*/ 0 h 17"/>
              <a:gd name="T6" fmla="*/ 2 w 11"/>
              <a:gd name="T7" fmla="*/ 2 h 17"/>
              <a:gd name="T8" fmla="*/ 2 w 11"/>
              <a:gd name="T9" fmla="*/ 2 h 17"/>
              <a:gd name="T10" fmla="*/ 6 w 11"/>
              <a:gd name="T11" fmla="*/ 0 h 17"/>
              <a:gd name="T12" fmla="*/ 11 w 11"/>
              <a:gd name="T13" fmla="*/ 6 h 17"/>
              <a:gd name="T14" fmla="*/ 6 w 11"/>
              <a:gd name="T15" fmla="*/ 12 h 17"/>
              <a:gd name="T16" fmla="*/ 2 w 11"/>
              <a:gd name="T17" fmla="*/ 10 h 17"/>
              <a:gd name="T18" fmla="*/ 2 w 11"/>
              <a:gd name="T19" fmla="*/ 10 h 17"/>
              <a:gd name="T20" fmla="*/ 2 w 11"/>
              <a:gd name="T21" fmla="*/ 17 h 17"/>
              <a:gd name="T22" fmla="*/ 0 w 11"/>
              <a:gd name="T23" fmla="*/ 17 h 17"/>
              <a:gd name="T24" fmla="*/ 0 w 11"/>
              <a:gd name="T25" fmla="*/ 4 h 17"/>
              <a:gd name="T26" fmla="*/ 2 w 11"/>
              <a:gd name="T27" fmla="*/ 7 h 17"/>
              <a:gd name="T28" fmla="*/ 2 w 11"/>
              <a:gd name="T29" fmla="*/ 8 h 17"/>
              <a:gd name="T30" fmla="*/ 6 w 11"/>
              <a:gd name="T31" fmla="*/ 10 h 17"/>
              <a:gd name="T32" fmla="*/ 9 w 11"/>
              <a:gd name="T33" fmla="*/ 6 h 17"/>
              <a:gd name="T34" fmla="*/ 6 w 11"/>
              <a:gd name="T35" fmla="*/ 2 h 17"/>
              <a:gd name="T36" fmla="*/ 2 w 11"/>
              <a:gd name="T37" fmla="*/ 4 h 17"/>
              <a:gd name="T38" fmla="*/ 2 w 11"/>
              <a:gd name="T39" fmla="*/ 5 h 17"/>
              <a:gd name="T40" fmla="*/ 2 w 11"/>
              <a:gd name="T41" fmla="*/ 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0" y="4"/>
                </a:moveTo>
                <a:cubicBezTo>
                  <a:pt x="0" y="3"/>
                  <a:pt x="0" y="1"/>
                  <a:pt x="0" y="0"/>
                </a:cubicBezTo>
                <a:cubicBezTo>
                  <a:pt x="2" y="0"/>
                  <a:pt x="2" y="0"/>
                  <a:pt x="2" y="0"/>
                </a:cubicBezTo>
                <a:cubicBezTo>
                  <a:pt x="2" y="2"/>
                  <a:pt x="2" y="2"/>
                  <a:pt x="2" y="2"/>
                </a:cubicBezTo>
                <a:cubicBezTo>
                  <a:pt x="2" y="2"/>
                  <a:pt x="2" y="2"/>
                  <a:pt x="2" y="2"/>
                </a:cubicBezTo>
                <a:cubicBezTo>
                  <a:pt x="3" y="1"/>
                  <a:pt x="4" y="0"/>
                  <a:pt x="6" y="0"/>
                </a:cubicBezTo>
                <a:cubicBezTo>
                  <a:pt x="9" y="0"/>
                  <a:pt x="11" y="2"/>
                  <a:pt x="11" y="6"/>
                </a:cubicBezTo>
                <a:cubicBezTo>
                  <a:pt x="11" y="10"/>
                  <a:pt x="9" y="12"/>
                  <a:pt x="6" y="12"/>
                </a:cubicBezTo>
                <a:cubicBezTo>
                  <a:pt x="4" y="12"/>
                  <a:pt x="3" y="11"/>
                  <a:pt x="2" y="10"/>
                </a:cubicBezTo>
                <a:cubicBezTo>
                  <a:pt x="2" y="10"/>
                  <a:pt x="2" y="10"/>
                  <a:pt x="2" y="10"/>
                </a:cubicBezTo>
                <a:cubicBezTo>
                  <a:pt x="2" y="17"/>
                  <a:pt x="2" y="17"/>
                  <a:pt x="2" y="17"/>
                </a:cubicBezTo>
                <a:cubicBezTo>
                  <a:pt x="0" y="17"/>
                  <a:pt x="0" y="17"/>
                  <a:pt x="0" y="17"/>
                </a:cubicBezTo>
                <a:lnTo>
                  <a:pt x="0" y="4"/>
                </a:lnTo>
                <a:close/>
                <a:moveTo>
                  <a:pt x="2" y="7"/>
                </a:moveTo>
                <a:cubicBezTo>
                  <a:pt x="2" y="7"/>
                  <a:pt x="2" y="8"/>
                  <a:pt x="2" y="8"/>
                </a:cubicBezTo>
                <a:cubicBezTo>
                  <a:pt x="3" y="9"/>
                  <a:pt x="4" y="10"/>
                  <a:pt x="6" y="10"/>
                </a:cubicBezTo>
                <a:cubicBezTo>
                  <a:pt x="8" y="10"/>
                  <a:pt x="9" y="9"/>
                  <a:pt x="9" y="6"/>
                </a:cubicBezTo>
                <a:cubicBezTo>
                  <a:pt x="9" y="4"/>
                  <a:pt x="8" y="2"/>
                  <a:pt x="6" y="2"/>
                </a:cubicBezTo>
                <a:cubicBezTo>
                  <a:pt x="4" y="2"/>
                  <a:pt x="3" y="3"/>
                  <a:pt x="2" y="4"/>
                </a:cubicBezTo>
                <a:cubicBezTo>
                  <a:pt x="2" y="5"/>
                  <a:pt x="2" y="5"/>
                  <a:pt x="2" y="5"/>
                </a:cubicBezTo>
                <a:lnTo>
                  <a:pt x="2" y="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22" name="Freeform 3575"/>
          <p:cNvSpPr>
            <a:spLocks noEditPoints="1"/>
          </p:cNvSpPr>
          <p:nvPr/>
        </p:nvSpPr>
        <p:spPr bwMode="auto">
          <a:xfrm>
            <a:off x="10039467" y="5377221"/>
            <a:ext cx="17042" cy="18045"/>
          </a:xfrm>
          <a:custGeom>
            <a:avLst/>
            <a:gdLst>
              <a:gd name="T0" fmla="*/ 11 w 11"/>
              <a:gd name="T1" fmla="*/ 6 h 12"/>
              <a:gd name="T2" fmla="*/ 6 w 11"/>
              <a:gd name="T3" fmla="*/ 12 h 12"/>
              <a:gd name="T4" fmla="*/ 0 w 11"/>
              <a:gd name="T5" fmla="*/ 6 h 12"/>
              <a:gd name="T6" fmla="*/ 6 w 11"/>
              <a:gd name="T7" fmla="*/ 0 h 12"/>
              <a:gd name="T8" fmla="*/ 11 w 11"/>
              <a:gd name="T9" fmla="*/ 6 h 12"/>
              <a:gd name="T10" fmla="*/ 2 w 11"/>
              <a:gd name="T11" fmla="*/ 6 h 12"/>
              <a:gd name="T12" fmla="*/ 6 w 11"/>
              <a:gd name="T13" fmla="*/ 11 h 12"/>
              <a:gd name="T14" fmla="*/ 9 w 11"/>
              <a:gd name="T15" fmla="*/ 6 h 12"/>
              <a:gd name="T16" fmla="*/ 6 w 11"/>
              <a:gd name="T17" fmla="*/ 2 h 12"/>
              <a:gd name="T18" fmla="*/ 2 w 11"/>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2">
                <a:moveTo>
                  <a:pt x="11" y="6"/>
                </a:moveTo>
                <a:cubicBezTo>
                  <a:pt x="11" y="10"/>
                  <a:pt x="8" y="12"/>
                  <a:pt x="6" y="12"/>
                </a:cubicBezTo>
                <a:cubicBezTo>
                  <a:pt x="2" y="12"/>
                  <a:pt x="0" y="10"/>
                  <a:pt x="0" y="6"/>
                </a:cubicBezTo>
                <a:cubicBezTo>
                  <a:pt x="0" y="2"/>
                  <a:pt x="3" y="0"/>
                  <a:pt x="6" y="0"/>
                </a:cubicBezTo>
                <a:cubicBezTo>
                  <a:pt x="9" y="0"/>
                  <a:pt x="11" y="2"/>
                  <a:pt x="11" y="6"/>
                </a:cubicBezTo>
                <a:close/>
                <a:moveTo>
                  <a:pt x="2" y="6"/>
                </a:moveTo>
                <a:cubicBezTo>
                  <a:pt x="2" y="9"/>
                  <a:pt x="4" y="11"/>
                  <a:pt x="6" y="11"/>
                </a:cubicBezTo>
                <a:cubicBezTo>
                  <a:pt x="8" y="11"/>
                  <a:pt x="9" y="9"/>
                  <a:pt x="9" y="6"/>
                </a:cubicBezTo>
                <a:cubicBezTo>
                  <a:pt x="9" y="4"/>
                  <a:pt x="8" y="2"/>
                  <a:pt x="6"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23" name="Freeform 3576"/>
          <p:cNvSpPr/>
          <p:nvPr/>
        </p:nvSpPr>
        <p:spPr bwMode="auto">
          <a:xfrm>
            <a:off x="10059517" y="5372209"/>
            <a:ext cx="11027" cy="23057"/>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5 w 7"/>
              <a:gd name="T13" fmla="*/ 13 h 15"/>
              <a:gd name="T14" fmla="*/ 6 w 7"/>
              <a:gd name="T15" fmla="*/ 13 h 15"/>
              <a:gd name="T16" fmla="*/ 6 w 7"/>
              <a:gd name="T17" fmla="*/ 15 h 15"/>
              <a:gd name="T18" fmla="*/ 5 w 7"/>
              <a:gd name="T19" fmla="*/ 15 h 15"/>
              <a:gd name="T20" fmla="*/ 2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4" y="13"/>
                  <a:pt x="5" y="13"/>
                </a:cubicBezTo>
                <a:cubicBezTo>
                  <a:pt x="6" y="13"/>
                  <a:pt x="6" y="13"/>
                  <a:pt x="6" y="13"/>
                </a:cubicBezTo>
                <a:cubicBezTo>
                  <a:pt x="6" y="15"/>
                  <a:pt x="6" y="15"/>
                  <a:pt x="6" y="15"/>
                </a:cubicBezTo>
                <a:cubicBezTo>
                  <a:pt x="6" y="15"/>
                  <a:pt x="5" y="15"/>
                  <a:pt x="5" y="15"/>
                </a:cubicBezTo>
                <a:cubicBezTo>
                  <a:pt x="4" y="15"/>
                  <a:pt x="3" y="15"/>
                  <a:pt x="2"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24" name="Freeform 3577"/>
          <p:cNvSpPr>
            <a:spLocks noEditPoints="1"/>
          </p:cNvSpPr>
          <p:nvPr/>
        </p:nvSpPr>
        <p:spPr bwMode="auto">
          <a:xfrm>
            <a:off x="10072549" y="5377221"/>
            <a:ext cx="16040" cy="18045"/>
          </a:xfrm>
          <a:custGeom>
            <a:avLst/>
            <a:gdLst>
              <a:gd name="T0" fmla="*/ 2 w 10"/>
              <a:gd name="T1" fmla="*/ 6 h 12"/>
              <a:gd name="T2" fmla="*/ 6 w 10"/>
              <a:gd name="T3" fmla="*/ 10 h 12"/>
              <a:gd name="T4" fmla="*/ 9 w 10"/>
              <a:gd name="T5" fmla="*/ 10 h 12"/>
              <a:gd name="T6" fmla="*/ 10 w 10"/>
              <a:gd name="T7" fmla="*/ 11 h 12"/>
              <a:gd name="T8" fmla="*/ 6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7" y="10"/>
                  <a:pt x="8" y="10"/>
                  <a:pt x="9" y="10"/>
                </a:cubicBezTo>
                <a:cubicBezTo>
                  <a:pt x="10" y="11"/>
                  <a:pt x="10" y="11"/>
                  <a:pt x="10" y="11"/>
                </a:cubicBezTo>
                <a:cubicBezTo>
                  <a:pt x="9" y="12"/>
                  <a:pt x="8" y="12"/>
                  <a:pt x="6" y="12"/>
                </a:cubicBezTo>
                <a:cubicBezTo>
                  <a:pt x="2" y="12"/>
                  <a:pt x="0" y="10"/>
                  <a:pt x="0" y="6"/>
                </a:cubicBezTo>
                <a:cubicBezTo>
                  <a:pt x="0" y="3"/>
                  <a:pt x="2" y="0"/>
                  <a:pt x="5" y="0"/>
                </a:cubicBezTo>
                <a:cubicBezTo>
                  <a:pt x="9" y="0"/>
                  <a:pt x="10" y="3"/>
                  <a:pt x="10" y="5"/>
                </a:cubicBezTo>
                <a:cubicBezTo>
                  <a:pt x="10" y="6"/>
                  <a:pt x="10" y="6"/>
                  <a:pt x="10" y="6"/>
                </a:cubicBezTo>
                <a:lnTo>
                  <a:pt x="2" y="6"/>
                </a:lnTo>
                <a:close/>
                <a:moveTo>
                  <a:pt x="8" y="5"/>
                </a:moveTo>
                <a:cubicBezTo>
                  <a:pt x="8" y="4"/>
                  <a:pt x="8" y="2"/>
                  <a:pt x="5" y="2"/>
                </a:cubicBezTo>
                <a:cubicBezTo>
                  <a:pt x="3" y="2"/>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25" name="Freeform 3578"/>
          <p:cNvSpPr/>
          <p:nvPr/>
        </p:nvSpPr>
        <p:spPr bwMode="auto">
          <a:xfrm>
            <a:off x="10092598" y="5377221"/>
            <a:ext cx="16040" cy="18045"/>
          </a:xfrm>
          <a:custGeom>
            <a:avLst/>
            <a:gdLst>
              <a:gd name="T0" fmla="*/ 0 w 10"/>
              <a:gd name="T1" fmla="*/ 3 h 12"/>
              <a:gd name="T2" fmla="*/ 0 w 10"/>
              <a:gd name="T3" fmla="*/ 0 h 12"/>
              <a:gd name="T4" fmla="*/ 2 w 10"/>
              <a:gd name="T5" fmla="*/ 0 h 12"/>
              <a:gd name="T6" fmla="*/ 2 w 10"/>
              <a:gd name="T7" fmla="*/ 2 h 12"/>
              <a:gd name="T8" fmla="*/ 2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5 w 10"/>
              <a:gd name="T21" fmla="*/ 2 h 12"/>
              <a:gd name="T22" fmla="*/ 2 w 10"/>
              <a:gd name="T23" fmla="*/ 4 h 12"/>
              <a:gd name="T24" fmla="*/ 2 w 10"/>
              <a:gd name="T25" fmla="*/ 5 h 12"/>
              <a:gd name="T26" fmla="*/ 2 w 10"/>
              <a:gd name="T27" fmla="*/ 12 h 12"/>
              <a:gd name="T28" fmla="*/ 0 w 10"/>
              <a:gd name="T29" fmla="*/ 12 h 12"/>
              <a:gd name="T30" fmla="*/ 0 w 10"/>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3"/>
                </a:moveTo>
                <a:cubicBezTo>
                  <a:pt x="0" y="2"/>
                  <a:pt x="0" y="1"/>
                  <a:pt x="0" y="0"/>
                </a:cubicBezTo>
                <a:cubicBezTo>
                  <a:pt x="2" y="0"/>
                  <a:pt x="2" y="0"/>
                  <a:pt x="2" y="0"/>
                </a:cubicBezTo>
                <a:cubicBezTo>
                  <a:pt x="2" y="2"/>
                  <a:pt x="2" y="2"/>
                  <a:pt x="2" y="2"/>
                </a:cubicBezTo>
                <a:cubicBezTo>
                  <a:pt x="2" y="2"/>
                  <a:pt x="2" y="2"/>
                  <a:pt x="2" y="2"/>
                </a:cubicBezTo>
                <a:cubicBezTo>
                  <a:pt x="2" y="1"/>
                  <a:pt x="4" y="0"/>
                  <a:pt x="6" y="0"/>
                </a:cubicBezTo>
                <a:cubicBezTo>
                  <a:pt x="7" y="0"/>
                  <a:pt x="10" y="1"/>
                  <a:pt x="10" y="5"/>
                </a:cubicBezTo>
                <a:cubicBezTo>
                  <a:pt x="10" y="12"/>
                  <a:pt x="10" y="12"/>
                  <a:pt x="10" y="12"/>
                </a:cubicBezTo>
                <a:cubicBezTo>
                  <a:pt x="8" y="12"/>
                  <a:pt x="8" y="12"/>
                  <a:pt x="8" y="12"/>
                </a:cubicBezTo>
                <a:cubicBezTo>
                  <a:pt x="8" y="5"/>
                  <a:pt x="8" y="5"/>
                  <a:pt x="8" y="5"/>
                </a:cubicBezTo>
                <a:cubicBezTo>
                  <a:pt x="8" y="3"/>
                  <a:pt x="7" y="2"/>
                  <a:pt x="5" y="2"/>
                </a:cubicBezTo>
                <a:cubicBezTo>
                  <a:pt x="4" y="2"/>
                  <a:pt x="2" y="3"/>
                  <a:pt x="2" y="4"/>
                </a:cubicBezTo>
                <a:cubicBezTo>
                  <a:pt x="2" y="4"/>
                  <a:pt x="2" y="5"/>
                  <a:pt x="2" y="5"/>
                </a:cubicBezTo>
                <a:cubicBezTo>
                  <a:pt x="2" y="12"/>
                  <a:pt x="2" y="12"/>
                  <a:pt x="2"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26" name="Freeform 3579"/>
          <p:cNvSpPr/>
          <p:nvPr/>
        </p:nvSpPr>
        <p:spPr bwMode="auto">
          <a:xfrm>
            <a:off x="10111645" y="5372209"/>
            <a:ext cx="11027" cy="23057"/>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5 w 7"/>
              <a:gd name="T13" fmla="*/ 13 h 15"/>
              <a:gd name="T14" fmla="*/ 6 w 7"/>
              <a:gd name="T15" fmla="*/ 13 h 15"/>
              <a:gd name="T16" fmla="*/ 7 w 7"/>
              <a:gd name="T17" fmla="*/ 15 h 15"/>
              <a:gd name="T18" fmla="*/ 5 w 7"/>
              <a:gd name="T19" fmla="*/ 15 h 15"/>
              <a:gd name="T20" fmla="*/ 2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4" y="13"/>
                  <a:pt x="5" y="13"/>
                </a:cubicBezTo>
                <a:cubicBezTo>
                  <a:pt x="6" y="13"/>
                  <a:pt x="6" y="13"/>
                  <a:pt x="6" y="13"/>
                </a:cubicBezTo>
                <a:cubicBezTo>
                  <a:pt x="7" y="15"/>
                  <a:pt x="7" y="15"/>
                  <a:pt x="7" y="15"/>
                </a:cubicBezTo>
                <a:cubicBezTo>
                  <a:pt x="6" y="15"/>
                  <a:pt x="5" y="15"/>
                  <a:pt x="5" y="15"/>
                </a:cubicBezTo>
                <a:cubicBezTo>
                  <a:pt x="4" y="15"/>
                  <a:pt x="3" y="15"/>
                  <a:pt x="2"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27" name="Freeform 3580"/>
          <p:cNvSpPr>
            <a:spLocks noEditPoints="1"/>
          </p:cNvSpPr>
          <p:nvPr/>
        </p:nvSpPr>
        <p:spPr bwMode="auto">
          <a:xfrm>
            <a:off x="10125680" y="5370204"/>
            <a:ext cx="3007" cy="25062"/>
          </a:xfrm>
          <a:custGeom>
            <a:avLst/>
            <a:gdLst>
              <a:gd name="T0" fmla="*/ 2 w 2"/>
              <a:gd name="T1" fmla="*/ 1 h 16"/>
              <a:gd name="T2" fmla="*/ 1 w 2"/>
              <a:gd name="T3" fmla="*/ 2 h 16"/>
              <a:gd name="T4" fmla="*/ 0 w 2"/>
              <a:gd name="T5" fmla="*/ 1 h 16"/>
              <a:gd name="T6" fmla="*/ 1 w 2"/>
              <a:gd name="T7" fmla="*/ 0 h 16"/>
              <a:gd name="T8" fmla="*/ 2 w 2"/>
              <a:gd name="T9" fmla="*/ 1 h 16"/>
              <a:gd name="T10" fmla="*/ 0 w 2"/>
              <a:gd name="T11" fmla="*/ 16 h 16"/>
              <a:gd name="T12" fmla="*/ 0 w 2"/>
              <a:gd name="T13" fmla="*/ 4 h 16"/>
              <a:gd name="T14" fmla="*/ 2 w 2"/>
              <a:gd name="T15" fmla="*/ 4 h 16"/>
              <a:gd name="T16" fmla="*/ 2 w 2"/>
              <a:gd name="T17" fmla="*/ 16 h 16"/>
              <a:gd name="T18" fmla="*/ 0 w 2"/>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6">
                <a:moveTo>
                  <a:pt x="2" y="1"/>
                </a:moveTo>
                <a:cubicBezTo>
                  <a:pt x="2" y="2"/>
                  <a:pt x="2" y="2"/>
                  <a:pt x="1" y="2"/>
                </a:cubicBezTo>
                <a:cubicBezTo>
                  <a:pt x="0" y="2"/>
                  <a:pt x="0" y="2"/>
                  <a:pt x="0" y="1"/>
                </a:cubicBezTo>
                <a:cubicBezTo>
                  <a:pt x="0" y="0"/>
                  <a:pt x="0" y="0"/>
                  <a:pt x="1" y="0"/>
                </a:cubicBezTo>
                <a:cubicBezTo>
                  <a:pt x="2" y="0"/>
                  <a:pt x="2" y="0"/>
                  <a:pt x="2" y="1"/>
                </a:cubicBezTo>
                <a:close/>
                <a:moveTo>
                  <a:pt x="0" y="16"/>
                </a:moveTo>
                <a:cubicBezTo>
                  <a:pt x="0" y="4"/>
                  <a:pt x="0" y="4"/>
                  <a:pt x="0" y="4"/>
                </a:cubicBezTo>
                <a:cubicBezTo>
                  <a:pt x="2" y="4"/>
                  <a:pt x="2" y="4"/>
                  <a:pt x="2" y="4"/>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28" name="Oval 3581"/>
          <p:cNvSpPr>
            <a:spLocks noChangeArrowheads="1"/>
          </p:cNvSpPr>
          <p:nvPr/>
        </p:nvSpPr>
        <p:spPr bwMode="auto">
          <a:xfrm>
            <a:off x="10133700" y="5391256"/>
            <a:ext cx="5012" cy="4010"/>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29" name="Freeform 3582"/>
          <p:cNvSpPr>
            <a:spLocks noEditPoints="1"/>
          </p:cNvSpPr>
          <p:nvPr/>
        </p:nvSpPr>
        <p:spPr bwMode="auto">
          <a:xfrm>
            <a:off x="9889096" y="5518570"/>
            <a:ext cx="116287" cy="166411"/>
          </a:xfrm>
          <a:custGeom>
            <a:avLst/>
            <a:gdLst>
              <a:gd name="T0" fmla="*/ 0 w 74"/>
              <a:gd name="T1" fmla="*/ 50 h 106"/>
              <a:gd name="T2" fmla="*/ 10 w 74"/>
              <a:gd name="T3" fmla="*/ 14 h 106"/>
              <a:gd name="T4" fmla="*/ 38 w 74"/>
              <a:gd name="T5" fmla="*/ 0 h 106"/>
              <a:gd name="T6" fmla="*/ 74 w 74"/>
              <a:gd name="T7" fmla="*/ 52 h 106"/>
              <a:gd name="T8" fmla="*/ 64 w 74"/>
              <a:gd name="T9" fmla="*/ 91 h 106"/>
              <a:gd name="T10" fmla="*/ 37 w 74"/>
              <a:gd name="T11" fmla="*/ 106 h 106"/>
              <a:gd name="T12" fmla="*/ 9 w 74"/>
              <a:gd name="T13" fmla="*/ 92 h 106"/>
              <a:gd name="T14" fmla="*/ 0 w 74"/>
              <a:gd name="T15" fmla="*/ 50 h 106"/>
              <a:gd name="T16" fmla="*/ 19 w 74"/>
              <a:gd name="T17" fmla="*/ 51 h 106"/>
              <a:gd name="T18" fmla="*/ 23 w 74"/>
              <a:gd name="T19" fmla="*/ 81 h 106"/>
              <a:gd name="T20" fmla="*/ 36 w 74"/>
              <a:gd name="T21" fmla="*/ 91 h 106"/>
              <a:gd name="T22" fmla="*/ 50 w 74"/>
              <a:gd name="T23" fmla="*/ 82 h 106"/>
              <a:gd name="T24" fmla="*/ 55 w 74"/>
              <a:gd name="T25" fmla="*/ 51 h 106"/>
              <a:gd name="T26" fmla="*/ 51 w 74"/>
              <a:gd name="T27" fmla="*/ 22 h 106"/>
              <a:gd name="T28" fmla="*/ 37 w 74"/>
              <a:gd name="T29" fmla="*/ 14 h 106"/>
              <a:gd name="T30" fmla="*/ 19 w 74"/>
              <a:gd name="T31" fmla="*/ 51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4" h="106">
                <a:moveTo>
                  <a:pt x="0" y="50"/>
                </a:moveTo>
                <a:cubicBezTo>
                  <a:pt x="0" y="36"/>
                  <a:pt x="3" y="24"/>
                  <a:pt x="10" y="14"/>
                </a:cubicBezTo>
                <a:cubicBezTo>
                  <a:pt x="17" y="5"/>
                  <a:pt x="26" y="0"/>
                  <a:pt x="38" y="0"/>
                </a:cubicBezTo>
                <a:cubicBezTo>
                  <a:pt x="62" y="0"/>
                  <a:pt x="74" y="17"/>
                  <a:pt x="74" y="52"/>
                </a:cubicBezTo>
                <a:cubicBezTo>
                  <a:pt x="74" y="69"/>
                  <a:pt x="70" y="82"/>
                  <a:pt x="64" y="91"/>
                </a:cubicBezTo>
                <a:cubicBezTo>
                  <a:pt x="57" y="101"/>
                  <a:pt x="48" y="106"/>
                  <a:pt x="37" y="106"/>
                </a:cubicBezTo>
                <a:cubicBezTo>
                  <a:pt x="24" y="106"/>
                  <a:pt x="15" y="101"/>
                  <a:pt x="9" y="92"/>
                </a:cubicBezTo>
                <a:cubicBezTo>
                  <a:pt x="3" y="83"/>
                  <a:pt x="0" y="69"/>
                  <a:pt x="0" y="50"/>
                </a:cubicBezTo>
                <a:close/>
                <a:moveTo>
                  <a:pt x="19" y="51"/>
                </a:moveTo>
                <a:cubicBezTo>
                  <a:pt x="19" y="65"/>
                  <a:pt x="20" y="75"/>
                  <a:pt x="23" y="81"/>
                </a:cubicBezTo>
                <a:cubicBezTo>
                  <a:pt x="26" y="88"/>
                  <a:pt x="30" y="91"/>
                  <a:pt x="36" y="91"/>
                </a:cubicBezTo>
                <a:cubicBezTo>
                  <a:pt x="43" y="91"/>
                  <a:pt x="48" y="88"/>
                  <a:pt x="50" y="82"/>
                </a:cubicBezTo>
                <a:cubicBezTo>
                  <a:pt x="53" y="77"/>
                  <a:pt x="55" y="66"/>
                  <a:pt x="55" y="51"/>
                </a:cubicBezTo>
                <a:cubicBezTo>
                  <a:pt x="55" y="37"/>
                  <a:pt x="53" y="28"/>
                  <a:pt x="51" y="22"/>
                </a:cubicBezTo>
                <a:cubicBezTo>
                  <a:pt x="48" y="17"/>
                  <a:pt x="43" y="14"/>
                  <a:pt x="37" y="14"/>
                </a:cubicBezTo>
                <a:cubicBezTo>
                  <a:pt x="25" y="14"/>
                  <a:pt x="19" y="27"/>
                  <a:pt x="19" y="51"/>
                </a:cubicBezTo>
                <a:close/>
              </a:path>
            </a:pathLst>
          </a:custGeom>
          <a:solidFill>
            <a:srgbClr val="3BA8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30" name="Freeform 3583"/>
          <p:cNvSpPr/>
          <p:nvPr/>
        </p:nvSpPr>
        <p:spPr bwMode="auto">
          <a:xfrm>
            <a:off x="10033452" y="5518570"/>
            <a:ext cx="99245" cy="166411"/>
          </a:xfrm>
          <a:custGeom>
            <a:avLst/>
            <a:gdLst>
              <a:gd name="T0" fmla="*/ 0 w 63"/>
              <a:gd name="T1" fmla="*/ 96 h 106"/>
              <a:gd name="T2" fmla="*/ 9 w 63"/>
              <a:gd name="T3" fmla="*/ 82 h 106"/>
              <a:gd name="T4" fmla="*/ 26 w 63"/>
              <a:gd name="T5" fmla="*/ 90 h 106"/>
              <a:gd name="T6" fmla="*/ 44 w 63"/>
              <a:gd name="T7" fmla="*/ 74 h 106"/>
              <a:gd name="T8" fmla="*/ 39 w 63"/>
              <a:gd name="T9" fmla="*/ 62 h 106"/>
              <a:gd name="T10" fmla="*/ 25 w 63"/>
              <a:gd name="T11" fmla="*/ 57 h 106"/>
              <a:gd name="T12" fmla="*/ 22 w 63"/>
              <a:gd name="T13" fmla="*/ 57 h 106"/>
              <a:gd name="T14" fmla="*/ 22 w 63"/>
              <a:gd name="T15" fmla="*/ 42 h 106"/>
              <a:gd name="T16" fmla="*/ 25 w 63"/>
              <a:gd name="T17" fmla="*/ 42 h 106"/>
              <a:gd name="T18" fmla="*/ 40 w 63"/>
              <a:gd name="T19" fmla="*/ 29 h 106"/>
              <a:gd name="T20" fmla="*/ 26 w 63"/>
              <a:gd name="T21" fmla="*/ 15 h 106"/>
              <a:gd name="T22" fmla="*/ 11 w 63"/>
              <a:gd name="T23" fmla="*/ 22 h 106"/>
              <a:gd name="T24" fmla="*/ 2 w 63"/>
              <a:gd name="T25" fmla="*/ 10 h 106"/>
              <a:gd name="T26" fmla="*/ 13 w 63"/>
              <a:gd name="T27" fmla="*/ 3 h 106"/>
              <a:gd name="T28" fmla="*/ 27 w 63"/>
              <a:gd name="T29" fmla="*/ 0 h 106"/>
              <a:gd name="T30" fmla="*/ 51 w 63"/>
              <a:gd name="T31" fmla="*/ 7 h 106"/>
              <a:gd name="T32" fmla="*/ 59 w 63"/>
              <a:gd name="T33" fmla="*/ 26 h 106"/>
              <a:gd name="T34" fmla="*/ 47 w 63"/>
              <a:gd name="T35" fmla="*/ 49 h 106"/>
              <a:gd name="T36" fmla="*/ 63 w 63"/>
              <a:gd name="T37" fmla="*/ 75 h 106"/>
              <a:gd name="T38" fmla="*/ 53 w 63"/>
              <a:gd name="T39" fmla="*/ 98 h 106"/>
              <a:gd name="T40" fmla="*/ 26 w 63"/>
              <a:gd name="T41" fmla="*/ 106 h 106"/>
              <a:gd name="T42" fmla="*/ 0 w 63"/>
              <a:gd name="T43" fmla="*/ 9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3" h="106">
                <a:moveTo>
                  <a:pt x="0" y="96"/>
                </a:moveTo>
                <a:cubicBezTo>
                  <a:pt x="9" y="82"/>
                  <a:pt x="9" y="82"/>
                  <a:pt x="9" y="82"/>
                </a:cubicBezTo>
                <a:cubicBezTo>
                  <a:pt x="14" y="88"/>
                  <a:pt x="20" y="90"/>
                  <a:pt x="26" y="90"/>
                </a:cubicBezTo>
                <a:cubicBezTo>
                  <a:pt x="38" y="90"/>
                  <a:pt x="44" y="85"/>
                  <a:pt x="44" y="74"/>
                </a:cubicBezTo>
                <a:cubicBezTo>
                  <a:pt x="44" y="69"/>
                  <a:pt x="42" y="65"/>
                  <a:pt x="39" y="62"/>
                </a:cubicBezTo>
                <a:cubicBezTo>
                  <a:pt x="35" y="59"/>
                  <a:pt x="31" y="57"/>
                  <a:pt x="25" y="57"/>
                </a:cubicBezTo>
                <a:cubicBezTo>
                  <a:pt x="22" y="57"/>
                  <a:pt x="22" y="57"/>
                  <a:pt x="22" y="57"/>
                </a:cubicBezTo>
                <a:cubicBezTo>
                  <a:pt x="22" y="42"/>
                  <a:pt x="22" y="42"/>
                  <a:pt x="22" y="42"/>
                </a:cubicBezTo>
                <a:cubicBezTo>
                  <a:pt x="25" y="42"/>
                  <a:pt x="25" y="42"/>
                  <a:pt x="25" y="42"/>
                </a:cubicBezTo>
                <a:cubicBezTo>
                  <a:pt x="35" y="42"/>
                  <a:pt x="40" y="38"/>
                  <a:pt x="40" y="29"/>
                </a:cubicBezTo>
                <a:cubicBezTo>
                  <a:pt x="40" y="20"/>
                  <a:pt x="36" y="15"/>
                  <a:pt x="26" y="15"/>
                </a:cubicBezTo>
                <a:cubicBezTo>
                  <a:pt x="21" y="15"/>
                  <a:pt x="16" y="18"/>
                  <a:pt x="11" y="22"/>
                </a:cubicBezTo>
                <a:cubicBezTo>
                  <a:pt x="2" y="10"/>
                  <a:pt x="2" y="10"/>
                  <a:pt x="2" y="10"/>
                </a:cubicBezTo>
                <a:cubicBezTo>
                  <a:pt x="5" y="7"/>
                  <a:pt x="8" y="5"/>
                  <a:pt x="13" y="3"/>
                </a:cubicBezTo>
                <a:cubicBezTo>
                  <a:pt x="17" y="1"/>
                  <a:pt x="22" y="0"/>
                  <a:pt x="27" y="0"/>
                </a:cubicBezTo>
                <a:cubicBezTo>
                  <a:pt x="37" y="0"/>
                  <a:pt x="45" y="2"/>
                  <a:pt x="51" y="7"/>
                </a:cubicBezTo>
                <a:cubicBezTo>
                  <a:pt x="57" y="11"/>
                  <a:pt x="59" y="18"/>
                  <a:pt x="59" y="26"/>
                </a:cubicBezTo>
                <a:cubicBezTo>
                  <a:pt x="59" y="36"/>
                  <a:pt x="55" y="44"/>
                  <a:pt x="47" y="49"/>
                </a:cubicBezTo>
                <a:cubicBezTo>
                  <a:pt x="57" y="55"/>
                  <a:pt x="63" y="63"/>
                  <a:pt x="63" y="75"/>
                </a:cubicBezTo>
                <a:cubicBezTo>
                  <a:pt x="63" y="85"/>
                  <a:pt x="60" y="92"/>
                  <a:pt x="53" y="98"/>
                </a:cubicBezTo>
                <a:cubicBezTo>
                  <a:pt x="47" y="103"/>
                  <a:pt x="38" y="106"/>
                  <a:pt x="26" y="106"/>
                </a:cubicBezTo>
                <a:cubicBezTo>
                  <a:pt x="16" y="106"/>
                  <a:pt x="7" y="103"/>
                  <a:pt x="0" y="96"/>
                </a:cubicBezTo>
                <a:close/>
              </a:path>
            </a:pathLst>
          </a:custGeom>
          <a:solidFill>
            <a:srgbClr val="3BA8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31" name="Freeform 3584"/>
          <p:cNvSpPr>
            <a:spLocks noEditPoints="1"/>
          </p:cNvSpPr>
          <p:nvPr/>
        </p:nvSpPr>
        <p:spPr bwMode="auto">
          <a:xfrm>
            <a:off x="9580333" y="5004300"/>
            <a:ext cx="36089" cy="41102"/>
          </a:xfrm>
          <a:custGeom>
            <a:avLst/>
            <a:gdLst>
              <a:gd name="T0" fmla="*/ 28 w 36"/>
              <a:gd name="T1" fmla="*/ 41 h 41"/>
              <a:gd name="T2" fmla="*/ 25 w 36"/>
              <a:gd name="T3" fmla="*/ 31 h 41"/>
              <a:gd name="T4" fmla="*/ 11 w 36"/>
              <a:gd name="T5" fmla="*/ 31 h 41"/>
              <a:gd name="T6" fmla="*/ 8 w 36"/>
              <a:gd name="T7" fmla="*/ 41 h 41"/>
              <a:gd name="T8" fmla="*/ 0 w 36"/>
              <a:gd name="T9" fmla="*/ 41 h 41"/>
              <a:gd name="T10" fmla="*/ 16 w 36"/>
              <a:gd name="T11" fmla="*/ 0 h 41"/>
              <a:gd name="T12" fmla="*/ 19 w 36"/>
              <a:gd name="T13" fmla="*/ 0 h 41"/>
              <a:gd name="T14" fmla="*/ 36 w 36"/>
              <a:gd name="T15" fmla="*/ 41 h 41"/>
              <a:gd name="T16" fmla="*/ 28 w 36"/>
              <a:gd name="T17" fmla="*/ 41 h 41"/>
              <a:gd name="T18" fmla="*/ 17 w 36"/>
              <a:gd name="T19" fmla="*/ 11 h 41"/>
              <a:gd name="T20" fmla="*/ 13 w 36"/>
              <a:gd name="T21" fmla="*/ 26 h 41"/>
              <a:gd name="T22" fmla="*/ 24 w 36"/>
              <a:gd name="T23" fmla="*/ 26 h 41"/>
              <a:gd name="T24" fmla="*/ 17 w 36"/>
              <a:gd name="T25" fmla="*/ 1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41">
                <a:moveTo>
                  <a:pt x="28" y="41"/>
                </a:moveTo>
                <a:lnTo>
                  <a:pt x="25" y="31"/>
                </a:lnTo>
                <a:lnTo>
                  <a:pt x="11" y="31"/>
                </a:lnTo>
                <a:lnTo>
                  <a:pt x="8" y="41"/>
                </a:lnTo>
                <a:lnTo>
                  <a:pt x="0" y="41"/>
                </a:lnTo>
                <a:lnTo>
                  <a:pt x="16" y="0"/>
                </a:lnTo>
                <a:lnTo>
                  <a:pt x="19" y="0"/>
                </a:lnTo>
                <a:lnTo>
                  <a:pt x="36" y="41"/>
                </a:lnTo>
                <a:lnTo>
                  <a:pt x="28" y="41"/>
                </a:lnTo>
                <a:close/>
                <a:moveTo>
                  <a:pt x="17" y="11"/>
                </a:moveTo>
                <a:lnTo>
                  <a:pt x="13" y="26"/>
                </a:lnTo>
                <a:lnTo>
                  <a:pt x="24" y="26"/>
                </a:lnTo>
                <a:lnTo>
                  <a:pt x="17" y="1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32" name="Freeform 3585"/>
          <p:cNvSpPr/>
          <p:nvPr/>
        </p:nvSpPr>
        <p:spPr bwMode="auto">
          <a:xfrm>
            <a:off x="9615419" y="5004300"/>
            <a:ext cx="48119" cy="41102"/>
          </a:xfrm>
          <a:custGeom>
            <a:avLst/>
            <a:gdLst>
              <a:gd name="T0" fmla="*/ 36 w 48"/>
              <a:gd name="T1" fmla="*/ 41 h 41"/>
              <a:gd name="T2" fmla="*/ 33 w 48"/>
              <a:gd name="T3" fmla="*/ 41 h 41"/>
              <a:gd name="T4" fmla="*/ 23 w 48"/>
              <a:gd name="T5" fmla="*/ 15 h 41"/>
              <a:gd name="T6" fmla="*/ 15 w 48"/>
              <a:gd name="T7" fmla="*/ 41 h 41"/>
              <a:gd name="T8" fmla="*/ 12 w 48"/>
              <a:gd name="T9" fmla="*/ 41 h 41"/>
              <a:gd name="T10" fmla="*/ 0 w 48"/>
              <a:gd name="T11" fmla="*/ 0 h 41"/>
              <a:gd name="T12" fmla="*/ 6 w 48"/>
              <a:gd name="T13" fmla="*/ 0 h 41"/>
              <a:gd name="T14" fmla="*/ 14 w 48"/>
              <a:gd name="T15" fmla="*/ 23 h 41"/>
              <a:gd name="T16" fmla="*/ 22 w 48"/>
              <a:gd name="T17" fmla="*/ 0 h 41"/>
              <a:gd name="T18" fmla="*/ 25 w 48"/>
              <a:gd name="T19" fmla="*/ 0 h 41"/>
              <a:gd name="T20" fmla="*/ 34 w 48"/>
              <a:gd name="T21" fmla="*/ 23 h 41"/>
              <a:gd name="T22" fmla="*/ 42 w 48"/>
              <a:gd name="T23" fmla="*/ 0 h 41"/>
              <a:gd name="T24" fmla="*/ 48 w 48"/>
              <a:gd name="T25" fmla="*/ 0 h 41"/>
              <a:gd name="T26" fmla="*/ 36 w 48"/>
              <a:gd name="T27"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41">
                <a:moveTo>
                  <a:pt x="36" y="41"/>
                </a:moveTo>
                <a:lnTo>
                  <a:pt x="33" y="41"/>
                </a:lnTo>
                <a:lnTo>
                  <a:pt x="23" y="15"/>
                </a:lnTo>
                <a:lnTo>
                  <a:pt x="15" y="41"/>
                </a:lnTo>
                <a:lnTo>
                  <a:pt x="12" y="41"/>
                </a:lnTo>
                <a:lnTo>
                  <a:pt x="0" y="0"/>
                </a:lnTo>
                <a:lnTo>
                  <a:pt x="6" y="0"/>
                </a:lnTo>
                <a:lnTo>
                  <a:pt x="14" y="23"/>
                </a:lnTo>
                <a:lnTo>
                  <a:pt x="22" y="0"/>
                </a:lnTo>
                <a:lnTo>
                  <a:pt x="25" y="0"/>
                </a:lnTo>
                <a:lnTo>
                  <a:pt x="34" y="23"/>
                </a:lnTo>
                <a:lnTo>
                  <a:pt x="42" y="0"/>
                </a:lnTo>
                <a:lnTo>
                  <a:pt x="48" y="0"/>
                </a:lnTo>
                <a:lnTo>
                  <a:pt x="36" y="4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33" name="Freeform 3586"/>
          <p:cNvSpPr/>
          <p:nvPr/>
        </p:nvSpPr>
        <p:spPr bwMode="auto">
          <a:xfrm>
            <a:off x="9670556" y="5004300"/>
            <a:ext cx="25062" cy="41102"/>
          </a:xfrm>
          <a:custGeom>
            <a:avLst/>
            <a:gdLst>
              <a:gd name="T0" fmla="*/ 6 w 25"/>
              <a:gd name="T1" fmla="*/ 6 h 41"/>
              <a:gd name="T2" fmla="*/ 6 w 25"/>
              <a:gd name="T3" fmla="*/ 15 h 41"/>
              <a:gd name="T4" fmla="*/ 20 w 25"/>
              <a:gd name="T5" fmla="*/ 15 h 41"/>
              <a:gd name="T6" fmla="*/ 20 w 25"/>
              <a:gd name="T7" fmla="*/ 22 h 41"/>
              <a:gd name="T8" fmla="*/ 6 w 25"/>
              <a:gd name="T9" fmla="*/ 22 h 41"/>
              <a:gd name="T10" fmla="*/ 6 w 25"/>
              <a:gd name="T11" fmla="*/ 34 h 41"/>
              <a:gd name="T12" fmla="*/ 25 w 25"/>
              <a:gd name="T13" fmla="*/ 34 h 41"/>
              <a:gd name="T14" fmla="*/ 25 w 25"/>
              <a:gd name="T15" fmla="*/ 41 h 41"/>
              <a:gd name="T16" fmla="*/ 0 w 25"/>
              <a:gd name="T17" fmla="*/ 41 h 41"/>
              <a:gd name="T18" fmla="*/ 0 w 25"/>
              <a:gd name="T19" fmla="*/ 0 h 41"/>
              <a:gd name="T20" fmla="*/ 25 w 25"/>
              <a:gd name="T21" fmla="*/ 0 h 41"/>
              <a:gd name="T22" fmla="*/ 25 w 25"/>
              <a:gd name="T23" fmla="*/ 6 h 41"/>
              <a:gd name="T24" fmla="*/ 6 w 25"/>
              <a:gd name="T25" fmla="*/ 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41">
                <a:moveTo>
                  <a:pt x="6" y="6"/>
                </a:moveTo>
                <a:lnTo>
                  <a:pt x="6" y="15"/>
                </a:lnTo>
                <a:lnTo>
                  <a:pt x="20" y="15"/>
                </a:lnTo>
                <a:lnTo>
                  <a:pt x="20" y="22"/>
                </a:lnTo>
                <a:lnTo>
                  <a:pt x="6" y="22"/>
                </a:lnTo>
                <a:lnTo>
                  <a:pt x="6" y="34"/>
                </a:lnTo>
                <a:lnTo>
                  <a:pt x="25" y="34"/>
                </a:lnTo>
                <a:lnTo>
                  <a:pt x="25" y="41"/>
                </a:lnTo>
                <a:lnTo>
                  <a:pt x="0" y="41"/>
                </a:lnTo>
                <a:lnTo>
                  <a:pt x="0" y="0"/>
                </a:lnTo>
                <a:lnTo>
                  <a:pt x="25" y="0"/>
                </a:lnTo>
                <a:lnTo>
                  <a:pt x="25" y="6"/>
                </a:lnTo>
                <a:lnTo>
                  <a:pt x="6"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34" name="Freeform 3587"/>
          <p:cNvSpPr/>
          <p:nvPr/>
        </p:nvSpPr>
        <p:spPr bwMode="auto">
          <a:xfrm>
            <a:off x="9701632" y="5002295"/>
            <a:ext cx="23057" cy="43107"/>
          </a:xfrm>
          <a:custGeom>
            <a:avLst/>
            <a:gdLst>
              <a:gd name="T0" fmla="*/ 0 w 15"/>
              <a:gd name="T1" fmla="*/ 25 h 27"/>
              <a:gd name="T2" fmla="*/ 1 w 15"/>
              <a:gd name="T3" fmla="*/ 21 h 27"/>
              <a:gd name="T4" fmla="*/ 7 w 15"/>
              <a:gd name="T5" fmla="*/ 23 h 27"/>
              <a:gd name="T6" fmla="*/ 11 w 15"/>
              <a:gd name="T7" fmla="*/ 20 h 27"/>
              <a:gd name="T8" fmla="*/ 10 w 15"/>
              <a:gd name="T9" fmla="*/ 18 h 27"/>
              <a:gd name="T10" fmla="*/ 6 w 15"/>
              <a:gd name="T11" fmla="*/ 15 h 27"/>
              <a:gd name="T12" fmla="*/ 2 w 15"/>
              <a:gd name="T13" fmla="*/ 13 h 27"/>
              <a:gd name="T14" fmla="*/ 0 w 15"/>
              <a:gd name="T15" fmla="*/ 10 h 27"/>
              <a:gd name="T16" fmla="*/ 0 w 15"/>
              <a:gd name="T17" fmla="*/ 7 h 27"/>
              <a:gd name="T18" fmla="*/ 2 w 15"/>
              <a:gd name="T19" fmla="*/ 2 h 27"/>
              <a:gd name="T20" fmla="*/ 7 w 15"/>
              <a:gd name="T21" fmla="*/ 0 h 27"/>
              <a:gd name="T22" fmla="*/ 14 w 15"/>
              <a:gd name="T23" fmla="*/ 2 h 27"/>
              <a:gd name="T24" fmla="*/ 13 w 15"/>
              <a:gd name="T25" fmla="*/ 6 h 27"/>
              <a:gd name="T26" fmla="*/ 8 w 15"/>
              <a:gd name="T27" fmla="*/ 4 h 27"/>
              <a:gd name="T28" fmla="*/ 5 w 15"/>
              <a:gd name="T29" fmla="*/ 5 h 27"/>
              <a:gd name="T30" fmla="*/ 4 w 15"/>
              <a:gd name="T31" fmla="*/ 7 h 27"/>
              <a:gd name="T32" fmla="*/ 9 w 15"/>
              <a:gd name="T33" fmla="*/ 12 h 27"/>
              <a:gd name="T34" fmla="*/ 13 w 15"/>
              <a:gd name="T35" fmla="*/ 14 h 27"/>
              <a:gd name="T36" fmla="*/ 15 w 15"/>
              <a:gd name="T37" fmla="*/ 17 h 27"/>
              <a:gd name="T38" fmla="*/ 15 w 15"/>
              <a:gd name="T39" fmla="*/ 20 h 27"/>
              <a:gd name="T40" fmla="*/ 13 w 15"/>
              <a:gd name="T41" fmla="*/ 25 h 27"/>
              <a:gd name="T42" fmla="*/ 6 w 15"/>
              <a:gd name="T43" fmla="*/ 27 h 27"/>
              <a:gd name="T44" fmla="*/ 0 w 15"/>
              <a:gd name="T45" fmla="*/ 2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27">
                <a:moveTo>
                  <a:pt x="0" y="25"/>
                </a:moveTo>
                <a:cubicBezTo>
                  <a:pt x="1" y="21"/>
                  <a:pt x="1" y="21"/>
                  <a:pt x="1" y="21"/>
                </a:cubicBezTo>
                <a:cubicBezTo>
                  <a:pt x="3" y="22"/>
                  <a:pt x="5" y="23"/>
                  <a:pt x="7" y="23"/>
                </a:cubicBezTo>
                <a:cubicBezTo>
                  <a:pt x="9" y="23"/>
                  <a:pt x="11" y="22"/>
                  <a:pt x="11" y="20"/>
                </a:cubicBezTo>
                <a:cubicBezTo>
                  <a:pt x="11" y="19"/>
                  <a:pt x="10" y="18"/>
                  <a:pt x="10" y="18"/>
                </a:cubicBezTo>
                <a:cubicBezTo>
                  <a:pt x="9" y="17"/>
                  <a:pt x="8" y="16"/>
                  <a:pt x="6" y="15"/>
                </a:cubicBezTo>
                <a:cubicBezTo>
                  <a:pt x="4" y="14"/>
                  <a:pt x="2" y="13"/>
                  <a:pt x="2" y="13"/>
                </a:cubicBezTo>
                <a:cubicBezTo>
                  <a:pt x="1" y="12"/>
                  <a:pt x="1" y="11"/>
                  <a:pt x="0" y="10"/>
                </a:cubicBezTo>
                <a:cubicBezTo>
                  <a:pt x="0" y="9"/>
                  <a:pt x="0" y="8"/>
                  <a:pt x="0" y="7"/>
                </a:cubicBezTo>
                <a:cubicBezTo>
                  <a:pt x="0" y="5"/>
                  <a:pt x="0" y="4"/>
                  <a:pt x="2" y="2"/>
                </a:cubicBezTo>
                <a:cubicBezTo>
                  <a:pt x="3" y="1"/>
                  <a:pt x="5" y="0"/>
                  <a:pt x="7" y="0"/>
                </a:cubicBezTo>
                <a:cubicBezTo>
                  <a:pt x="10" y="0"/>
                  <a:pt x="13" y="1"/>
                  <a:pt x="14" y="2"/>
                </a:cubicBezTo>
                <a:cubicBezTo>
                  <a:pt x="13" y="6"/>
                  <a:pt x="13" y="6"/>
                  <a:pt x="13" y="6"/>
                </a:cubicBezTo>
                <a:cubicBezTo>
                  <a:pt x="11" y="5"/>
                  <a:pt x="9" y="4"/>
                  <a:pt x="8" y="4"/>
                </a:cubicBezTo>
                <a:cubicBezTo>
                  <a:pt x="6" y="4"/>
                  <a:pt x="6" y="5"/>
                  <a:pt x="5" y="5"/>
                </a:cubicBezTo>
                <a:cubicBezTo>
                  <a:pt x="4" y="6"/>
                  <a:pt x="4" y="6"/>
                  <a:pt x="4" y="7"/>
                </a:cubicBezTo>
                <a:cubicBezTo>
                  <a:pt x="4" y="9"/>
                  <a:pt x="6" y="10"/>
                  <a:pt x="9" y="12"/>
                </a:cubicBezTo>
                <a:cubicBezTo>
                  <a:pt x="11" y="13"/>
                  <a:pt x="12" y="14"/>
                  <a:pt x="13" y="14"/>
                </a:cubicBezTo>
                <a:cubicBezTo>
                  <a:pt x="14" y="15"/>
                  <a:pt x="14" y="16"/>
                  <a:pt x="15" y="17"/>
                </a:cubicBezTo>
                <a:cubicBezTo>
                  <a:pt x="15" y="18"/>
                  <a:pt x="15" y="19"/>
                  <a:pt x="15" y="20"/>
                </a:cubicBezTo>
                <a:cubicBezTo>
                  <a:pt x="15" y="22"/>
                  <a:pt x="14" y="24"/>
                  <a:pt x="13" y="25"/>
                </a:cubicBezTo>
                <a:cubicBezTo>
                  <a:pt x="11" y="26"/>
                  <a:pt x="9" y="27"/>
                  <a:pt x="6" y="27"/>
                </a:cubicBezTo>
                <a:cubicBezTo>
                  <a:pt x="4" y="27"/>
                  <a:pt x="2" y="26"/>
                  <a:pt x="0" y="2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35" name="Freeform 3588"/>
          <p:cNvSpPr>
            <a:spLocks noEditPoints="1"/>
          </p:cNvSpPr>
          <p:nvPr/>
        </p:nvSpPr>
        <p:spPr bwMode="auto">
          <a:xfrm>
            <a:off x="9731707" y="5002295"/>
            <a:ext cx="34084" cy="43107"/>
          </a:xfrm>
          <a:custGeom>
            <a:avLst/>
            <a:gdLst>
              <a:gd name="T0" fmla="*/ 0 w 22"/>
              <a:gd name="T1" fmla="*/ 14 h 27"/>
              <a:gd name="T2" fmla="*/ 3 w 22"/>
              <a:gd name="T3" fmla="*/ 4 h 27"/>
              <a:gd name="T4" fmla="*/ 11 w 22"/>
              <a:gd name="T5" fmla="*/ 0 h 27"/>
              <a:gd name="T6" fmla="*/ 19 w 22"/>
              <a:gd name="T7" fmla="*/ 4 h 27"/>
              <a:gd name="T8" fmla="*/ 22 w 22"/>
              <a:gd name="T9" fmla="*/ 14 h 27"/>
              <a:gd name="T10" fmla="*/ 19 w 22"/>
              <a:gd name="T11" fmla="*/ 23 h 27"/>
              <a:gd name="T12" fmla="*/ 10 w 22"/>
              <a:gd name="T13" fmla="*/ 27 h 27"/>
              <a:gd name="T14" fmla="*/ 2 w 22"/>
              <a:gd name="T15" fmla="*/ 23 h 27"/>
              <a:gd name="T16" fmla="*/ 0 w 22"/>
              <a:gd name="T17" fmla="*/ 14 h 27"/>
              <a:gd name="T18" fmla="*/ 4 w 22"/>
              <a:gd name="T19" fmla="*/ 14 h 27"/>
              <a:gd name="T20" fmla="*/ 6 w 22"/>
              <a:gd name="T21" fmla="*/ 21 h 27"/>
              <a:gd name="T22" fmla="*/ 10 w 22"/>
              <a:gd name="T23" fmla="*/ 23 h 27"/>
              <a:gd name="T24" fmla="*/ 16 w 22"/>
              <a:gd name="T25" fmla="*/ 21 h 27"/>
              <a:gd name="T26" fmla="*/ 17 w 22"/>
              <a:gd name="T27" fmla="*/ 14 h 27"/>
              <a:gd name="T28" fmla="*/ 11 w 22"/>
              <a:gd name="T29" fmla="*/ 4 h 27"/>
              <a:gd name="T30" fmla="*/ 6 w 22"/>
              <a:gd name="T31" fmla="*/ 7 h 27"/>
              <a:gd name="T32" fmla="*/ 4 w 22"/>
              <a:gd name="T33" fmla="*/ 1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 h="27">
                <a:moveTo>
                  <a:pt x="0" y="14"/>
                </a:moveTo>
                <a:cubicBezTo>
                  <a:pt x="0" y="10"/>
                  <a:pt x="1" y="7"/>
                  <a:pt x="3" y="4"/>
                </a:cubicBezTo>
                <a:cubicBezTo>
                  <a:pt x="5" y="2"/>
                  <a:pt x="7" y="0"/>
                  <a:pt x="11" y="0"/>
                </a:cubicBezTo>
                <a:cubicBezTo>
                  <a:pt x="14" y="0"/>
                  <a:pt x="17" y="2"/>
                  <a:pt x="19" y="4"/>
                </a:cubicBezTo>
                <a:cubicBezTo>
                  <a:pt x="21" y="6"/>
                  <a:pt x="22" y="9"/>
                  <a:pt x="22" y="14"/>
                </a:cubicBezTo>
                <a:cubicBezTo>
                  <a:pt x="22" y="18"/>
                  <a:pt x="21" y="21"/>
                  <a:pt x="19" y="23"/>
                </a:cubicBezTo>
                <a:cubicBezTo>
                  <a:pt x="17" y="26"/>
                  <a:pt x="14" y="27"/>
                  <a:pt x="10" y="27"/>
                </a:cubicBezTo>
                <a:cubicBezTo>
                  <a:pt x="7" y="27"/>
                  <a:pt x="4" y="26"/>
                  <a:pt x="2" y="23"/>
                </a:cubicBezTo>
                <a:cubicBezTo>
                  <a:pt x="1" y="21"/>
                  <a:pt x="0" y="18"/>
                  <a:pt x="0" y="14"/>
                </a:cubicBezTo>
                <a:close/>
                <a:moveTo>
                  <a:pt x="4" y="14"/>
                </a:moveTo>
                <a:cubicBezTo>
                  <a:pt x="4" y="17"/>
                  <a:pt x="5" y="19"/>
                  <a:pt x="6" y="21"/>
                </a:cubicBezTo>
                <a:cubicBezTo>
                  <a:pt x="7" y="22"/>
                  <a:pt x="8" y="23"/>
                  <a:pt x="10" y="23"/>
                </a:cubicBezTo>
                <a:cubicBezTo>
                  <a:pt x="13" y="23"/>
                  <a:pt x="14" y="22"/>
                  <a:pt x="16" y="21"/>
                </a:cubicBezTo>
                <a:cubicBezTo>
                  <a:pt x="17" y="19"/>
                  <a:pt x="17" y="17"/>
                  <a:pt x="17" y="14"/>
                </a:cubicBezTo>
                <a:cubicBezTo>
                  <a:pt x="17" y="8"/>
                  <a:pt x="15" y="4"/>
                  <a:pt x="11" y="4"/>
                </a:cubicBezTo>
                <a:cubicBezTo>
                  <a:pt x="9" y="4"/>
                  <a:pt x="7" y="5"/>
                  <a:pt x="6" y="7"/>
                </a:cubicBezTo>
                <a:cubicBezTo>
                  <a:pt x="5" y="9"/>
                  <a:pt x="4" y="11"/>
                  <a:pt x="4" y="1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36" name="Freeform 3589"/>
          <p:cNvSpPr/>
          <p:nvPr/>
        </p:nvSpPr>
        <p:spPr bwMode="auto">
          <a:xfrm>
            <a:off x="9770803" y="5004300"/>
            <a:ext cx="41102" cy="41102"/>
          </a:xfrm>
          <a:custGeom>
            <a:avLst/>
            <a:gdLst>
              <a:gd name="T0" fmla="*/ 41 w 41"/>
              <a:gd name="T1" fmla="*/ 41 h 41"/>
              <a:gd name="T2" fmla="*/ 33 w 41"/>
              <a:gd name="T3" fmla="*/ 41 h 41"/>
              <a:gd name="T4" fmla="*/ 30 w 41"/>
              <a:gd name="T5" fmla="*/ 19 h 41"/>
              <a:gd name="T6" fmla="*/ 22 w 41"/>
              <a:gd name="T7" fmla="*/ 41 h 41"/>
              <a:gd name="T8" fmla="*/ 19 w 41"/>
              <a:gd name="T9" fmla="*/ 41 h 41"/>
              <a:gd name="T10" fmla="*/ 11 w 41"/>
              <a:gd name="T11" fmla="*/ 19 h 41"/>
              <a:gd name="T12" fmla="*/ 6 w 41"/>
              <a:gd name="T13" fmla="*/ 41 h 41"/>
              <a:gd name="T14" fmla="*/ 0 w 41"/>
              <a:gd name="T15" fmla="*/ 41 h 41"/>
              <a:gd name="T16" fmla="*/ 8 w 41"/>
              <a:gd name="T17" fmla="*/ 0 h 41"/>
              <a:gd name="T18" fmla="*/ 11 w 41"/>
              <a:gd name="T19" fmla="*/ 0 h 41"/>
              <a:gd name="T20" fmla="*/ 20 w 41"/>
              <a:gd name="T21" fmla="*/ 26 h 41"/>
              <a:gd name="T22" fmla="*/ 28 w 41"/>
              <a:gd name="T23" fmla="*/ 0 h 41"/>
              <a:gd name="T24" fmla="*/ 33 w 41"/>
              <a:gd name="T25" fmla="*/ 0 h 41"/>
              <a:gd name="T26" fmla="*/ 41 w 41"/>
              <a:gd name="T27"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1" h="41">
                <a:moveTo>
                  <a:pt x="41" y="41"/>
                </a:moveTo>
                <a:lnTo>
                  <a:pt x="33" y="41"/>
                </a:lnTo>
                <a:lnTo>
                  <a:pt x="30" y="19"/>
                </a:lnTo>
                <a:lnTo>
                  <a:pt x="22" y="41"/>
                </a:lnTo>
                <a:lnTo>
                  <a:pt x="19" y="41"/>
                </a:lnTo>
                <a:lnTo>
                  <a:pt x="11" y="19"/>
                </a:lnTo>
                <a:lnTo>
                  <a:pt x="6" y="41"/>
                </a:lnTo>
                <a:lnTo>
                  <a:pt x="0" y="41"/>
                </a:lnTo>
                <a:lnTo>
                  <a:pt x="8" y="0"/>
                </a:lnTo>
                <a:lnTo>
                  <a:pt x="11" y="0"/>
                </a:lnTo>
                <a:lnTo>
                  <a:pt x="20" y="26"/>
                </a:lnTo>
                <a:lnTo>
                  <a:pt x="28" y="0"/>
                </a:lnTo>
                <a:lnTo>
                  <a:pt x="33" y="0"/>
                </a:lnTo>
                <a:lnTo>
                  <a:pt x="41" y="4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37" name="Freeform 3590"/>
          <p:cNvSpPr/>
          <p:nvPr/>
        </p:nvSpPr>
        <p:spPr bwMode="auto">
          <a:xfrm>
            <a:off x="9815915" y="5004300"/>
            <a:ext cx="27067" cy="41102"/>
          </a:xfrm>
          <a:custGeom>
            <a:avLst/>
            <a:gdLst>
              <a:gd name="T0" fmla="*/ 8 w 27"/>
              <a:gd name="T1" fmla="*/ 6 h 41"/>
              <a:gd name="T2" fmla="*/ 8 w 27"/>
              <a:gd name="T3" fmla="*/ 15 h 41"/>
              <a:gd name="T4" fmla="*/ 21 w 27"/>
              <a:gd name="T5" fmla="*/ 15 h 41"/>
              <a:gd name="T6" fmla="*/ 21 w 27"/>
              <a:gd name="T7" fmla="*/ 22 h 41"/>
              <a:gd name="T8" fmla="*/ 8 w 27"/>
              <a:gd name="T9" fmla="*/ 22 h 41"/>
              <a:gd name="T10" fmla="*/ 8 w 27"/>
              <a:gd name="T11" fmla="*/ 34 h 41"/>
              <a:gd name="T12" fmla="*/ 27 w 27"/>
              <a:gd name="T13" fmla="*/ 34 h 41"/>
              <a:gd name="T14" fmla="*/ 27 w 27"/>
              <a:gd name="T15" fmla="*/ 41 h 41"/>
              <a:gd name="T16" fmla="*/ 0 w 27"/>
              <a:gd name="T17" fmla="*/ 41 h 41"/>
              <a:gd name="T18" fmla="*/ 0 w 27"/>
              <a:gd name="T19" fmla="*/ 0 h 41"/>
              <a:gd name="T20" fmla="*/ 27 w 27"/>
              <a:gd name="T21" fmla="*/ 0 h 41"/>
              <a:gd name="T22" fmla="*/ 27 w 27"/>
              <a:gd name="T23" fmla="*/ 6 h 41"/>
              <a:gd name="T24" fmla="*/ 8 w 27"/>
              <a:gd name="T25" fmla="*/ 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41">
                <a:moveTo>
                  <a:pt x="8" y="6"/>
                </a:moveTo>
                <a:lnTo>
                  <a:pt x="8" y="15"/>
                </a:lnTo>
                <a:lnTo>
                  <a:pt x="21" y="15"/>
                </a:lnTo>
                <a:lnTo>
                  <a:pt x="21" y="22"/>
                </a:lnTo>
                <a:lnTo>
                  <a:pt x="8" y="22"/>
                </a:lnTo>
                <a:lnTo>
                  <a:pt x="8" y="34"/>
                </a:lnTo>
                <a:lnTo>
                  <a:pt x="27" y="34"/>
                </a:lnTo>
                <a:lnTo>
                  <a:pt x="27" y="41"/>
                </a:lnTo>
                <a:lnTo>
                  <a:pt x="0" y="41"/>
                </a:lnTo>
                <a:lnTo>
                  <a:pt x="0" y="0"/>
                </a:lnTo>
                <a:lnTo>
                  <a:pt x="27" y="0"/>
                </a:lnTo>
                <a:lnTo>
                  <a:pt x="27" y="6"/>
                </a:lnTo>
                <a:lnTo>
                  <a:pt x="8"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38" name="Freeform 3591"/>
          <p:cNvSpPr/>
          <p:nvPr/>
        </p:nvSpPr>
        <p:spPr bwMode="auto">
          <a:xfrm>
            <a:off x="9868044" y="5004300"/>
            <a:ext cx="30074" cy="41102"/>
          </a:xfrm>
          <a:custGeom>
            <a:avLst/>
            <a:gdLst>
              <a:gd name="T0" fmla="*/ 24 w 30"/>
              <a:gd name="T1" fmla="*/ 41 h 41"/>
              <a:gd name="T2" fmla="*/ 24 w 30"/>
              <a:gd name="T3" fmla="*/ 22 h 41"/>
              <a:gd name="T4" fmla="*/ 6 w 30"/>
              <a:gd name="T5" fmla="*/ 22 h 41"/>
              <a:gd name="T6" fmla="*/ 6 w 30"/>
              <a:gd name="T7" fmla="*/ 41 h 41"/>
              <a:gd name="T8" fmla="*/ 0 w 30"/>
              <a:gd name="T9" fmla="*/ 41 h 41"/>
              <a:gd name="T10" fmla="*/ 0 w 30"/>
              <a:gd name="T11" fmla="*/ 0 h 41"/>
              <a:gd name="T12" fmla="*/ 6 w 30"/>
              <a:gd name="T13" fmla="*/ 0 h 41"/>
              <a:gd name="T14" fmla="*/ 6 w 30"/>
              <a:gd name="T15" fmla="*/ 15 h 41"/>
              <a:gd name="T16" fmla="*/ 24 w 30"/>
              <a:gd name="T17" fmla="*/ 15 h 41"/>
              <a:gd name="T18" fmla="*/ 24 w 30"/>
              <a:gd name="T19" fmla="*/ 0 h 41"/>
              <a:gd name="T20" fmla="*/ 30 w 30"/>
              <a:gd name="T21" fmla="*/ 0 h 41"/>
              <a:gd name="T22" fmla="*/ 30 w 30"/>
              <a:gd name="T23" fmla="*/ 41 h 41"/>
              <a:gd name="T24" fmla="*/ 24 w 30"/>
              <a:gd name="T25"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41">
                <a:moveTo>
                  <a:pt x="24" y="41"/>
                </a:moveTo>
                <a:lnTo>
                  <a:pt x="24" y="22"/>
                </a:lnTo>
                <a:lnTo>
                  <a:pt x="6" y="22"/>
                </a:lnTo>
                <a:lnTo>
                  <a:pt x="6" y="41"/>
                </a:lnTo>
                <a:lnTo>
                  <a:pt x="0" y="41"/>
                </a:lnTo>
                <a:lnTo>
                  <a:pt x="0" y="0"/>
                </a:lnTo>
                <a:lnTo>
                  <a:pt x="6" y="0"/>
                </a:lnTo>
                <a:lnTo>
                  <a:pt x="6" y="15"/>
                </a:lnTo>
                <a:lnTo>
                  <a:pt x="24" y="15"/>
                </a:lnTo>
                <a:lnTo>
                  <a:pt x="24" y="0"/>
                </a:lnTo>
                <a:lnTo>
                  <a:pt x="30" y="0"/>
                </a:lnTo>
                <a:lnTo>
                  <a:pt x="30" y="41"/>
                </a:lnTo>
                <a:lnTo>
                  <a:pt x="24" y="4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39" name="Freeform 3592"/>
          <p:cNvSpPr/>
          <p:nvPr/>
        </p:nvSpPr>
        <p:spPr bwMode="auto">
          <a:xfrm>
            <a:off x="9907140" y="5004300"/>
            <a:ext cx="27067" cy="41102"/>
          </a:xfrm>
          <a:custGeom>
            <a:avLst/>
            <a:gdLst>
              <a:gd name="T0" fmla="*/ 8 w 27"/>
              <a:gd name="T1" fmla="*/ 6 h 41"/>
              <a:gd name="T2" fmla="*/ 8 w 27"/>
              <a:gd name="T3" fmla="*/ 15 h 41"/>
              <a:gd name="T4" fmla="*/ 21 w 27"/>
              <a:gd name="T5" fmla="*/ 15 h 41"/>
              <a:gd name="T6" fmla="*/ 21 w 27"/>
              <a:gd name="T7" fmla="*/ 22 h 41"/>
              <a:gd name="T8" fmla="*/ 8 w 27"/>
              <a:gd name="T9" fmla="*/ 22 h 41"/>
              <a:gd name="T10" fmla="*/ 8 w 27"/>
              <a:gd name="T11" fmla="*/ 34 h 41"/>
              <a:gd name="T12" fmla="*/ 25 w 27"/>
              <a:gd name="T13" fmla="*/ 34 h 41"/>
              <a:gd name="T14" fmla="*/ 25 w 27"/>
              <a:gd name="T15" fmla="*/ 41 h 41"/>
              <a:gd name="T16" fmla="*/ 0 w 27"/>
              <a:gd name="T17" fmla="*/ 41 h 41"/>
              <a:gd name="T18" fmla="*/ 0 w 27"/>
              <a:gd name="T19" fmla="*/ 0 h 41"/>
              <a:gd name="T20" fmla="*/ 27 w 27"/>
              <a:gd name="T21" fmla="*/ 0 h 41"/>
              <a:gd name="T22" fmla="*/ 27 w 27"/>
              <a:gd name="T23" fmla="*/ 6 h 41"/>
              <a:gd name="T24" fmla="*/ 8 w 27"/>
              <a:gd name="T25" fmla="*/ 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41">
                <a:moveTo>
                  <a:pt x="8" y="6"/>
                </a:moveTo>
                <a:lnTo>
                  <a:pt x="8" y="15"/>
                </a:lnTo>
                <a:lnTo>
                  <a:pt x="21" y="15"/>
                </a:lnTo>
                <a:lnTo>
                  <a:pt x="21" y="22"/>
                </a:lnTo>
                <a:lnTo>
                  <a:pt x="8" y="22"/>
                </a:lnTo>
                <a:lnTo>
                  <a:pt x="8" y="34"/>
                </a:lnTo>
                <a:lnTo>
                  <a:pt x="25" y="34"/>
                </a:lnTo>
                <a:lnTo>
                  <a:pt x="25" y="41"/>
                </a:lnTo>
                <a:lnTo>
                  <a:pt x="0" y="41"/>
                </a:lnTo>
                <a:lnTo>
                  <a:pt x="0" y="0"/>
                </a:lnTo>
                <a:lnTo>
                  <a:pt x="27" y="0"/>
                </a:lnTo>
                <a:lnTo>
                  <a:pt x="27" y="6"/>
                </a:lnTo>
                <a:lnTo>
                  <a:pt x="8"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40" name="Freeform 3593"/>
          <p:cNvSpPr>
            <a:spLocks noEditPoints="1"/>
          </p:cNvSpPr>
          <p:nvPr/>
        </p:nvSpPr>
        <p:spPr bwMode="auto">
          <a:xfrm>
            <a:off x="9937214" y="5004300"/>
            <a:ext cx="35087" cy="41102"/>
          </a:xfrm>
          <a:custGeom>
            <a:avLst/>
            <a:gdLst>
              <a:gd name="T0" fmla="*/ 27 w 35"/>
              <a:gd name="T1" fmla="*/ 41 h 41"/>
              <a:gd name="T2" fmla="*/ 24 w 35"/>
              <a:gd name="T3" fmla="*/ 31 h 41"/>
              <a:gd name="T4" fmla="*/ 11 w 35"/>
              <a:gd name="T5" fmla="*/ 31 h 41"/>
              <a:gd name="T6" fmla="*/ 8 w 35"/>
              <a:gd name="T7" fmla="*/ 41 h 41"/>
              <a:gd name="T8" fmla="*/ 0 w 35"/>
              <a:gd name="T9" fmla="*/ 41 h 41"/>
              <a:gd name="T10" fmla="*/ 16 w 35"/>
              <a:gd name="T11" fmla="*/ 0 h 41"/>
              <a:gd name="T12" fmla="*/ 19 w 35"/>
              <a:gd name="T13" fmla="*/ 0 h 41"/>
              <a:gd name="T14" fmla="*/ 35 w 35"/>
              <a:gd name="T15" fmla="*/ 41 h 41"/>
              <a:gd name="T16" fmla="*/ 27 w 35"/>
              <a:gd name="T17" fmla="*/ 41 h 41"/>
              <a:gd name="T18" fmla="*/ 17 w 35"/>
              <a:gd name="T19" fmla="*/ 11 h 41"/>
              <a:gd name="T20" fmla="*/ 13 w 35"/>
              <a:gd name="T21" fmla="*/ 26 h 41"/>
              <a:gd name="T22" fmla="*/ 22 w 35"/>
              <a:gd name="T23" fmla="*/ 26 h 41"/>
              <a:gd name="T24" fmla="*/ 17 w 35"/>
              <a:gd name="T25" fmla="*/ 1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 h="41">
                <a:moveTo>
                  <a:pt x="27" y="41"/>
                </a:moveTo>
                <a:lnTo>
                  <a:pt x="24" y="31"/>
                </a:lnTo>
                <a:lnTo>
                  <a:pt x="11" y="31"/>
                </a:lnTo>
                <a:lnTo>
                  <a:pt x="8" y="41"/>
                </a:lnTo>
                <a:lnTo>
                  <a:pt x="0" y="41"/>
                </a:lnTo>
                <a:lnTo>
                  <a:pt x="16" y="0"/>
                </a:lnTo>
                <a:lnTo>
                  <a:pt x="19" y="0"/>
                </a:lnTo>
                <a:lnTo>
                  <a:pt x="35" y="41"/>
                </a:lnTo>
                <a:lnTo>
                  <a:pt x="27" y="41"/>
                </a:lnTo>
                <a:close/>
                <a:moveTo>
                  <a:pt x="17" y="11"/>
                </a:moveTo>
                <a:lnTo>
                  <a:pt x="13" y="26"/>
                </a:lnTo>
                <a:lnTo>
                  <a:pt x="22" y="26"/>
                </a:lnTo>
                <a:lnTo>
                  <a:pt x="17" y="1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41" name="Freeform 3594"/>
          <p:cNvSpPr>
            <a:spLocks noEditPoints="1"/>
          </p:cNvSpPr>
          <p:nvPr/>
        </p:nvSpPr>
        <p:spPr bwMode="auto">
          <a:xfrm>
            <a:off x="9978316" y="5004300"/>
            <a:ext cx="30074" cy="41102"/>
          </a:xfrm>
          <a:custGeom>
            <a:avLst/>
            <a:gdLst>
              <a:gd name="T0" fmla="*/ 5 w 19"/>
              <a:gd name="T1" fmla="*/ 26 h 26"/>
              <a:gd name="T2" fmla="*/ 0 w 19"/>
              <a:gd name="T3" fmla="*/ 26 h 26"/>
              <a:gd name="T4" fmla="*/ 0 w 19"/>
              <a:gd name="T5" fmla="*/ 0 h 26"/>
              <a:gd name="T6" fmla="*/ 7 w 19"/>
              <a:gd name="T7" fmla="*/ 0 h 26"/>
              <a:gd name="T8" fmla="*/ 16 w 19"/>
              <a:gd name="T9" fmla="*/ 3 h 26"/>
              <a:gd name="T10" fmla="*/ 19 w 19"/>
              <a:gd name="T11" fmla="*/ 12 h 26"/>
              <a:gd name="T12" fmla="*/ 5 w 19"/>
              <a:gd name="T13" fmla="*/ 26 h 26"/>
              <a:gd name="T14" fmla="*/ 4 w 19"/>
              <a:gd name="T15" fmla="*/ 4 h 26"/>
              <a:gd name="T16" fmla="*/ 4 w 19"/>
              <a:gd name="T17" fmla="*/ 21 h 26"/>
              <a:gd name="T18" fmla="*/ 7 w 19"/>
              <a:gd name="T19" fmla="*/ 22 h 26"/>
              <a:gd name="T20" fmla="*/ 12 w 19"/>
              <a:gd name="T21" fmla="*/ 19 h 26"/>
              <a:gd name="T22" fmla="*/ 14 w 19"/>
              <a:gd name="T23" fmla="*/ 12 h 26"/>
              <a:gd name="T24" fmla="*/ 6 w 19"/>
              <a:gd name="T25" fmla="*/ 4 h 26"/>
              <a:gd name="T26" fmla="*/ 4 w 19"/>
              <a:gd name="T27" fmla="*/ 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26">
                <a:moveTo>
                  <a:pt x="5" y="26"/>
                </a:moveTo>
                <a:cubicBezTo>
                  <a:pt x="0" y="26"/>
                  <a:pt x="0" y="26"/>
                  <a:pt x="0" y="26"/>
                </a:cubicBezTo>
                <a:cubicBezTo>
                  <a:pt x="0" y="0"/>
                  <a:pt x="0" y="0"/>
                  <a:pt x="0" y="0"/>
                </a:cubicBezTo>
                <a:cubicBezTo>
                  <a:pt x="3" y="0"/>
                  <a:pt x="6" y="0"/>
                  <a:pt x="7" y="0"/>
                </a:cubicBezTo>
                <a:cubicBezTo>
                  <a:pt x="10" y="0"/>
                  <a:pt x="13" y="1"/>
                  <a:pt x="16" y="3"/>
                </a:cubicBezTo>
                <a:cubicBezTo>
                  <a:pt x="18" y="5"/>
                  <a:pt x="19" y="8"/>
                  <a:pt x="19" y="12"/>
                </a:cubicBezTo>
                <a:cubicBezTo>
                  <a:pt x="19" y="21"/>
                  <a:pt x="14" y="26"/>
                  <a:pt x="5" y="26"/>
                </a:cubicBezTo>
                <a:close/>
                <a:moveTo>
                  <a:pt x="4" y="4"/>
                </a:moveTo>
                <a:cubicBezTo>
                  <a:pt x="4" y="21"/>
                  <a:pt x="4" y="21"/>
                  <a:pt x="4" y="21"/>
                </a:cubicBezTo>
                <a:cubicBezTo>
                  <a:pt x="5" y="22"/>
                  <a:pt x="6" y="22"/>
                  <a:pt x="7" y="22"/>
                </a:cubicBezTo>
                <a:cubicBezTo>
                  <a:pt x="9" y="22"/>
                  <a:pt x="11" y="21"/>
                  <a:pt x="12" y="19"/>
                </a:cubicBezTo>
                <a:cubicBezTo>
                  <a:pt x="13" y="17"/>
                  <a:pt x="14" y="15"/>
                  <a:pt x="14" y="12"/>
                </a:cubicBezTo>
                <a:cubicBezTo>
                  <a:pt x="14" y="7"/>
                  <a:pt x="12" y="4"/>
                  <a:pt x="6" y="4"/>
                </a:cubicBezTo>
                <a:cubicBezTo>
                  <a:pt x="6" y="4"/>
                  <a:pt x="5" y="4"/>
                  <a:pt x="4"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42" name="Freeform 3595"/>
          <p:cNvSpPr/>
          <p:nvPr/>
        </p:nvSpPr>
        <p:spPr bwMode="auto">
          <a:xfrm>
            <a:off x="10016410" y="5004300"/>
            <a:ext cx="25062" cy="41102"/>
          </a:xfrm>
          <a:custGeom>
            <a:avLst/>
            <a:gdLst>
              <a:gd name="T0" fmla="*/ 0 w 25"/>
              <a:gd name="T1" fmla="*/ 41 h 41"/>
              <a:gd name="T2" fmla="*/ 0 w 25"/>
              <a:gd name="T3" fmla="*/ 0 h 41"/>
              <a:gd name="T4" fmla="*/ 6 w 25"/>
              <a:gd name="T5" fmla="*/ 0 h 41"/>
              <a:gd name="T6" fmla="*/ 6 w 25"/>
              <a:gd name="T7" fmla="*/ 34 h 41"/>
              <a:gd name="T8" fmla="*/ 25 w 25"/>
              <a:gd name="T9" fmla="*/ 34 h 41"/>
              <a:gd name="T10" fmla="*/ 25 w 25"/>
              <a:gd name="T11" fmla="*/ 41 h 41"/>
              <a:gd name="T12" fmla="*/ 0 w 25"/>
              <a:gd name="T13" fmla="*/ 41 h 41"/>
            </a:gdLst>
            <a:ahLst/>
            <a:cxnLst>
              <a:cxn ang="0">
                <a:pos x="T0" y="T1"/>
              </a:cxn>
              <a:cxn ang="0">
                <a:pos x="T2" y="T3"/>
              </a:cxn>
              <a:cxn ang="0">
                <a:pos x="T4" y="T5"/>
              </a:cxn>
              <a:cxn ang="0">
                <a:pos x="T6" y="T7"/>
              </a:cxn>
              <a:cxn ang="0">
                <a:pos x="T8" y="T9"/>
              </a:cxn>
              <a:cxn ang="0">
                <a:pos x="T10" y="T11"/>
              </a:cxn>
              <a:cxn ang="0">
                <a:pos x="T12" y="T13"/>
              </a:cxn>
            </a:cxnLst>
            <a:rect l="0" t="0" r="r" b="b"/>
            <a:pathLst>
              <a:path w="25" h="41">
                <a:moveTo>
                  <a:pt x="0" y="41"/>
                </a:moveTo>
                <a:lnTo>
                  <a:pt x="0" y="0"/>
                </a:lnTo>
                <a:lnTo>
                  <a:pt x="6" y="0"/>
                </a:lnTo>
                <a:lnTo>
                  <a:pt x="6" y="34"/>
                </a:lnTo>
                <a:lnTo>
                  <a:pt x="25" y="34"/>
                </a:lnTo>
                <a:lnTo>
                  <a:pt x="25" y="41"/>
                </a:lnTo>
                <a:lnTo>
                  <a:pt x="0" y="4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43" name="Rectangle 3596"/>
          <p:cNvSpPr>
            <a:spLocks noChangeArrowheads="1"/>
          </p:cNvSpPr>
          <p:nvPr/>
        </p:nvSpPr>
        <p:spPr bwMode="auto">
          <a:xfrm>
            <a:off x="10047487" y="5004300"/>
            <a:ext cx="8020" cy="4110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644" name="Freeform 3597"/>
          <p:cNvSpPr/>
          <p:nvPr/>
        </p:nvSpPr>
        <p:spPr bwMode="auto">
          <a:xfrm>
            <a:off x="10064529" y="5004300"/>
            <a:ext cx="28069" cy="41102"/>
          </a:xfrm>
          <a:custGeom>
            <a:avLst/>
            <a:gdLst>
              <a:gd name="T0" fmla="*/ 27 w 28"/>
              <a:gd name="T1" fmla="*/ 41 h 41"/>
              <a:gd name="T2" fmla="*/ 6 w 28"/>
              <a:gd name="T3" fmla="*/ 15 h 41"/>
              <a:gd name="T4" fmla="*/ 6 w 28"/>
              <a:gd name="T5" fmla="*/ 41 h 41"/>
              <a:gd name="T6" fmla="*/ 0 w 28"/>
              <a:gd name="T7" fmla="*/ 41 h 41"/>
              <a:gd name="T8" fmla="*/ 0 w 28"/>
              <a:gd name="T9" fmla="*/ 0 h 41"/>
              <a:gd name="T10" fmla="*/ 3 w 28"/>
              <a:gd name="T11" fmla="*/ 0 h 41"/>
              <a:gd name="T12" fmla="*/ 22 w 28"/>
              <a:gd name="T13" fmla="*/ 23 h 41"/>
              <a:gd name="T14" fmla="*/ 22 w 28"/>
              <a:gd name="T15" fmla="*/ 0 h 41"/>
              <a:gd name="T16" fmla="*/ 28 w 28"/>
              <a:gd name="T17" fmla="*/ 0 h 41"/>
              <a:gd name="T18" fmla="*/ 28 w 28"/>
              <a:gd name="T19" fmla="*/ 41 h 41"/>
              <a:gd name="T20" fmla="*/ 27 w 28"/>
              <a:gd name="T21"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 h="41">
                <a:moveTo>
                  <a:pt x="27" y="41"/>
                </a:moveTo>
                <a:lnTo>
                  <a:pt x="6" y="15"/>
                </a:lnTo>
                <a:lnTo>
                  <a:pt x="6" y="41"/>
                </a:lnTo>
                <a:lnTo>
                  <a:pt x="0" y="41"/>
                </a:lnTo>
                <a:lnTo>
                  <a:pt x="0" y="0"/>
                </a:lnTo>
                <a:lnTo>
                  <a:pt x="3" y="0"/>
                </a:lnTo>
                <a:lnTo>
                  <a:pt x="22" y="23"/>
                </a:lnTo>
                <a:lnTo>
                  <a:pt x="22" y="0"/>
                </a:lnTo>
                <a:lnTo>
                  <a:pt x="28" y="0"/>
                </a:lnTo>
                <a:lnTo>
                  <a:pt x="28" y="41"/>
                </a:lnTo>
                <a:lnTo>
                  <a:pt x="27" y="4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45" name="Freeform 3598"/>
          <p:cNvSpPr/>
          <p:nvPr/>
        </p:nvSpPr>
        <p:spPr bwMode="auto">
          <a:xfrm>
            <a:off x="10102623" y="5004300"/>
            <a:ext cx="26064" cy="41102"/>
          </a:xfrm>
          <a:custGeom>
            <a:avLst/>
            <a:gdLst>
              <a:gd name="T0" fmla="*/ 8 w 26"/>
              <a:gd name="T1" fmla="*/ 6 h 41"/>
              <a:gd name="T2" fmla="*/ 8 w 26"/>
              <a:gd name="T3" fmla="*/ 15 h 41"/>
              <a:gd name="T4" fmla="*/ 22 w 26"/>
              <a:gd name="T5" fmla="*/ 15 h 41"/>
              <a:gd name="T6" fmla="*/ 22 w 26"/>
              <a:gd name="T7" fmla="*/ 22 h 41"/>
              <a:gd name="T8" fmla="*/ 8 w 26"/>
              <a:gd name="T9" fmla="*/ 22 h 41"/>
              <a:gd name="T10" fmla="*/ 8 w 26"/>
              <a:gd name="T11" fmla="*/ 34 h 41"/>
              <a:gd name="T12" fmla="*/ 26 w 26"/>
              <a:gd name="T13" fmla="*/ 34 h 41"/>
              <a:gd name="T14" fmla="*/ 26 w 26"/>
              <a:gd name="T15" fmla="*/ 41 h 41"/>
              <a:gd name="T16" fmla="*/ 0 w 26"/>
              <a:gd name="T17" fmla="*/ 41 h 41"/>
              <a:gd name="T18" fmla="*/ 0 w 26"/>
              <a:gd name="T19" fmla="*/ 0 h 41"/>
              <a:gd name="T20" fmla="*/ 26 w 26"/>
              <a:gd name="T21" fmla="*/ 0 h 41"/>
              <a:gd name="T22" fmla="*/ 26 w 26"/>
              <a:gd name="T23" fmla="*/ 6 h 41"/>
              <a:gd name="T24" fmla="*/ 8 w 26"/>
              <a:gd name="T25" fmla="*/ 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 h="41">
                <a:moveTo>
                  <a:pt x="8" y="6"/>
                </a:moveTo>
                <a:lnTo>
                  <a:pt x="8" y="15"/>
                </a:lnTo>
                <a:lnTo>
                  <a:pt x="22" y="15"/>
                </a:lnTo>
                <a:lnTo>
                  <a:pt x="22" y="22"/>
                </a:lnTo>
                <a:lnTo>
                  <a:pt x="8" y="22"/>
                </a:lnTo>
                <a:lnTo>
                  <a:pt x="8" y="34"/>
                </a:lnTo>
                <a:lnTo>
                  <a:pt x="26" y="34"/>
                </a:lnTo>
                <a:lnTo>
                  <a:pt x="26" y="41"/>
                </a:lnTo>
                <a:lnTo>
                  <a:pt x="0" y="41"/>
                </a:lnTo>
                <a:lnTo>
                  <a:pt x="0" y="0"/>
                </a:lnTo>
                <a:lnTo>
                  <a:pt x="26" y="0"/>
                </a:lnTo>
                <a:lnTo>
                  <a:pt x="26" y="6"/>
                </a:lnTo>
                <a:lnTo>
                  <a:pt x="8"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46" name="Freeform 3599"/>
          <p:cNvSpPr/>
          <p:nvPr/>
        </p:nvSpPr>
        <p:spPr bwMode="auto">
          <a:xfrm>
            <a:off x="10152747" y="5002295"/>
            <a:ext cx="33082" cy="43107"/>
          </a:xfrm>
          <a:custGeom>
            <a:avLst/>
            <a:gdLst>
              <a:gd name="T0" fmla="*/ 20 w 21"/>
              <a:gd name="T1" fmla="*/ 3 h 27"/>
              <a:gd name="T2" fmla="*/ 18 w 21"/>
              <a:gd name="T3" fmla="*/ 7 h 27"/>
              <a:gd name="T4" fmla="*/ 16 w 21"/>
              <a:gd name="T5" fmla="*/ 5 h 27"/>
              <a:gd name="T6" fmla="*/ 13 w 21"/>
              <a:gd name="T7" fmla="*/ 5 h 27"/>
              <a:gd name="T8" fmla="*/ 7 w 21"/>
              <a:gd name="T9" fmla="*/ 7 h 27"/>
              <a:gd name="T10" fmla="*/ 5 w 21"/>
              <a:gd name="T11" fmla="*/ 14 h 27"/>
              <a:gd name="T12" fmla="*/ 7 w 21"/>
              <a:gd name="T13" fmla="*/ 21 h 27"/>
              <a:gd name="T14" fmla="*/ 13 w 21"/>
              <a:gd name="T15" fmla="*/ 23 h 27"/>
              <a:gd name="T16" fmla="*/ 17 w 21"/>
              <a:gd name="T17" fmla="*/ 22 h 27"/>
              <a:gd name="T18" fmla="*/ 17 w 21"/>
              <a:gd name="T19" fmla="*/ 17 h 27"/>
              <a:gd name="T20" fmla="*/ 13 w 21"/>
              <a:gd name="T21" fmla="*/ 17 h 27"/>
              <a:gd name="T22" fmla="*/ 13 w 21"/>
              <a:gd name="T23" fmla="*/ 13 h 27"/>
              <a:gd name="T24" fmla="*/ 21 w 21"/>
              <a:gd name="T25" fmla="*/ 13 h 27"/>
              <a:gd name="T26" fmla="*/ 21 w 21"/>
              <a:gd name="T27" fmla="*/ 24 h 27"/>
              <a:gd name="T28" fmla="*/ 17 w 21"/>
              <a:gd name="T29" fmla="*/ 26 h 27"/>
              <a:gd name="T30" fmla="*/ 12 w 21"/>
              <a:gd name="T31" fmla="*/ 27 h 27"/>
              <a:gd name="T32" fmla="*/ 3 w 21"/>
              <a:gd name="T33" fmla="*/ 23 h 27"/>
              <a:gd name="T34" fmla="*/ 0 w 21"/>
              <a:gd name="T35" fmla="*/ 14 h 27"/>
              <a:gd name="T36" fmla="*/ 3 w 21"/>
              <a:gd name="T37" fmla="*/ 4 h 27"/>
              <a:gd name="T38" fmla="*/ 13 w 21"/>
              <a:gd name="T39" fmla="*/ 0 h 27"/>
              <a:gd name="T40" fmla="*/ 20 w 21"/>
              <a:gd name="T41" fmla="*/ 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 h="27">
                <a:moveTo>
                  <a:pt x="20" y="3"/>
                </a:moveTo>
                <a:cubicBezTo>
                  <a:pt x="18" y="7"/>
                  <a:pt x="18" y="7"/>
                  <a:pt x="18" y="7"/>
                </a:cubicBezTo>
                <a:cubicBezTo>
                  <a:pt x="18" y="6"/>
                  <a:pt x="17" y="6"/>
                  <a:pt x="16" y="5"/>
                </a:cubicBezTo>
                <a:cubicBezTo>
                  <a:pt x="15" y="5"/>
                  <a:pt x="14" y="5"/>
                  <a:pt x="13" y="5"/>
                </a:cubicBezTo>
                <a:cubicBezTo>
                  <a:pt x="10" y="5"/>
                  <a:pt x="8" y="5"/>
                  <a:pt x="7" y="7"/>
                </a:cubicBezTo>
                <a:cubicBezTo>
                  <a:pt x="5" y="9"/>
                  <a:pt x="5" y="11"/>
                  <a:pt x="5" y="14"/>
                </a:cubicBezTo>
                <a:cubicBezTo>
                  <a:pt x="5" y="17"/>
                  <a:pt x="5" y="19"/>
                  <a:pt x="7" y="21"/>
                </a:cubicBezTo>
                <a:cubicBezTo>
                  <a:pt x="8" y="22"/>
                  <a:pt x="10" y="23"/>
                  <a:pt x="13" y="23"/>
                </a:cubicBezTo>
                <a:cubicBezTo>
                  <a:pt x="14" y="23"/>
                  <a:pt x="16" y="23"/>
                  <a:pt x="17" y="22"/>
                </a:cubicBezTo>
                <a:cubicBezTo>
                  <a:pt x="17" y="17"/>
                  <a:pt x="17" y="17"/>
                  <a:pt x="17" y="17"/>
                </a:cubicBezTo>
                <a:cubicBezTo>
                  <a:pt x="13" y="17"/>
                  <a:pt x="13" y="17"/>
                  <a:pt x="13" y="17"/>
                </a:cubicBezTo>
                <a:cubicBezTo>
                  <a:pt x="13" y="13"/>
                  <a:pt x="13" y="13"/>
                  <a:pt x="13" y="13"/>
                </a:cubicBezTo>
                <a:cubicBezTo>
                  <a:pt x="21" y="13"/>
                  <a:pt x="21" y="13"/>
                  <a:pt x="21" y="13"/>
                </a:cubicBezTo>
                <a:cubicBezTo>
                  <a:pt x="21" y="24"/>
                  <a:pt x="21" y="24"/>
                  <a:pt x="21" y="24"/>
                </a:cubicBezTo>
                <a:cubicBezTo>
                  <a:pt x="20" y="25"/>
                  <a:pt x="19" y="26"/>
                  <a:pt x="17" y="26"/>
                </a:cubicBezTo>
                <a:cubicBezTo>
                  <a:pt x="15" y="27"/>
                  <a:pt x="14" y="27"/>
                  <a:pt x="12" y="27"/>
                </a:cubicBezTo>
                <a:cubicBezTo>
                  <a:pt x="8" y="27"/>
                  <a:pt x="5" y="26"/>
                  <a:pt x="3" y="23"/>
                </a:cubicBezTo>
                <a:cubicBezTo>
                  <a:pt x="1" y="21"/>
                  <a:pt x="0" y="18"/>
                  <a:pt x="0" y="14"/>
                </a:cubicBezTo>
                <a:cubicBezTo>
                  <a:pt x="0" y="10"/>
                  <a:pt x="1" y="7"/>
                  <a:pt x="3" y="4"/>
                </a:cubicBezTo>
                <a:cubicBezTo>
                  <a:pt x="6" y="2"/>
                  <a:pt x="9" y="0"/>
                  <a:pt x="13" y="0"/>
                </a:cubicBezTo>
                <a:cubicBezTo>
                  <a:pt x="16" y="0"/>
                  <a:pt x="18" y="1"/>
                  <a:pt x="20"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47" name="Freeform 3600"/>
          <p:cNvSpPr>
            <a:spLocks noEditPoints="1"/>
          </p:cNvSpPr>
          <p:nvPr/>
        </p:nvSpPr>
        <p:spPr bwMode="auto">
          <a:xfrm>
            <a:off x="10191844" y="5002295"/>
            <a:ext cx="35087" cy="43107"/>
          </a:xfrm>
          <a:custGeom>
            <a:avLst/>
            <a:gdLst>
              <a:gd name="T0" fmla="*/ 0 w 22"/>
              <a:gd name="T1" fmla="*/ 14 h 27"/>
              <a:gd name="T2" fmla="*/ 3 w 22"/>
              <a:gd name="T3" fmla="*/ 4 h 27"/>
              <a:gd name="T4" fmla="*/ 11 w 22"/>
              <a:gd name="T5" fmla="*/ 0 h 27"/>
              <a:gd name="T6" fmla="*/ 19 w 22"/>
              <a:gd name="T7" fmla="*/ 4 h 27"/>
              <a:gd name="T8" fmla="*/ 22 w 22"/>
              <a:gd name="T9" fmla="*/ 14 h 27"/>
              <a:gd name="T10" fmla="*/ 19 w 22"/>
              <a:gd name="T11" fmla="*/ 23 h 27"/>
              <a:gd name="T12" fmla="*/ 10 w 22"/>
              <a:gd name="T13" fmla="*/ 27 h 27"/>
              <a:gd name="T14" fmla="*/ 2 w 22"/>
              <a:gd name="T15" fmla="*/ 23 h 27"/>
              <a:gd name="T16" fmla="*/ 0 w 22"/>
              <a:gd name="T17" fmla="*/ 14 h 27"/>
              <a:gd name="T18" fmla="*/ 4 w 22"/>
              <a:gd name="T19" fmla="*/ 14 h 27"/>
              <a:gd name="T20" fmla="*/ 6 w 22"/>
              <a:gd name="T21" fmla="*/ 21 h 27"/>
              <a:gd name="T22" fmla="*/ 10 w 22"/>
              <a:gd name="T23" fmla="*/ 23 h 27"/>
              <a:gd name="T24" fmla="*/ 16 w 22"/>
              <a:gd name="T25" fmla="*/ 21 h 27"/>
              <a:gd name="T26" fmla="*/ 17 w 22"/>
              <a:gd name="T27" fmla="*/ 14 h 27"/>
              <a:gd name="T28" fmla="*/ 11 w 22"/>
              <a:gd name="T29" fmla="*/ 4 h 27"/>
              <a:gd name="T30" fmla="*/ 6 w 22"/>
              <a:gd name="T31" fmla="*/ 7 h 27"/>
              <a:gd name="T32" fmla="*/ 4 w 22"/>
              <a:gd name="T33" fmla="*/ 1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 h="27">
                <a:moveTo>
                  <a:pt x="0" y="14"/>
                </a:moveTo>
                <a:cubicBezTo>
                  <a:pt x="0" y="10"/>
                  <a:pt x="1" y="7"/>
                  <a:pt x="3" y="4"/>
                </a:cubicBezTo>
                <a:cubicBezTo>
                  <a:pt x="5" y="2"/>
                  <a:pt x="7" y="0"/>
                  <a:pt x="11" y="0"/>
                </a:cubicBezTo>
                <a:cubicBezTo>
                  <a:pt x="14" y="0"/>
                  <a:pt x="17" y="2"/>
                  <a:pt x="19" y="4"/>
                </a:cubicBezTo>
                <a:cubicBezTo>
                  <a:pt x="21" y="6"/>
                  <a:pt x="22" y="9"/>
                  <a:pt x="22" y="14"/>
                </a:cubicBezTo>
                <a:cubicBezTo>
                  <a:pt x="22" y="18"/>
                  <a:pt x="21" y="21"/>
                  <a:pt x="19" y="23"/>
                </a:cubicBezTo>
                <a:cubicBezTo>
                  <a:pt x="17" y="26"/>
                  <a:pt x="14" y="27"/>
                  <a:pt x="10" y="27"/>
                </a:cubicBezTo>
                <a:cubicBezTo>
                  <a:pt x="7" y="27"/>
                  <a:pt x="4" y="26"/>
                  <a:pt x="2" y="23"/>
                </a:cubicBezTo>
                <a:cubicBezTo>
                  <a:pt x="1" y="21"/>
                  <a:pt x="0" y="18"/>
                  <a:pt x="0" y="14"/>
                </a:cubicBezTo>
                <a:close/>
                <a:moveTo>
                  <a:pt x="4" y="14"/>
                </a:moveTo>
                <a:cubicBezTo>
                  <a:pt x="4" y="17"/>
                  <a:pt x="5" y="19"/>
                  <a:pt x="6" y="21"/>
                </a:cubicBezTo>
                <a:cubicBezTo>
                  <a:pt x="7" y="22"/>
                  <a:pt x="8" y="23"/>
                  <a:pt x="10" y="23"/>
                </a:cubicBezTo>
                <a:cubicBezTo>
                  <a:pt x="13" y="23"/>
                  <a:pt x="14" y="22"/>
                  <a:pt x="16" y="21"/>
                </a:cubicBezTo>
                <a:cubicBezTo>
                  <a:pt x="17" y="19"/>
                  <a:pt x="17" y="17"/>
                  <a:pt x="17" y="14"/>
                </a:cubicBezTo>
                <a:cubicBezTo>
                  <a:pt x="17" y="8"/>
                  <a:pt x="15" y="4"/>
                  <a:pt x="11" y="4"/>
                </a:cubicBezTo>
                <a:cubicBezTo>
                  <a:pt x="9" y="4"/>
                  <a:pt x="7" y="5"/>
                  <a:pt x="6" y="7"/>
                </a:cubicBezTo>
                <a:cubicBezTo>
                  <a:pt x="5" y="9"/>
                  <a:pt x="4" y="11"/>
                  <a:pt x="4" y="1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48" name="Freeform 3601"/>
          <p:cNvSpPr/>
          <p:nvPr/>
        </p:nvSpPr>
        <p:spPr bwMode="auto">
          <a:xfrm>
            <a:off x="10234950" y="5004300"/>
            <a:ext cx="25062" cy="41102"/>
          </a:xfrm>
          <a:custGeom>
            <a:avLst/>
            <a:gdLst>
              <a:gd name="T0" fmla="*/ 6 w 25"/>
              <a:gd name="T1" fmla="*/ 6 h 41"/>
              <a:gd name="T2" fmla="*/ 6 w 25"/>
              <a:gd name="T3" fmla="*/ 15 h 41"/>
              <a:gd name="T4" fmla="*/ 20 w 25"/>
              <a:gd name="T5" fmla="*/ 15 h 41"/>
              <a:gd name="T6" fmla="*/ 20 w 25"/>
              <a:gd name="T7" fmla="*/ 22 h 41"/>
              <a:gd name="T8" fmla="*/ 6 w 25"/>
              <a:gd name="T9" fmla="*/ 22 h 41"/>
              <a:gd name="T10" fmla="*/ 6 w 25"/>
              <a:gd name="T11" fmla="*/ 34 h 41"/>
              <a:gd name="T12" fmla="*/ 25 w 25"/>
              <a:gd name="T13" fmla="*/ 34 h 41"/>
              <a:gd name="T14" fmla="*/ 25 w 25"/>
              <a:gd name="T15" fmla="*/ 41 h 41"/>
              <a:gd name="T16" fmla="*/ 0 w 25"/>
              <a:gd name="T17" fmla="*/ 41 h 41"/>
              <a:gd name="T18" fmla="*/ 0 w 25"/>
              <a:gd name="T19" fmla="*/ 0 h 41"/>
              <a:gd name="T20" fmla="*/ 25 w 25"/>
              <a:gd name="T21" fmla="*/ 0 h 41"/>
              <a:gd name="T22" fmla="*/ 25 w 25"/>
              <a:gd name="T23" fmla="*/ 6 h 41"/>
              <a:gd name="T24" fmla="*/ 6 w 25"/>
              <a:gd name="T25" fmla="*/ 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41">
                <a:moveTo>
                  <a:pt x="6" y="6"/>
                </a:moveTo>
                <a:lnTo>
                  <a:pt x="6" y="15"/>
                </a:lnTo>
                <a:lnTo>
                  <a:pt x="20" y="15"/>
                </a:lnTo>
                <a:lnTo>
                  <a:pt x="20" y="22"/>
                </a:lnTo>
                <a:lnTo>
                  <a:pt x="6" y="22"/>
                </a:lnTo>
                <a:lnTo>
                  <a:pt x="6" y="34"/>
                </a:lnTo>
                <a:lnTo>
                  <a:pt x="25" y="34"/>
                </a:lnTo>
                <a:lnTo>
                  <a:pt x="25" y="41"/>
                </a:lnTo>
                <a:lnTo>
                  <a:pt x="0" y="41"/>
                </a:lnTo>
                <a:lnTo>
                  <a:pt x="0" y="0"/>
                </a:lnTo>
                <a:lnTo>
                  <a:pt x="25" y="0"/>
                </a:lnTo>
                <a:lnTo>
                  <a:pt x="25" y="6"/>
                </a:lnTo>
                <a:lnTo>
                  <a:pt x="6"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49" name="Freeform 3602"/>
          <p:cNvSpPr/>
          <p:nvPr/>
        </p:nvSpPr>
        <p:spPr bwMode="auto">
          <a:xfrm>
            <a:off x="10266027" y="5002295"/>
            <a:ext cx="23057" cy="43107"/>
          </a:xfrm>
          <a:custGeom>
            <a:avLst/>
            <a:gdLst>
              <a:gd name="T0" fmla="*/ 0 w 15"/>
              <a:gd name="T1" fmla="*/ 25 h 27"/>
              <a:gd name="T2" fmla="*/ 1 w 15"/>
              <a:gd name="T3" fmla="*/ 21 h 27"/>
              <a:gd name="T4" fmla="*/ 7 w 15"/>
              <a:gd name="T5" fmla="*/ 23 h 27"/>
              <a:gd name="T6" fmla="*/ 11 w 15"/>
              <a:gd name="T7" fmla="*/ 20 h 27"/>
              <a:gd name="T8" fmla="*/ 10 w 15"/>
              <a:gd name="T9" fmla="*/ 18 h 27"/>
              <a:gd name="T10" fmla="*/ 6 w 15"/>
              <a:gd name="T11" fmla="*/ 15 h 27"/>
              <a:gd name="T12" fmla="*/ 2 w 15"/>
              <a:gd name="T13" fmla="*/ 13 h 27"/>
              <a:gd name="T14" fmla="*/ 0 w 15"/>
              <a:gd name="T15" fmla="*/ 10 h 27"/>
              <a:gd name="T16" fmla="*/ 0 w 15"/>
              <a:gd name="T17" fmla="*/ 7 h 27"/>
              <a:gd name="T18" fmla="*/ 2 w 15"/>
              <a:gd name="T19" fmla="*/ 2 h 27"/>
              <a:gd name="T20" fmla="*/ 8 w 15"/>
              <a:gd name="T21" fmla="*/ 0 h 27"/>
              <a:gd name="T22" fmla="*/ 14 w 15"/>
              <a:gd name="T23" fmla="*/ 2 h 27"/>
              <a:gd name="T24" fmla="*/ 13 w 15"/>
              <a:gd name="T25" fmla="*/ 6 h 27"/>
              <a:gd name="T26" fmla="*/ 8 w 15"/>
              <a:gd name="T27" fmla="*/ 4 h 27"/>
              <a:gd name="T28" fmla="*/ 5 w 15"/>
              <a:gd name="T29" fmla="*/ 5 h 27"/>
              <a:gd name="T30" fmla="*/ 4 w 15"/>
              <a:gd name="T31" fmla="*/ 7 h 27"/>
              <a:gd name="T32" fmla="*/ 9 w 15"/>
              <a:gd name="T33" fmla="*/ 12 h 27"/>
              <a:gd name="T34" fmla="*/ 13 w 15"/>
              <a:gd name="T35" fmla="*/ 14 h 27"/>
              <a:gd name="T36" fmla="*/ 15 w 15"/>
              <a:gd name="T37" fmla="*/ 17 h 27"/>
              <a:gd name="T38" fmla="*/ 15 w 15"/>
              <a:gd name="T39" fmla="*/ 20 h 27"/>
              <a:gd name="T40" fmla="*/ 13 w 15"/>
              <a:gd name="T41" fmla="*/ 25 h 27"/>
              <a:gd name="T42" fmla="*/ 6 w 15"/>
              <a:gd name="T43" fmla="*/ 27 h 27"/>
              <a:gd name="T44" fmla="*/ 0 w 15"/>
              <a:gd name="T45" fmla="*/ 2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27">
                <a:moveTo>
                  <a:pt x="0" y="25"/>
                </a:moveTo>
                <a:cubicBezTo>
                  <a:pt x="1" y="21"/>
                  <a:pt x="1" y="21"/>
                  <a:pt x="1" y="21"/>
                </a:cubicBezTo>
                <a:cubicBezTo>
                  <a:pt x="3" y="22"/>
                  <a:pt x="5" y="23"/>
                  <a:pt x="7" y="23"/>
                </a:cubicBezTo>
                <a:cubicBezTo>
                  <a:pt x="9" y="23"/>
                  <a:pt x="11" y="22"/>
                  <a:pt x="11" y="20"/>
                </a:cubicBezTo>
                <a:cubicBezTo>
                  <a:pt x="11" y="19"/>
                  <a:pt x="10" y="18"/>
                  <a:pt x="10" y="18"/>
                </a:cubicBezTo>
                <a:cubicBezTo>
                  <a:pt x="9" y="17"/>
                  <a:pt x="8" y="16"/>
                  <a:pt x="6" y="15"/>
                </a:cubicBezTo>
                <a:cubicBezTo>
                  <a:pt x="4" y="14"/>
                  <a:pt x="3" y="13"/>
                  <a:pt x="2" y="13"/>
                </a:cubicBezTo>
                <a:cubicBezTo>
                  <a:pt x="1" y="12"/>
                  <a:pt x="1" y="11"/>
                  <a:pt x="0" y="10"/>
                </a:cubicBezTo>
                <a:cubicBezTo>
                  <a:pt x="0" y="9"/>
                  <a:pt x="0" y="8"/>
                  <a:pt x="0" y="7"/>
                </a:cubicBezTo>
                <a:cubicBezTo>
                  <a:pt x="0" y="5"/>
                  <a:pt x="0" y="4"/>
                  <a:pt x="2" y="2"/>
                </a:cubicBezTo>
                <a:cubicBezTo>
                  <a:pt x="3" y="1"/>
                  <a:pt x="5" y="0"/>
                  <a:pt x="8" y="0"/>
                </a:cubicBezTo>
                <a:cubicBezTo>
                  <a:pt x="11" y="0"/>
                  <a:pt x="13" y="1"/>
                  <a:pt x="14" y="2"/>
                </a:cubicBezTo>
                <a:cubicBezTo>
                  <a:pt x="13" y="6"/>
                  <a:pt x="13" y="6"/>
                  <a:pt x="13" y="6"/>
                </a:cubicBezTo>
                <a:cubicBezTo>
                  <a:pt x="11" y="5"/>
                  <a:pt x="9" y="4"/>
                  <a:pt x="8" y="4"/>
                </a:cubicBezTo>
                <a:cubicBezTo>
                  <a:pt x="7" y="4"/>
                  <a:pt x="6" y="5"/>
                  <a:pt x="5" y="5"/>
                </a:cubicBezTo>
                <a:cubicBezTo>
                  <a:pt x="5" y="6"/>
                  <a:pt x="4" y="6"/>
                  <a:pt x="4" y="7"/>
                </a:cubicBezTo>
                <a:cubicBezTo>
                  <a:pt x="4" y="9"/>
                  <a:pt x="6" y="10"/>
                  <a:pt x="9" y="12"/>
                </a:cubicBezTo>
                <a:cubicBezTo>
                  <a:pt x="11" y="13"/>
                  <a:pt x="12" y="14"/>
                  <a:pt x="13" y="14"/>
                </a:cubicBezTo>
                <a:cubicBezTo>
                  <a:pt x="14" y="15"/>
                  <a:pt x="14" y="16"/>
                  <a:pt x="15" y="17"/>
                </a:cubicBezTo>
                <a:cubicBezTo>
                  <a:pt x="15" y="18"/>
                  <a:pt x="15" y="19"/>
                  <a:pt x="15" y="20"/>
                </a:cubicBezTo>
                <a:cubicBezTo>
                  <a:pt x="15" y="22"/>
                  <a:pt x="14" y="24"/>
                  <a:pt x="13" y="25"/>
                </a:cubicBezTo>
                <a:cubicBezTo>
                  <a:pt x="11" y="26"/>
                  <a:pt x="9" y="27"/>
                  <a:pt x="6" y="27"/>
                </a:cubicBezTo>
                <a:cubicBezTo>
                  <a:pt x="4" y="27"/>
                  <a:pt x="2" y="26"/>
                  <a:pt x="0" y="2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50" name="Freeform 3603"/>
          <p:cNvSpPr/>
          <p:nvPr/>
        </p:nvSpPr>
        <p:spPr bwMode="auto">
          <a:xfrm>
            <a:off x="10315148" y="5004300"/>
            <a:ext cx="31077" cy="41102"/>
          </a:xfrm>
          <a:custGeom>
            <a:avLst/>
            <a:gdLst>
              <a:gd name="T0" fmla="*/ 23 w 31"/>
              <a:gd name="T1" fmla="*/ 41 h 41"/>
              <a:gd name="T2" fmla="*/ 23 w 31"/>
              <a:gd name="T3" fmla="*/ 22 h 41"/>
              <a:gd name="T4" fmla="*/ 7 w 31"/>
              <a:gd name="T5" fmla="*/ 22 h 41"/>
              <a:gd name="T6" fmla="*/ 7 w 31"/>
              <a:gd name="T7" fmla="*/ 41 h 41"/>
              <a:gd name="T8" fmla="*/ 0 w 31"/>
              <a:gd name="T9" fmla="*/ 41 h 41"/>
              <a:gd name="T10" fmla="*/ 0 w 31"/>
              <a:gd name="T11" fmla="*/ 0 h 41"/>
              <a:gd name="T12" fmla="*/ 7 w 31"/>
              <a:gd name="T13" fmla="*/ 0 h 41"/>
              <a:gd name="T14" fmla="*/ 7 w 31"/>
              <a:gd name="T15" fmla="*/ 15 h 41"/>
              <a:gd name="T16" fmla="*/ 23 w 31"/>
              <a:gd name="T17" fmla="*/ 15 h 41"/>
              <a:gd name="T18" fmla="*/ 23 w 31"/>
              <a:gd name="T19" fmla="*/ 0 h 41"/>
              <a:gd name="T20" fmla="*/ 31 w 31"/>
              <a:gd name="T21" fmla="*/ 0 h 41"/>
              <a:gd name="T22" fmla="*/ 31 w 31"/>
              <a:gd name="T23" fmla="*/ 41 h 41"/>
              <a:gd name="T24" fmla="*/ 23 w 31"/>
              <a:gd name="T25"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41">
                <a:moveTo>
                  <a:pt x="23" y="41"/>
                </a:moveTo>
                <a:lnTo>
                  <a:pt x="23" y="22"/>
                </a:lnTo>
                <a:lnTo>
                  <a:pt x="7" y="22"/>
                </a:lnTo>
                <a:lnTo>
                  <a:pt x="7" y="41"/>
                </a:lnTo>
                <a:lnTo>
                  <a:pt x="0" y="41"/>
                </a:lnTo>
                <a:lnTo>
                  <a:pt x="0" y="0"/>
                </a:lnTo>
                <a:lnTo>
                  <a:pt x="7" y="0"/>
                </a:lnTo>
                <a:lnTo>
                  <a:pt x="7" y="15"/>
                </a:lnTo>
                <a:lnTo>
                  <a:pt x="23" y="15"/>
                </a:lnTo>
                <a:lnTo>
                  <a:pt x="23" y="0"/>
                </a:lnTo>
                <a:lnTo>
                  <a:pt x="31" y="0"/>
                </a:lnTo>
                <a:lnTo>
                  <a:pt x="31" y="41"/>
                </a:lnTo>
                <a:lnTo>
                  <a:pt x="23" y="4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51" name="Freeform 3604"/>
          <p:cNvSpPr/>
          <p:nvPr/>
        </p:nvSpPr>
        <p:spPr bwMode="auto">
          <a:xfrm>
            <a:off x="10355247" y="5004300"/>
            <a:ext cx="25062" cy="41102"/>
          </a:xfrm>
          <a:custGeom>
            <a:avLst/>
            <a:gdLst>
              <a:gd name="T0" fmla="*/ 7 w 25"/>
              <a:gd name="T1" fmla="*/ 6 h 41"/>
              <a:gd name="T2" fmla="*/ 7 w 25"/>
              <a:gd name="T3" fmla="*/ 15 h 41"/>
              <a:gd name="T4" fmla="*/ 21 w 25"/>
              <a:gd name="T5" fmla="*/ 15 h 41"/>
              <a:gd name="T6" fmla="*/ 21 w 25"/>
              <a:gd name="T7" fmla="*/ 22 h 41"/>
              <a:gd name="T8" fmla="*/ 7 w 25"/>
              <a:gd name="T9" fmla="*/ 22 h 41"/>
              <a:gd name="T10" fmla="*/ 7 w 25"/>
              <a:gd name="T11" fmla="*/ 34 h 41"/>
              <a:gd name="T12" fmla="*/ 25 w 25"/>
              <a:gd name="T13" fmla="*/ 34 h 41"/>
              <a:gd name="T14" fmla="*/ 25 w 25"/>
              <a:gd name="T15" fmla="*/ 41 h 41"/>
              <a:gd name="T16" fmla="*/ 0 w 25"/>
              <a:gd name="T17" fmla="*/ 41 h 41"/>
              <a:gd name="T18" fmla="*/ 0 w 25"/>
              <a:gd name="T19" fmla="*/ 0 h 41"/>
              <a:gd name="T20" fmla="*/ 25 w 25"/>
              <a:gd name="T21" fmla="*/ 0 h 41"/>
              <a:gd name="T22" fmla="*/ 25 w 25"/>
              <a:gd name="T23" fmla="*/ 6 h 41"/>
              <a:gd name="T24" fmla="*/ 7 w 25"/>
              <a:gd name="T25" fmla="*/ 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41">
                <a:moveTo>
                  <a:pt x="7" y="6"/>
                </a:moveTo>
                <a:lnTo>
                  <a:pt x="7" y="15"/>
                </a:lnTo>
                <a:lnTo>
                  <a:pt x="21" y="15"/>
                </a:lnTo>
                <a:lnTo>
                  <a:pt x="21" y="22"/>
                </a:lnTo>
                <a:lnTo>
                  <a:pt x="7" y="22"/>
                </a:lnTo>
                <a:lnTo>
                  <a:pt x="7" y="34"/>
                </a:lnTo>
                <a:lnTo>
                  <a:pt x="25" y="34"/>
                </a:lnTo>
                <a:lnTo>
                  <a:pt x="25" y="41"/>
                </a:lnTo>
                <a:lnTo>
                  <a:pt x="0" y="41"/>
                </a:lnTo>
                <a:lnTo>
                  <a:pt x="0" y="0"/>
                </a:lnTo>
                <a:lnTo>
                  <a:pt x="25" y="0"/>
                </a:lnTo>
                <a:lnTo>
                  <a:pt x="25" y="6"/>
                </a:ln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52" name="Freeform 3605"/>
          <p:cNvSpPr>
            <a:spLocks noEditPoints="1"/>
          </p:cNvSpPr>
          <p:nvPr/>
        </p:nvSpPr>
        <p:spPr bwMode="auto">
          <a:xfrm>
            <a:off x="10388329" y="5004300"/>
            <a:ext cx="32079" cy="41102"/>
          </a:xfrm>
          <a:custGeom>
            <a:avLst/>
            <a:gdLst>
              <a:gd name="T0" fmla="*/ 14 w 20"/>
              <a:gd name="T1" fmla="*/ 26 h 26"/>
              <a:gd name="T2" fmla="*/ 8 w 20"/>
              <a:gd name="T3" fmla="*/ 15 h 26"/>
              <a:gd name="T4" fmla="*/ 5 w 20"/>
              <a:gd name="T5" fmla="*/ 15 h 26"/>
              <a:gd name="T6" fmla="*/ 5 w 20"/>
              <a:gd name="T7" fmla="*/ 26 h 26"/>
              <a:gd name="T8" fmla="*/ 0 w 20"/>
              <a:gd name="T9" fmla="*/ 26 h 26"/>
              <a:gd name="T10" fmla="*/ 0 w 20"/>
              <a:gd name="T11" fmla="*/ 0 h 26"/>
              <a:gd name="T12" fmla="*/ 3 w 20"/>
              <a:gd name="T13" fmla="*/ 0 h 26"/>
              <a:gd name="T14" fmla="*/ 7 w 20"/>
              <a:gd name="T15" fmla="*/ 0 h 26"/>
              <a:gd name="T16" fmla="*/ 17 w 20"/>
              <a:gd name="T17" fmla="*/ 7 h 26"/>
              <a:gd name="T18" fmla="*/ 15 w 20"/>
              <a:gd name="T19" fmla="*/ 11 h 26"/>
              <a:gd name="T20" fmla="*/ 12 w 20"/>
              <a:gd name="T21" fmla="*/ 14 h 26"/>
              <a:gd name="T22" fmla="*/ 20 w 20"/>
              <a:gd name="T23" fmla="*/ 26 h 26"/>
              <a:gd name="T24" fmla="*/ 14 w 20"/>
              <a:gd name="T25" fmla="*/ 26 h 26"/>
              <a:gd name="T26" fmla="*/ 5 w 20"/>
              <a:gd name="T27" fmla="*/ 4 h 26"/>
              <a:gd name="T28" fmla="*/ 5 w 20"/>
              <a:gd name="T29" fmla="*/ 11 h 26"/>
              <a:gd name="T30" fmla="*/ 7 w 20"/>
              <a:gd name="T31" fmla="*/ 11 h 26"/>
              <a:gd name="T32" fmla="*/ 11 w 20"/>
              <a:gd name="T33" fmla="*/ 10 h 26"/>
              <a:gd name="T34" fmla="*/ 12 w 20"/>
              <a:gd name="T35" fmla="*/ 7 h 26"/>
              <a:gd name="T36" fmla="*/ 11 w 20"/>
              <a:gd name="T37" fmla="*/ 5 h 26"/>
              <a:gd name="T38" fmla="*/ 6 w 20"/>
              <a:gd name="T39" fmla="*/ 4 h 26"/>
              <a:gd name="T40" fmla="*/ 5 w 20"/>
              <a:gd name="T41" fmla="*/ 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 h="26">
                <a:moveTo>
                  <a:pt x="14" y="26"/>
                </a:moveTo>
                <a:cubicBezTo>
                  <a:pt x="8" y="15"/>
                  <a:pt x="8" y="15"/>
                  <a:pt x="8" y="15"/>
                </a:cubicBezTo>
                <a:cubicBezTo>
                  <a:pt x="7" y="15"/>
                  <a:pt x="6" y="15"/>
                  <a:pt x="5" y="15"/>
                </a:cubicBezTo>
                <a:cubicBezTo>
                  <a:pt x="5" y="26"/>
                  <a:pt x="5" y="26"/>
                  <a:pt x="5" y="26"/>
                </a:cubicBezTo>
                <a:cubicBezTo>
                  <a:pt x="0" y="26"/>
                  <a:pt x="0" y="26"/>
                  <a:pt x="0" y="26"/>
                </a:cubicBezTo>
                <a:cubicBezTo>
                  <a:pt x="0" y="0"/>
                  <a:pt x="0" y="0"/>
                  <a:pt x="0" y="0"/>
                </a:cubicBezTo>
                <a:cubicBezTo>
                  <a:pt x="0" y="0"/>
                  <a:pt x="1" y="0"/>
                  <a:pt x="3" y="0"/>
                </a:cubicBezTo>
                <a:cubicBezTo>
                  <a:pt x="5" y="0"/>
                  <a:pt x="6" y="0"/>
                  <a:pt x="7" y="0"/>
                </a:cubicBezTo>
                <a:cubicBezTo>
                  <a:pt x="14" y="0"/>
                  <a:pt x="17" y="2"/>
                  <a:pt x="17" y="7"/>
                </a:cubicBezTo>
                <a:cubicBezTo>
                  <a:pt x="17" y="9"/>
                  <a:pt x="16" y="10"/>
                  <a:pt x="15" y="11"/>
                </a:cubicBezTo>
                <a:cubicBezTo>
                  <a:pt x="15" y="13"/>
                  <a:pt x="13" y="14"/>
                  <a:pt x="12" y="14"/>
                </a:cubicBezTo>
                <a:cubicBezTo>
                  <a:pt x="20" y="26"/>
                  <a:pt x="20" y="26"/>
                  <a:pt x="20" y="26"/>
                </a:cubicBezTo>
                <a:lnTo>
                  <a:pt x="14" y="26"/>
                </a:lnTo>
                <a:close/>
                <a:moveTo>
                  <a:pt x="5" y="4"/>
                </a:moveTo>
                <a:cubicBezTo>
                  <a:pt x="5" y="11"/>
                  <a:pt x="5" y="11"/>
                  <a:pt x="5" y="11"/>
                </a:cubicBezTo>
                <a:cubicBezTo>
                  <a:pt x="5" y="11"/>
                  <a:pt x="6" y="11"/>
                  <a:pt x="7" y="11"/>
                </a:cubicBezTo>
                <a:cubicBezTo>
                  <a:pt x="8" y="11"/>
                  <a:pt x="10" y="11"/>
                  <a:pt x="11" y="10"/>
                </a:cubicBezTo>
                <a:cubicBezTo>
                  <a:pt x="12" y="10"/>
                  <a:pt x="12" y="9"/>
                  <a:pt x="12" y="7"/>
                </a:cubicBezTo>
                <a:cubicBezTo>
                  <a:pt x="12" y="6"/>
                  <a:pt x="12" y="5"/>
                  <a:pt x="11" y="5"/>
                </a:cubicBezTo>
                <a:cubicBezTo>
                  <a:pt x="10" y="4"/>
                  <a:pt x="8" y="4"/>
                  <a:pt x="6" y="4"/>
                </a:cubicBezTo>
                <a:cubicBezTo>
                  <a:pt x="6" y="4"/>
                  <a:pt x="5" y="4"/>
                  <a:pt x="5"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53" name="Freeform 3606"/>
          <p:cNvSpPr/>
          <p:nvPr/>
        </p:nvSpPr>
        <p:spPr bwMode="auto">
          <a:xfrm>
            <a:off x="10424418" y="5004300"/>
            <a:ext cx="25062" cy="41102"/>
          </a:xfrm>
          <a:custGeom>
            <a:avLst/>
            <a:gdLst>
              <a:gd name="T0" fmla="*/ 7 w 25"/>
              <a:gd name="T1" fmla="*/ 6 h 41"/>
              <a:gd name="T2" fmla="*/ 7 w 25"/>
              <a:gd name="T3" fmla="*/ 15 h 41"/>
              <a:gd name="T4" fmla="*/ 21 w 25"/>
              <a:gd name="T5" fmla="*/ 15 h 41"/>
              <a:gd name="T6" fmla="*/ 21 w 25"/>
              <a:gd name="T7" fmla="*/ 22 h 41"/>
              <a:gd name="T8" fmla="*/ 7 w 25"/>
              <a:gd name="T9" fmla="*/ 22 h 41"/>
              <a:gd name="T10" fmla="*/ 7 w 25"/>
              <a:gd name="T11" fmla="*/ 34 h 41"/>
              <a:gd name="T12" fmla="*/ 25 w 25"/>
              <a:gd name="T13" fmla="*/ 34 h 41"/>
              <a:gd name="T14" fmla="*/ 25 w 25"/>
              <a:gd name="T15" fmla="*/ 41 h 41"/>
              <a:gd name="T16" fmla="*/ 0 w 25"/>
              <a:gd name="T17" fmla="*/ 41 h 41"/>
              <a:gd name="T18" fmla="*/ 0 w 25"/>
              <a:gd name="T19" fmla="*/ 0 h 41"/>
              <a:gd name="T20" fmla="*/ 25 w 25"/>
              <a:gd name="T21" fmla="*/ 0 h 41"/>
              <a:gd name="T22" fmla="*/ 25 w 25"/>
              <a:gd name="T23" fmla="*/ 6 h 41"/>
              <a:gd name="T24" fmla="*/ 7 w 25"/>
              <a:gd name="T25" fmla="*/ 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41">
                <a:moveTo>
                  <a:pt x="7" y="6"/>
                </a:moveTo>
                <a:lnTo>
                  <a:pt x="7" y="15"/>
                </a:lnTo>
                <a:lnTo>
                  <a:pt x="21" y="15"/>
                </a:lnTo>
                <a:lnTo>
                  <a:pt x="21" y="22"/>
                </a:lnTo>
                <a:lnTo>
                  <a:pt x="7" y="22"/>
                </a:lnTo>
                <a:lnTo>
                  <a:pt x="7" y="34"/>
                </a:lnTo>
                <a:lnTo>
                  <a:pt x="25" y="34"/>
                </a:lnTo>
                <a:lnTo>
                  <a:pt x="25" y="41"/>
                </a:lnTo>
                <a:lnTo>
                  <a:pt x="0" y="41"/>
                </a:lnTo>
                <a:lnTo>
                  <a:pt x="0" y="0"/>
                </a:lnTo>
                <a:lnTo>
                  <a:pt x="25" y="0"/>
                </a:lnTo>
                <a:lnTo>
                  <a:pt x="25" y="6"/>
                </a:ln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54" name="Oval 3607"/>
          <p:cNvSpPr>
            <a:spLocks noChangeArrowheads="1"/>
          </p:cNvSpPr>
          <p:nvPr/>
        </p:nvSpPr>
        <p:spPr bwMode="auto">
          <a:xfrm>
            <a:off x="9895110" y="5074473"/>
            <a:ext cx="34084" cy="33082"/>
          </a:xfrm>
          <a:prstGeom prst="ellipse">
            <a:avLst/>
          </a:prstGeom>
          <a:solidFill>
            <a:srgbClr val="3BA8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55" name="Oval 3608"/>
          <p:cNvSpPr>
            <a:spLocks noChangeArrowheads="1"/>
          </p:cNvSpPr>
          <p:nvPr/>
        </p:nvSpPr>
        <p:spPr bwMode="auto">
          <a:xfrm>
            <a:off x="10020420" y="5074473"/>
            <a:ext cx="35087" cy="33082"/>
          </a:xfrm>
          <a:prstGeom prst="ellipse">
            <a:avLst/>
          </a:prstGeom>
          <a:solidFill>
            <a:srgbClr val="34D2C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56" name="Oval 3609"/>
          <p:cNvSpPr>
            <a:spLocks noChangeArrowheads="1"/>
          </p:cNvSpPr>
          <p:nvPr/>
        </p:nvSpPr>
        <p:spPr bwMode="auto">
          <a:xfrm>
            <a:off x="10146732" y="5074473"/>
            <a:ext cx="34084" cy="33082"/>
          </a:xfrm>
          <a:prstGeom prst="ellipse">
            <a:avLst/>
          </a:prstGeom>
          <a:solidFill>
            <a:srgbClr val="3BA8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57" name="Line 3610"/>
          <p:cNvSpPr>
            <a:spLocks noChangeShapeType="1"/>
          </p:cNvSpPr>
          <p:nvPr/>
        </p:nvSpPr>
        <p:spPr bwMode="auto">
          <a:xfrm>
            <a:off x="8622967" y="5045401"/>
            <a:ext cx="0" cy="0"/>
          </a:xfrm>
          <a:prstGeom prst="line">
            <a:avLst/>
          </a:prstGeom>
          <a:noFill/>
          <a:ln w="15875" cap="flat">
            <a:solidFill>
              <a:srgbClr val="EE4C4F"/>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658" name="Line 3611"/>
          <p:cNvSpPr>
            <a:spLocks noChangeShapeType="1"/>
          </p:cNvSpPr>
          <p:nvPr/>
        </p:nvSpPr>
        <p:spPr bwMode="auto">
          <a:xfrm>
            <a:off x="8622967" y="5045401"/>
            <a:ext cx="0" cy="0"/>
          </a:xfrm>
          <a:prstGeom prst="line">
            <a:avLst/>
          </a:prstGeom>
          <a:noFill/>
          <a:ln w="15875" cap="flat">
            <a:solidFill>
              <a:srgbClr val="EE4C4F"/>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659" name="Freeform 3612"/>
          <p:cNvSpPr/>
          <p:nvPr/>
        </p:nvSpPr>
        <p:spPr bwMode="auto">
          <a:xfrm>
            <a:off x="7054091" y="4136155"/>
            <a:ext cx="1781401" cy="945336"/>
          </a:xfrm>
          <a:custGeom>
            <a:avLst/>
            <a:gdLst>
              <a:gd name="T0" fmla="*/ 525 w 1133"/>
              <a:gd name="T1" fmla="*/ 0 h 601"/>
              <a:gd name="T2" fmla="*/ 525 w 1133"/>
              <a:gd name="T3" fmla="*/ 66 h 601"/>
              <a:gd name="T4" fmla="*/ 455 w 1133"/>
              <a:gd name="T5" fmla="*/ 73 h 601"/>
              <a:gd name="T6" fmla="*/ 377 w 1133"/>
              <a:gd name="T7" fmla="*/ 91 h 601"/>
              <a:gd name="T8" fmla="*/ 238 w 1133"/>
              <a:gd name="T9" fmla="*/ 156 h 601"/>
              <a:gd name="T10" fmla="*/ 223 w 1133"/>
              <a:gd name="T11" fmla="*/ 167 h 601"/>
              <a:gd name="T12" fmla="*/ 208 w 1133"/>
              <a:gd name="T13" fmla="*/ 177 h 601"/>
              <a:gd name="T14" fmla="*/ 180 w 1133"/>
              <a:gd name="T15" fmla="*/ 200 h 601"/>
              <a:gd name="T16" fmla="*/ 131 w 1133"/>
              <a:gd name="T17" fmla="*/ 249 h 601"/>
              <a:gd name="T18" fmla="*/ 59 w 1133"/>
              <a:gd name="T19" fmla="*/ 352 h 601"/>
              <a:gd name="T20" fmla="*/ 19 w 1133"/>
              <a:gd name="T21" fmla="*/ 450 h 601"/>
              <a:gd name="T22" fmla="*/ 3 w 1133"/>
              <a:gd name="T23" fmla="*/ 529 h 601"/>
              <a:gd name="T24" fmla="*/ 2 w 1133"/>
              <a:gd name="T25" fmla="*/ 545 h 601"/>
              <a:gd name="T26" fmla="*/ 1 w 1133"/>
              <a:gd name="T27" fmla="*/ 559 h 601"/>
              <a:gd name="T28" fmla="*/ 0 w 1133"/>
              <a:gd name="T29" fmla="*/ 581 h 601"/>
              <a:gd name="T30" fmla="*/ 0 w 1133"/>
              <a:gd name="T31" fmla="*/ 599 h 601"/>
              <a:gd name="T32" fmla="*/ 0 w 1133"/>
              <a:gd name="T33" fmla="*/ 581 h 601"/>
              <a:gd name="T34" fmla="*/ 2 w 1133"/>
              <a:gd name="T35" fmla="*/ 559 h 601"/>
              <a:gd name="T36" fmla="*/ 3 w 1133"/>
              <a:gd name="T37" fmla="*/ 545 h 601"/>
              <a:gd name="T38" fmla="*/ 6 w 1133"/>
              <a:gd name="T39" fmla="*/ 529 h 601"/>
              <a:gd name="T40" fmla="*/ 25 w 1133"/>
              <a:gd name="T41" fmla="*/ 451 h 601"/>
              <a:gd name="T42" fmla="*/ 67 w 1133"/>
              <a:gd name="T43" fmla="*/ 356 h 601"/>
              <a:gd name="T44" fmla="*/ 141 w 1133"/>
              <a:gd name="T45" fmla="*/ 258 h 601"/>
              <a:gd name="T46" fmla="*/ 191 w 1133"/>
              <a:gd name="T47" fmla="*/ 212 h 601"/>
              <a:gd name="T48" fmla="*/ 219 w 1133"/>
              <a:gd name="T49" fmla="*/ 191 h 601"/>
              <a:gd name="T50" fmla="*/ 233 w 1133"/>
              <a:gd name="T51" fmla="*/ 181 h 601"/>
              <a:gd name="T52" fmla="*/ 248 w 1133"/>
              <a:gd name="T53" fmla="*/ 171 h 601"/>
              <a:gd name="T54" fmla="*/ 384 w 1133"/>
              <a:gd name="T55" fmla="*/ 113 h 601"/>
              <a:gd name="T56" fmla="*/ 459 w 1133"/>
              <a:gd name="T57" fmla="*/ 98 h 601"/>
              <a:gd name="T58" fmla="*/ 535 w 1133"/>
              <a:gd name="T59" fmla="*/ 94 h 601"/>
              <a:gd name="T60" fmla="*/ 611 w 1133"/>
              <a:gd name="T61" fmla="*/ 101 h 601"/>
              <a:gd name="T62" fmla="*/ 685 w 1133"/>
              <a:gd name="T63" fmla="*/ 119 h 601"/>
              <a:gd name="T64" fmla="*/ 816 w 1133"/>
              <a:gd name="T65" fmla="*/ 181 h 601"/>
              <a:gd name="T66" fmla="*/ 871 w 1133"/>
              <a:gd name="T67" fmla="*/ 223 h 601"/>
              <a:gd name="T68" fmla="*/ 895 w 1133"/>
              <a:gd name="T69" fmla="*/ 246 h 601"/>
              <a:gd name="T70" fmla="*/ 912 w 1133"/>
              <a:gd name="T71" fmla="*/ 263 h 601"/>
              <a:gd name="T72" fmla="*/ 913 w 1133"/>
              <a:gd name="T73" fmla="*/ 264 h 601"/>
              <a:gd name="T74" fmla="*/ 916 w 1133"/>
              <a:gd name="T75" fmla="*/ 268 h 601"/>
              <a:gd name="T76" fmla="*/ 922 w 1133"/>
              <a:gd name="T77" fmla="*/ 275 h 601"/>
              <a:gd name="T78" fmla="*/ 923 w 1133"/>
              <a:gd name="T79" fmla="*/ 276 h 601"/>
              <a:gd name="T80" fmla="*/ 1036 w 1133"/>
              <a:gd name="T81" fmla="*/ 530 h 601"/>
              <a:gd name="T82" fmla="*/ 1037 w 1133"/>
              <a:gd name="T83" fmla="*/ 535 h 601"/>
              <a:gd name="T84" fmla="*/ 1038 w 1133"/>
              <a:gd name="T85" fmla="*/ 550 h 601"/>
              <a:gd name="T86" fmla="*/ 1039 w 1133"/>
              <a:gd name="T87" fmla="*/ 563 h 601"/>
              <a:gd name="T88" fmla="*/ 1040 w 1133"/>
              <a:gd name="T89" fmla="*/ 574 h 601"/>
              <a:gd name="T90" fmla="*/ 1040 w 1133"/>
              <a:gd name="T91" fmla="*/ 584 h 601"/>
              <a:gd name="T92" fmla="*/ 1040 w 1133"/>
              <a:gd name="T93" fmla="*/ 597 h 601"/>
              <a:gd name="T94" fmla="*/ 1040 w 1133"/>
              <a:gd name="T95" fmla="*/ 601 h 601"/>
              <a:gd name="T96" fmla="*/ 1041 w 1133"/>
              <a:gd name="T97" fmla="*/ 601 h 601"/>
              <a:gd name="T98" fmla="*/ 1098 w 1133"/>
              <a:gd name="T99" fmla="*/ 601 h 601"/>
              <a:gd name="T100" fmla="*/ 1133 w 1133"/>
              <a:gd name="T101" fmla="*/ 601 h 601"/>
              <a:gd name="T102" fmla="*/ 1133 w 1133"/>
              <a:gd name="T103" fmla="*/ 599 h 601"/>
              <a:gd name="T104" fmla="*/ 525 w 1133"/>
              <a:gd name="T105" fmla="*/ 0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33" h="601">
                <a:moveTo>
                  <a:pt x="525" y="0"/>
                </a:moveTo>
                <a:cubicBezTo>
                  <a:pt x="525" y="66"/>
                  <a:pt x="525" y="66"/>
                  <a:pt x="525" y="66"/>
                </a:cubicBezTo>
                <a:cubicBezTo>
                  <a:pt x="501" y="67"/>
                  <a:pt x="478" y="69"/>
                  <a:pt x="455" y="73"/>
                </a:cubicBezTo>
                <a:cubicBezTo>
                  <a:pt x="429" y="77"/>
                  <a:pt x="402" y="83"/>
                  <a:pt x="377" y="91"/>
                </a:cubicBezTo>
                <a:cubicBezTo>
                  <a:pt x="327" y="106"/>
                  <a:pt x="280" y="129"/>
                  <a:pt x="238" y="156"/>
                </a:cubicBezTo>
                <a:cubicBezTo>
                  <a:pt x="233" y="160"/>
                  <a:pt x="228" y="163"/>
                  <a:pt x="223" y="167"/>
                </a:cubicBezTo>
                <a:cubicBezTo>
                  <a:pt x="218" y="170"/>
                  <a:pt x="213" y="174"/>
                  <a:pt x="208" y="177"/>
                </a:cubicBezTo>
                <a:cubicBezTo>
                  <a:pt x="199" y="185"/>
                  <a:pt x="189" y="192"/>
                  <a:pt x="180" y="200"/>
                </a:cubicBezTo>
                <a:cubicBezTo>
                  <a:pt x="162" y="216"/>
                  <a:pt x="146" y="232"/>
                  <a:pt x="131" y="249"/>
                </a:cubicBezTo>
                <a:cubicBezTo>
                  <a:pt x="101" y="283"/>
                  <a:pt x="77" y="318"/>
                  <a:pt x="59" y="352"/>
                </a:cubicBezTo>
                <a:cubicBezTo>
                  <a:pt x="41" y="387"/>
                  <a:pt x="28" y="420"/>
                  <a:pt x="19" y="450"/>
                </a:cubicBezTo>
                <a:cubicBezTo>
                  <a:pt x="11" y="480"/>
                  <a:pt x="6" y="507"/>
                  <a:pt x="3" y="529"/>
                </a:cubicBezTo>
                <a:cubicBezTo>
                  <a:pt x="3" y="535"/>
                  <a:pt x="2" y="540"/>
                  <a:pt x="2" y="545"/>
                </a:cubicBezTo>
                <a:cubicBezTo>
                  <a:pt x="1" y="550"/>
                  <a:pt x="1" y="555"/>
                  <a:pt x="1" y="559"/>
                </a:cubicBezTo>
                <a:cubicBezTo>
                  <a:pt x="0" y="568"/>
                  <a:pt x="0" y="575"/>
                  <a:pt x="0" y="581"/>
                </a:cubicBezTo>
                <a:cubicBezTo>
                  <a:pt x="0" y="593"/>
                  <a:pt x="0" y="599"/>
                  <a:pt x="0" y="599"/>
                </a:cubicBezTo>
                <a:cubicBezTo>
                  <a:pt x="0" y="599"/>
                  <a:pt x="0" y="593"/>
                  <a:pt x="0" y="581"/>
                </a:cubicBezTo>
                <a:cubicBezTo>
                  <a:pt x="1" y="575"/>
                  <a:pt x="1" y="568"/>
                  <a:pt x="2" y="559"/>
                </a:cubicBezTo>
                <a:cubicBezTo>
                  <a:pt x="3" y="555"/>
                  <a:pt x="3" y="550"/>
                  <a:pt x="3" y="545"/>
                </a:cubicBezTo>
                <a:cubicBezTo>
                  <a:pt x="4" y="540"/>
                  <a:pt x="5" y="535"/>
                  <a:pt x="6" y="529"/>
                </a:cubicBezTo>
                <a:cubicBezTo>
                  <a:pt x="9" y="507"/>
                  <a:pt x="15" y="481"/>
                  <a:pt x="25" y="451"/>
                </a:cubicBezTo>
                <a:cubicBezTo>
                  <a:pt x="34" y="422"/>
                  <a:pt x="48" y="390"/>
                  <a:pt x="67" y="356"/>
                </a:cubicBezTo>
                <a:cubicBezTo>
                  <a:pt x="86" y="323"/>
                  <a:pt x="111" y="290"/>
                  <a:pt x="141" y="258"/>
                </a:cubicBezTo>
                <a:cubicBezTo>
                  <a:pt x="156" y="242"/>
                  <a:pt x="173" y="226"/>
                  <a:pt x="191" y="212"/>
                </a:cubicBezTo>
                <a:cubicBezTo>
                  <a:pt x="200" y="205"/>
                  <a:pt x="209" y="198"/>
                  <a:pt x="219" y="191"/>
                </a:cubicBezTo>
                <a:cubicBezTo>
                  <a:pt x="223" y="187"/>
                  <a:pt x="228" y="184"/>
                  <a:pt x="233" y="181"/>
                </a:cubicBezTo>
                <a:cubicBezTo>
                  <a:pt x="238" y="178"/>
                  <a:pt x="243" y="174"/>
                  <a:pt x="248" y="171"/>
                </a:cubicBezTo>
                <a:cubicBezTo>
                  <a:pt x="289" y="146"/>
                  <a:pt x="335" y="126"/>
                  <a:pt x="384" y="113"/>
                </a:cubicBezTo>
                <a:cubicBezTo>
                  <a:pt x="408" y="106"/>
                  <a:pt x="434" y="102"/>
                  <a:pt x="459" y="98"/>
                </a:cubicBezTo>
                <a:cubicBezTo>
                  <a:pt x="484" y="95"/>
                  <a:pt x="510" y="94"/>
                  <a:pt x="535" y="94"/>
                </a:cubicBezTo>
                <a:cubicBezTo>
                  <a:pt x="562" y="95"/>
                  <a:pt x="586" y="97"/>
                  <a:pt x="611" y="101"/>
                </a:cubicBezTo>
                <a:cubicBezTo>
                  <a:pt x="636" y="105"/>
                  <a:pt x="661" y="111"/>
                  <a:pt x="685" y="119"/>
                </a:cubicBezTo>
                <a:cubicBezTo>
                  <a:pt x="732" y="134"/>
                  <a:pt x="777" y="155"/>
                  <a:pt x="816" y="181"/>
                </a:cubicBezTo>
                <a:cubicBezTo>
                  <a:pt x="835" y="194"/>
                  <a:pt x="854" y="208"/>
                  <a:pt x="871" y="223"/>
                </a:cubicBezTo>
                <a:cubicBezTo>
                  <a:pt x="879" y="230"/>
                  <a:pt x="887" y="238"/>
                  <a:pt x="895" y="246"/>
                </a:cubicBezTo>
                <a:cubicBezTo>
                  <a:pt x="901" y="251"/>
                  <a:pt x="906" y="257"/>
                  <a:pt x="912" y="263"/>
                </a:cubicBezTo>
                <a:cubicBezTo>
                  <a:pt x="912" y="263"/>
                  <a:pt x="912" y="264"/>
                  <a:pt x="913" y="264"/>
                </a:cubicBezTo>
                <a:cubicBezTo>
                  <a:pt x="914" y="265"/>
                  <a:pt x="915" y="266"/>
                  <a:pt x="916" y="268"/>
                </a:cubicBezTo>
                <a:cubicBezTo>
                  <a:pt x="918" y="270"/>
                  <a:pt x="920" y="272"/>
                  <a:pt x="922" y="275"/>
                </a:cubicBezTo>
                <a:cubicBezTo>
                  <a:pt x="922" y="275"/>
                  <a:pt x="923" y="276"/>
                  <a:pt x="923" y="276"/>
                </a:cubicBezTo>
                <a:cubicBezTo>
                  <a:pt x="983" y="347"/>
                  <a:pt x="1023" y="435"/>
                  <a:pt x="1036" y="530"/>
                </a:cubicBezTo>
                <a:cubicBezTo>
                  <a:pt x="1036" y="532"/>
                  <a:pt x="1037" y="533"/>
                  <a:pt x="1037" y="535"/>
                </a:cubicBezTo>
                <a:cubicBezTo>
                  <a:pt x="1037" y="540"/>
                  <a:pt x="1038" y="545"/>
                  <a:pt x="1038" y="550"/>
                </a:cubicBezTo>
                <a:cubicBezTo>
                  <a:pt x="1039" y="554"/>
                  <a:pt x="1039" y="559"/>
                  <a:pt x="1039" y="563"/>
                </a:cubicBezTo>
                <a:cubicBezTo>
                  <a:pt x="1039" y="567"/>
                  <a:pt x="1040" y="571"/>
                  <a:pt x="1040" y="574"/>
                </a:cubicBezTo>
                <a:cubicBezTo>
                  <a:pt x="1040" y="578"/>
                  <a:pt x="1040" y="581"/>
                  <a:pt x="1040" y="584"/>
                </a:cubicBezTo>
                <a:cubicBezTo>
                  <a:pt x="1040" y="589"/>
                  <a:pt x="1040" y="594"/>
                  <a:pt x="1040" y="597"/>
                </a:cubicBezTo>
                <a:cubicBezTo>
                  <a:pt x="1040" y="599"/>
                  <a:pt x="1040" y="601"/>
                  <a:pt x="1040" y="601"/>
                </a:cubicBezTo>
                <a:cubicBezTo>
                  <a:pt x="1041" y="601"/>
                  <a:pt x="1041" y="601"/>
                  <a:pt x="1041" y="601"/>
                </a:cubicBezTo>
                <a:cubicBezTo>
                  <a:pt x="1098" y="601"/>
                  <a:pt x="1098" y="601"/>
                  <a:pt x="1098" y="601"/>
                </a:cubicBezTo>
                <a:cubicBezTo>
                  <a:pt x="1133" y="601"/>
                  <a:pt x="1133" y="601"/>
                  <a:pt x="1133" y="601"/>
                </a:cubicBezTo>
                <a:cubicBezTo>
                  <a:pt x="1133" y="601"/>
                  <a:pt x="1133" y="600"/>
                  <a:pt x="1133" y="599"/>
                </a:cubicBezTo>
                <a:cubicBezTo>
                  <a:pt x="1133" y="268"/>
                  <a:pt x="861" y="0"/>
                  <a:pt x="525" y="0"/>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7660" name="Freeform 3613"/>
          <p:cNvSpPr/>
          <p:nvPr/>
        </p:nvSpPr>
        <p:spPr bwMode="auto">
          <a:xfrm>
            <a:off x="6983918" y="5131614"/>
            <a:ext cx="1780399" cy="945336"/>
          </a:xfrm>
          <a:custGeom>
            <a:avLst/>
            <a:gdLst>
              <a:gd name="T0" fmla="*/ 1133 w 1133"/>
              <a:gd name="T1" fmla="*/ 20 h 601"/>
              <a:gd name="T2" fmla="*/ 1131 w 1133"/>
              <a:gd name="T3" fmla="*/ 42 h 601"/>
              <a:gd name="T4" fmla="*/ 1130 w 1133"/>
              <a:gd name="T5" fmla="*/ 56 h 601"/>
              <a:gd name="T6" fmla="*/ 1127 w 1133"/>
              <a:gd name="T7" fmla="*/ 72 h 601"/>
              <a:gd name="T8" fmla="*/ 1108 w 1133"/>
              <a:gd name="T9" fmla="*/ 150 h 601"/>
              <a:gd name="T10" fmla="*/ 1066 w 1133"/>
              <a:gd name="T11" fmla="*/ 245 h 601"/>
              <a:gd name="T12" fmla="*/ 992 w 1133"/>
              <a:gd name="T13" fmla="*/ 343 h 601"/>
              <a:gd name="T14" fmla="*/ 942 w 1133"/>
              <a:gd name="T15" fmla="*/ 389 h 601"/>
              <a:gd name="T16" fmla="*/ 914 w 1133"/>
              <a:gd name="T17" fmla="*/ 410 h 601"/>
              <a:gd name="T18" fmla="*/ 900 w 1133"/>
              <a:gd name="T19" fmla="*/ 420 h 601"/>
              <a:gd name="T20" fmla="*/ 885 w 1133"/>
              <a:gd name="T21" fmla="*/ 430 h 601"/>
              <a:gd name="T22" fmla="*/ 749 w 1133"/>
              <a:gd name="T23" fmla="*/ 488 h 601"/>
              <a:gd name="T24" fmla="*/ 674 w 1133"/>
              <a:gd name="T25" fmla="*/ 503 h 601"/>
              <a:gd name="T26" fmla="*/ 598 w 1133"/>
              <a:gd name="T27" fmla="*/ 507 h 601"/>
              <a:gd name="T28" fmla="*/ 522 w 1133"/>
              <a:gd name="T29" fmla="*/ 500 h 601"/>
              <a:gd name="T30" fmla="*/ 448 w 1133"/>
              <a:gd name="T31" fmla="*/ 482 h 601"/>
              <a:gd name="T32" fmla="*/ 317 w 1133"/>
              <a:gd name="T33" fmla="*/ 420 h 601"/>
              <a:gd name="T34" fmla="*/ 262 w 1133"/>
              <a:gd name="T35" fmla="*/ 378 h 601"/>
              <a:gd name="T36" fmla="*/ 238 w 1133"/>
              <a:gd name="T37" fmla="*/ 355 h 601"/>
              <a:gd name="T38" fmla="*/ 221 w 1133"/>
              <a:gd name="T39" fmla="*/ 338 h 601"/>
              <a:gd name="T40" fmla="*/ 221 w 1133"/>
              <a:gd name="T41" fmla="*/ 337 h 601"/>
              <a:gd name="T42" fmla="*/ 217 w 1133"/>
              <a:gd name="T43" fmla="*/ 333 h 601"/>
              <a:gd name="T44" fmla="*/ 211 w 1133"/>
              <a:gd name="T45" fmla="*/ 326 h 601"/>
              <a:gd name="T46" fmla="*/ 210 w 1133"/>
              <a:gd name="T47" fmla="*/ 325 h 601"/>
              <a:gd name="T48" fmla="*/ 97 w 1133"/>
              <a:gd name="T49" fmla="*/ 71 h 601"/>
              <a:gd name="T50" fmla="*/ 96 w 1133"/>
              <a:gd name="T51" fmla="*/ 66 h 601"/>
              <a:gd name="T52" fmla="*/ 95 w 1133"/>
              <a:gd name="T53" fmla="*/ 51 h 601"/>
              <a:gd name="T54" fmla="*/ 94 w 1133"/>
              <a:gd name="T55" fmla="*/ 38 h 601"/>
              <a:gd name="T56" fmla="*/ 93 w 1133"/>
              <a:gd name="T57" fmla="*/ 27 h 601"/>
              <a:gd name="T58" fmla="*/ 93 w 1133"/>
              <a:gd name="T59" fmla="*/ 17 h 601"/>
              <a:gd name="T60" fmla="*/ 93 w 1133"/>
              <a:gd name="T61" fmla="*/ 4 h 601"/>
              <a:gd name="T62" fmla="*/ 93 w 1133"/>
              <a:gd name="T63" fmla="*/ 0 h 601"/>
              <a:gd name="T64" fmla="*/ 92 w 1133"/>
              <a:gd name="T65" fmla="*/ 0 h 601"/>
              <a:gd name="T66" fmla="*/ 35 w 1133"/>
              <a:gd name="T67" fmla="*/ 0 h 601"/>
              <a:gd name="T68" fmla="*/ 0 w 1133"/>
              <a:gd name="T69" fmla="*/ 0 h 601"/>
              <a:gd name="T70" fmla="*/ 0 w 1133"/>
              <a:gd name="T71" fmla="*/ 2 h 601"/>
              <a:gd name="T72" fmla="*/ 608 w 1133"/>
              <a:gd name="T73" fmla="*/ 601 h 601"/>
              <a:gd name="T74" fmla="*/ 608 w 1133"/>
              <a:gd name="T75" fmla="*/ 535 h 601"/>
              <a:gd name="T76" fmla="*/ 678 w 1133"/>
              <a:gd name="T77" fmla="*/ 528 h 601"/>
              <a:gd name="T78" fmla="*/ 756 w 1133"/>
              <a:gd name="T79" fmla="*/ 510 h 601"/>
              <a:gd name="T80" fmla="*/ 895 w 1133"/>
              <a:gd name="T81" fmla="*/ 445 h 601"/>
              <a:gd name="T82" fmla="*/ 910 w 1133"/>
              <a:gd name="T83" fmla="*/ 434 h 601"/>
              <a:gd name="T84" fmla="*/ 925 w 1133"/>
              <a:gd name="T85" fmla="*/ 424 h 601"/>
              <a:gd name="T86" fmla="*/ 953 w 1133"/>
              <a:gd name="T87" fmla="*/ 401 h 601"/>
              <a:gd name="T88" fmla="*/ 1002 w 1133"/>
              <a:gd name="T89" fmla="*/ 352 h 601"/>
              <a:gd name="T90" fmla="*/ 1074 w 1133"/>
              <a:gd name="T91" fmla="*/ 249 h 601"/>
              <a:gd name="T92" fmla="*/ 1114 w 1133"/>
              <a:gd name="T93" fmla="*/ 151 h 601"/>
              <a:gd name="T94" fmla="*/ 1130 w 1133"/>
              <a:gd name="T95" fmla="*/ 72 h 601"/>
              <a:gd name="T96" fmla="*/ 1131 w 1133"/>
              <a:gd name="T97" fmla="*/ 56 h 601"/>
              <a:gd name="T98" fmla="*/ 1132 w 1133"/>
              <a:gd name="T99" fmla="*/ 42 h 601"/>
              <a:gd name="T100" fmla="*/ 1133 w 1133"/>
              <a:gd name="T101" fmla="*/ 20 h 601"/>
              <a:gd name="T102" fmla="*/ 1133 w 1133"/>
              <a:gd name="T103" fmla="*/ 2 h 601"/>
              <a:gd name="T104" fmla="*/ 1133 w 1133"/>
              <a:gd name="T105" fmla="*/ 20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33" h="601">
                <a:moveTo>
                  <a:pt x="1133" y="20"/>
                </a:moveTo>
                <a:cubicBezTo>
                  <a:pt x="1132" y="26"/>
                  <a:pt x="1132" y="33"/>
                  <a:pt x="1131" y="42"/>
                </a:cubicBezTo>
                <a:cubicBezTo>
                  <a:pt x="1130" y="46"/>
                  <a:pt x="1130" y="51"/>
                  <a:pt x="1130" y="56"/>
                </a:cubicBezTo>
                <a:cubicBezTo>
                  <a:pt x="1129" y="61"/>
                  <a:pt x="1128" y="66"/>
                  <a:pt x="1127" y="72"/>
                </a:cubicBezTo>
                <a:cubicBezTo>
                  <a:pt x="1124" y="94"/>
                  <a:pt x="1118" y="120"/>
                  <a:pt x="1108" y="150"/>
                </a:cubicBezTo>
                <a:cubicBezTo>
                  <a:pt x="1099" y="179"/>
                  <a:pt x="1085" y="211"/>
                  <a:pt x="1066" y="245"/>
                </a:cubicBezTo>
                <a:cubicBezTo>
                  <a:pt x="1047" y="278"/>
                  <a:pt x="1022" y="311"/>
                  <a:pt x="992" y="343"/>
                </a:cubicBezTo>
                <a:cubicBezTo>
                  <a:pt x="977" y="359"/>
                  <a:pt x="960" y="375"/>
                  <a:pt x="942" y="389"/>
                </a:cubicBezTo>
                <a:cubicBezTo>
                  <a:pt x="933" y="396"/>
                  <a:pt x="924" y="403"/>
                  <a:pt x="914" y="410"/>
                </a:cubicBezTo>
                <a:cubicBezTo>
                  <a:pt x="910" y="414"/>
                  <a:pt x="905" y="417"/>
                  <a:pt x="900" y="420"/>
                </a:cubicBezTo>
                <a:cubicBezTo>
                  <a:pt x="895" y="423"/>
                  <a:pt x="890" y="427"/>
                  <a:pt x="885" y="430"/>
                </a:cubicBezTo>
                <a:cubicBezTo>
                  <a:pt x="844" y="455"/>
                  <a:pt x="798" y="475"/>
                  <a:pt x="749" y="488"/>
                </a:cubicBezTo>
                <a:cubicBezTo>
                  <a:pt x="725" y="495"/>
                  <a:pt x="699" y="499"/>
                  <a:pt x="674" y="503"/>
                </a:cubicBezTo>
                <a:cubicBezTo>
                  <a:pt x="649" y="506"/>
                  <a:pt x="623" y="507"/>
                  <a:pt x="598" y="507"/>
                </a:cubicBezTo>
                <a:cubicBezTo>
                  <a:pt x="571" y="506"/>
                  <a:pt x="547" y="504"/>
                  <a:pt x="522" y="500"/>
                </a:cubicBezTo>
                <a:cubicBezTo>
                  <a:pt x="497" y="496"/>
                  <a:pt x="472" y="490"/>
                  <a:pt x="448" y="482"/>
                </a:cubicBezTo>
                <a:cubicBezTo>
                  <a:pt x="401" y="467"/>
                  <a:pt x="356" y="446"/>
                  <a:pt x="317" y="420"/>
                </a:cubicBezTo>
                <a:cubicBezTo>
                  <a:pt x="298" y="407"/>
                  <a:pt x="279" y="393"/>
                  <a:pt x="262" y="378"/>
                </a:cubicBezTo>
                <a:cubicBezTo>
                  <a:pt x="254" y="371"/>
                  <a:pt x="246" y="363"/>
                  <a:pt x="238" y="355"/>
                </a:cubicBezTo>
                <a:cubicBezTo>
                  <a:pt x="232" y="349"/>
                  <a:pt x="227" y="344"/>
                  <a:pt x="221" y="338"/>
                </a:cubicBezTo>
                <a:cubicBezTo>
                  <a:pt x="221" y="338"/>
                  <a:pt x="221" y="338"/>
                  <a:pt x="221" y="337"/>
                </a:cubicBezTo>
                <a:cubicBezTo>
                  <a:pt x="219" y="336"/>
                  <a:pt x="218" y="335"/>
                  <a:pt x="217" y="333"/>
                </a:cubicBezTo>
                <a:cubicBezTo>
                  <a:pt x="215" y="331"/>
                  <a:pt x="213" y="328"/>
                  <a:pt x="211" y="326"/>
                </a:cubicBezTo>
                <a:cubicBezTo>
                  <a:pt x="211" y="326"/>
                  <a:pt x="210" y="325"/>
                  <a:pt x="210" y="325"/>
                </a:cubicBezTo>
                <a:cubicBezTo>
                  <a:pt x="150" y="254"/>
                  <a:pt x="110" y="166"/>
                  <a:pt x="97" y="71"/>
                </a:cubicBezTo>
                <a:cubicBezTo>
                  <a:pt x="97" y="69"/>
                  <a:pt x="96" y="68"/>
                  <a:pt x="96" y="66"/>
                </a:cubicBezTo>
                <a:cubicBezTo>
                  <a:pt x="96" y="61"/>
                  <a:pt x="95" y="56"/>
                  <a:pt x="95" y="51"/>
                </a:cubicBezTo>
                <a:cubicBezTo>
                  <a:pt x="94" y="47"/>
                  <a:pt x="94" y="42"/>
                  <a:pt x="94" y="38"/>
                </a:cubicBezTo>
                <a:cubicBezTo>
                  <a:pt x="94" y="34"/>
                  <a:pt x="93" y="30"/>
                  <a:pt x="93" y="27"/>
                </a:cubicBezTo>
                <a:cubicBezTo>
                  <a:pt x="93" y="23"/>
                  <a:pt x="93" y="20"/>
                  <a:pt x="93" y="17"/>
                </a:cubicBezTo>
                <a:cubicBezTo>
                  <a:pt x="93" y="12"/>
                  <a:pt x="93" y="7"/>
                  <a:pt x="93" y="4"/>
                </a:cubicBezTo>
                <a:cubicBezTo>
                  <a:pt x="93" y="2"/>
                  <a:pt x="93" y="0"/>
                  <a:pt x="93" y="0"/>
                </a:cubicBezTo>
                <a:cubicBezTo>
                  <a:pt x="92" y="0"/>
                  <a:pt x="92" y="0"/>
                  <a:pt x="92" y="0"/>
                </a:cubicBezTo>
                <a:cubicBezTo>
                  <a:pt x="35" y="0"/>
                  <a:pt x="35" y="0"/>
                  <a:pt x="35" y="0"/>
                </a:cubicBezTo>
                <a:cubicBezTo>
                  <a:pt x="0" y="0"/>
                  <a:pt x="0" y="0"/>
                  <a:pt x="0" y="0"/>
                </a:cubicBezTo>
                <a:cubicBezTo>
                  <a:pt x="0" y="0"/>
                  <a:pt x="0" y="1"/>
                  <a:pt x="0" y="2"/>
                </a:cubicBezTo>
                <a:cubicBezTo>
                  <a:pt x="0" y="333"/>
                  <a:pt x="272" y="601"/>
                  <a:pt x="608" y="601"/>
                </a:cubicBezTo>
                <a:cubicBezTo>
                  <a:pt x="608" y="535"/>
                  <a:pt x="608" y="535"/>
                  <a:pt x="608" y="535"/>
                </a:cubicBezTo>
                <a:cubicBezTo>
                  <a:pt x="632" y="534"/>
                  <a:pt x="655" y="532"/>
                  <a:pt x="678" y="528"/>
                </a:cubicBezTo>
                <a:cubicBezTo>
                  <a:pt x="704" y="524"/>
                  <a:pt x="731" y="518"/>
                  <a:pt x="756" y="510"/>
                </a:cubicBezTo>
                <a:cubicBezTo>
                  <a:pt x="806" y="495"/>
                  <a:pt x="853" y="472"/>
                  <a:pt x="895" y="445"/>
                </a:cubicBezTo>
                <a:cubicBezTo>
                  <a:pt x="900" y="441"/>
                  <a:pt x="905" y="438"/>
                  <a:pt x="910" y="434"/>
                </a:cubicBezTo>
                <a:cubicBezTo>
                  <a:pt x="915" y="431"/>
                  <a:pt x="920" y="427"/>
                  <a:pt x="925" y="424"/>
                </a:cubicBezTo>
                <a:cubicBezTo>
                  <a:pt x="934" y="416"/>
                  <a:pt x="944" y="409"/>
                  <a:pt x="953" y="401"/>
                </a:cubicBezTo>
                <a:cubicBezTo>
                  <a:pt x="971" y="385"/>
                  <a:pt x="987" y="369"/>
                  <a:pt x="1002" y="352"/>
                </a:cubicBezTo>
                <a:cubicBezTo>
                  <a:pt x="1032" y="318"/>
                  <a:pt x="1056" y="283"/>
                  <a:pt x="1074" y="249"/>
                </a:cubicBezTo>
                <a:cubicBezTo>
                  <a:pt x="1092" y="214"/>
                  <a:pt x="1105" y="181"/>
                  <a:pt x="1114" y="151"/>
                </a:cubicBezTo>
                <a:cubicBezTo>
                  <a:pt x="1122" y="121"/>
                  <a:pt x="1127" y="94"/>
                  <a:pt x="1130" y="72"/>
                </a:cubicBezTo>
                <a:cubicBezTo>
                  <a:pt x="1130" y="66"/>
                  <a:pt x="1131" y="61"/>
                  <a:pt x="1131" y="56"/>
                </a:cubicBezTo>
                <a:cubicBezTo>
                  <a:pt x="1132" y="51"/>
                  <a:pt x="1132" y="46"/>
                  <a:pt x="1132" y="42"/>
                </a:cubicBezTo>
                <a:cubicBezTo>
                  <a:pt x="1133" y="33"/>
                  <a:pt x="1133" y="26"/>
                  <a:pt x="1133" y="20"/>
                </a:cubicBezTo>
                <a:cubicBezTo>
                  <a:pt x="1133" y="8"/>
                  <a:pt x="1133" y="2"/>
                  <a:pt x="1133" y="2"/>
                </a:cubicBezTo>
                <a:cubicBezTo>
                  <a:pt x="1133" y="2"/>
                  <a:pt x="1133" y="8"/>
                  <a:pt x="1133" y="20"/>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7661" name="Oval 3614"/>
          <p:cNvSpPr>
            <a:spLocks noChangeArrowheads="1"/>
          </p:cNvSpPr>
          <p:nvPr/>
        </p:nvSpPr>
        <p:spPr bwMode="auto">
          <a:xfrm>
            <a:off x="7228522" y="4421861"/>
            <a:ext cx="1336301" cy="1337304"/>
          </a:xfrm>
          <a:prstGeom prst="ellipse">
            <a:avLst/>
          </a:prstGeom>
          <a:solidFill>
            <a:srgbClr val="FEFEF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p>
        </p:txBody>
      </p:sp>
      <p:sp>
        <p:nvSpPr>
          <p:cNvPr id="7662" name="Freeform 3615"/>
          <p:cNvSpPr/>
          <p:nvPr/>
        </p:nvSpPr>
        <p:spPr bwMode="auto">
          <a:xfrm>
            <a:off x="7393931" y="4755686"/>
            <a:ext cx="99245" cy="127315"/>
          </a:xfrm>
          <a:custGeom>
            <a:avLst/>
            <a:gdLst>
              <a:gd name="T0" fmla="*/ 58 w 99"/>
              <a:gd name="T1" fmla="*/ 71 h 127"/>
              <a:gd name="T2" fmla="*/ 58 w 99"/>
              <a:gd name="T3" fmla="*/ 127 h 127"/>
              <a:gd name="T4" fmla="*/ 41 w 99"/>
              <a:gd name="T5" fmla="*/ 127 h 127"/>
              <a:gd name="T6" fmla="*/ 41 w 99"/>
              <a:gd name="T7" fmla="*/ 71 h 127"/>
              <a:gd name="T8" fmla="*/ 0 w 99"/>
              <a:gd name="T9" fmla="*/ 0 h 127"/>
              <a:gd name="T10" fmla="*/ 17 w 99"/>
              <a:gd name="T11" fmla="*/ 0 h 127"/>
              <a:gd name="T12" fmla="*/ 48 w 99"/>
              <a:gd name="T13" fmla="*/ 56 h 127"/>
              <a:gd name="T14" fmla="*/ 81 w 99"/>
              <a:gd name="T15" fmla="*/ 0 h 127"/>
              <a:gd name="T16" fmla="*/ 99 w 99"/>
              <a:gd name="T17" fmla="*/ 0 h 127"/>
              <a:gd name="T18" fmla="*/ 58 w 99"/>
              <a:gd name="T19" fmla="*/ 71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9" h="127">
                <a:moveTo>
                  <a:pt x="58" y="71"/>
                </a:moveTo>
                <a:lnTo>
                  <a:pt x="58" y="127"/>
                </a:lnTo>
                <a:lnTo>
                  <a:pt x="41" y="127"/>
                </a:lnTo>
                <a:lnTo>
                  <a:pt x="41" y="71"/>
                </a:lnTo>
                <a:lnTo>
                  <a:pt x="0" y="0"/>
                </a:lnTo>
                <a:lnTo>
                  <a:pt x="17" y="0"/>
                </a:lnTo>
                <a:lnTo>
                  <a:pt x="48" y="56"/>
                </a:lnTo>
                <a:lnTo>
                  <a:pt x="81" y="0"/>
                </a:lnTo>
                <a:lnTo>
                  <a:pt x="99" y="0"/>
                </a:lnTo>
                <a:lnTo>
                  <a:pt x="58" y="7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63" name="Freeform 3616"/>
          <p:cNvSpPr>
            <a:spLocks noEditPoints="1"/>
          </p:cNvSpPr>
          <p:nvPr/>
        </p:nvSpPr>
        <p:spPr bwMode="auto">
          <a:xfrm>
            <a:off x="7510218" y="4753681"/>
            <a:ext cx="106263" cy="132327"/>
          </a:xfrm>
          <a:custGeom>
            <a:avLst/>
            <a:gdLst>
              <a:gd name="T0" fmla="*/ 0 w 68"/>
              <a:gd name="T1" fmla="*/ 41 h 84"/>
              <a:gd name="T2" fmla="*/ 9 w 68"/>
              <a:gd name="T3" fmla="*/ 11 h 84"/>
              <a:gd name="T4" fmla="*/ 33 w 68"/>
              <a:gd name="T5" fmla="*/ 0 h 84"/>
              <a:gd name="T6" fmla="*/ 59 w 68"/>
              <a:gd name="T7" fmla="*/ 11 h 84"/>
              <a:gd name="T8" fmla="*/ 68 w 68"/>
              <a:gd name="T9" fmla="*/ 41 h 84"/>
              <a:gd name="T10" fmla="*/ 59 w 68"/>
              <a:gd name="T11" fmla="*/ 72 h 84"/>
              <a:gd name="T12" fmla="*/ 33 w 68"/>
              <a:gd name="T13" fmla="*/ 84 h 84"/>
              <a:gd name="T14" fmla="*/ 9 w 68"/>
              <a:gd name="T15" fmla="*/ 72 h 84"/>
              <a:gd name="T16" fmla="*/ 0 w 68"/>
              <a:gd name="T17" fmla="*/ 41 h 84"/>
              <a:gd name="T18" fmla="*/ 12 w 68"/>
              <a:gd name="T19" fmla="*/ 41 h 84"/>
              <a:gd name="T20" fmla="*/ 17 w 68"/>
              <a:gd name="T21" fmla="*/ 64 h 84"/>
              <a:gd name="T22" fmla="*/ 33 w 68"/>
              <a:gd name="T23" fmla="*/ 74 h 84"/>
              <a:gd name="T24" fmla="*/ 50 w 68"/>
              <a:gd name="T25" fmla="*/ 65 h 84"/>
              <a:gd name="T26" fmla="*/ 56 w 68"/>
              <a:gd name="T27" fmla="*/ 41 h 84"/>
              <a:gd name="T28" fmla="*/ 33 w 68"/>
              <a:gd name="T29" fmla="*/ 10 h 84"/>
              <a:gd name="T30" fmla="*/ 17 w 68"/>
              <a:gd name="T31" fmla="*/ 18 h 84"/>
              <a:gd name="T32" fmla="*/ 12 w 68"/>
              <a:gd name="T33" fmla="*/ 41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8" h="84">
                <a:moveTo>
                  <a:pt x="0" y="41"/>
                </a:moveTo>
                <a:cubicBezTo>
                  <a:pt x="0" y="29"/>
                  <a:pt x="3" y="19"/>
                  <a:pt x="9" y="11"/>
                </a:cubicBezTo>
                <a:cubicBezTo>
                  <a:pt x="15" y="4"/>
                  <a:pt x="23" y="0"/>
                  <a:pt x="33" y="0"/>
                </a:cubicBezTo>
                <a:cubicBezTo>
                  <a:pt x="44" y="0"/>
                  <a:pt x="53" y="3"/>
                  <a:pt x="59" y="11"/>
                </a:cubicBezTo>
                <a:cubicBezTo>
                  <a:pt x="65" y="18"/>
                  <a:pt x="68" y="28"/>
                  <a:pt x="68" y="41"/>
                </a:cubicBezTo>
                <a:cubicBezTo>
                  <a:pt x="68" y="54"/>
                  <a:pt x="65" y="65"/>
                  <a:pt x="59" y="72"/>
                </a:cubicBezTo>
                <a:cubicBezTo>
                  <a:pt x="53" y="80"/>
                  <a:pt x="44" y="84"/>
                  <a:pt x="33" y="84"/>
                </a:cubicBezTo>
                <a:cubicBezTo>
                  <a:pt x="22" y="84"/>
                  <a:pt x="14" y="80"/>
                  <a:pt x="9" y="72"/>
                </a:cubicBezTo>
                <a:cubicBezTo>
                  <a:pt x="3" y="64"/>
                  <a:pt x="0" y="54"/>
                  <a:pt x="0" y="41"/>
                </a:cubicBezTo>
                <a:close/>
                <a:moveTo>
                  <a:pt x="12" y="41"/>
                </a:moveTo>
                <a:cubicBezTo>
                  <a:pt x="12" y="50"/>
                  <a:pt x="13" y="58"/>
                  <a:pt x="17" y="64"/>
                </a:cubicBezTo>
                <a:cubicBezTo>
                  <a:pt x="21" y="71"/>
                  <a:pt x="26" y="74"/>
                  <a:pt x="33" y="74"/>
                </a:cubicBezTo>
                <a:cubicBezTo>
                  <a:pt x="40" y="74"/>
                  <a:pt x="46" y="71"/>
                  <a:pt x="50" y="65"/>
                </a:cubicBezTo>
                <a:cubicBezTo>
                  <a:pt x="54" y="59"/>
                  <a:pt x="56" y="51"/>
                  <a:pt x="56" y="41"/>
                </a:cubicBezTo>
                <a:cubicBezTo>
                  <a:pt x="56" y="20"/>
                  <a:pt x="48" y="10"/>
                  <a:pt x="33" y="10"/>
                </a:cubicBezTo>
                <a:cubicBezTo>
                  <a:pt x="26" y="10"/>
                  <a:pt x="21" y="12"/>
                  <a:pt x="17" y="18"/>
                </a:cubicBezTo>
                <a:cubicBezTo>
                  <a:pt x="13" y="24"/>
                  <a:pt x="12" y="31"/>
                  <a:pt x="12" y="4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64" name="Freeform 3617"/>
          <p:cNvSpPr/>
          <p:nvPr/>
        </p:nvSpPr>
        <p:spPr bwMode="auto">
          <a:xfrm>
            <a:off x="7645553" y="4755686"/>
            <a:ext cx="89220" cy="130322"/>
          </a:xfrm>
          <a:custGeom>
            <a:avLst/>
            <a:gdLst>
              <a:gd name="T0" fmla="*/ 0 w 57"/>
              <a:gd name="T1" fmla="*/ 0 h 83"/>
              <a:gd name="T2" fmla="*/ 11 w 57"/>
              <a:gd name="T3" fmla="*/ 0 h 83"/>
              <a:gd name="T4" fmla="*/ 11 w 57"/>
              <a:gd name="T5" fmla="*/ 56 h 83"/>
              <a:gd name="T6" fmla="*/ 16 w 57"/>
              <a:gd name="T7" fmla="*/ 68 h 83"/>
              <a:gd name="T8" fmla="*/ 28 w 57"/>
              <a:gd name="T9" fmla="*/ 73 h 83"/>
              <a:gd name="T10" fmla="*/ 41 w 57"/>
              <a:gd name="T11" fmla="*/ 68 h 83"/>
              <a:gd name="T12" fmla="*/ 46 w 57"/>
              <a:gd name="T13" fmla="*/ 55 h 83"/>
              <a:gd name="T14" fmla="*/ 46 w 57"/>
              <a:gd name="T15" fmla="*/ 0 h 83"/>
              <a:gd name="T16" fmla="*/ 57 w 57"/>
              <a:gd name="T17" fmla="*/ 0 h 83"/>
              <a:gd name="T18" fmla="*/ 57 w 57"/>
              <a:gd name="T19" fmla="*/ 57 h 83"/>
              <a:gd name="T20" fmla="*/ 50 w 57"/>
              <a:gd name="T21" fmla="*/ 76 h 83"/>
              <a:gd name="T22" fmla="*/ 29 w 57"/>
              <a:gd name="T23" fmla="*/ 83 h 83"/>
              <a:gd name="T24" fmla="*/ 8 w 57"/>
              <a:gd name="T25" fmla="*/ 76 h 83"/>
              <a:gd name="T26" fmla="*/ 0 w 57"/>
              <a:gd name="T27" fmla="*/ 57 h 83"/>
              <a:gd name="T28" fmla="*/ 0 w 57"/>
              <a:gd name="T29"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83">
                <a:moveTo>
                  <a:pt x="0" y="0"/>
                </a:moveTo>
                <a:cubicBezTo>
                  <a:pt x="11" y="0"/>
                  <a:pt x="11" y="0"/>
                  <a:pt x="11" y="0"/>
                </a:cubicBezTo>
                <a:cubicBezTo>
                  <a:pt x="11" y="56"/>
                  <a:pt x="11" y="56"/>
                  <a:pt x="11" y="56"/>
                </a:cubicBezTo>
                <a:cubicBezTo>
                  <a:pt x="11" y="61"/>
                  <a:pt x="13" y="65"/>
                  <a:pt x="16" y="68"/>
                </a:cubicBezTo>
                <a:cubicBezTo>
                  <a:pt x="19" y="71"/>
                  <a:pt x="23" y="73"/>
                  <a:pt x="28" y="73"/>
                </a:cubicBezTo>
                <a:cubicBezTo>
                  <a:pt x="34" y="73"/>
                  <a:pt x="38" y="71"/>
                  <a:pt x="41" y="68"/>
                </a:cubicBezTo>
                <a:cubicBezTo>
                  <a:pt x="45" y="65"/>
                  <a:pt x="46" y="61"/>
                  <a:pt x="46" y="55"/>
                </a:cubicBezTo>
                <a:cubicBezTo>
                  <a:pt x="46" y="0"/>
                  <a:pt x="46" y="0"/>
                  <a:pt x="46" y="0"/>
                </a:cubicBezTo>
                <a:cubicBezTo>
                  <a:pt x="57" y="0"/>
                  <a:pt x="57" y="0"/>
                  <a:pt x="57" y="0"/>
                </a:cubicBezTo>
                <a:cubicBezTo>
                  <a:pt x="57" y="57"/>
                  <a:pt x="57" y="57"/>
                  <a:pt x="57" y="57"/>
                </a:cubicBezTo>
                <a:cubicBezTo>
                  <a:pt x="57" y="65"/>
                  <a:pt x="55" y="71"/>
                  <a:pt x="50" y="76"/>
                </a:cubicBezTo>
                <a:cubicBezTo>
                  <a:pt x="44" y="80"/>
                  <a:pt x="37" y="83"/>
                  <a:pt x="29" y="83"/>
                </a:cubicBezTo>
                <a:cubicBezTo>
                  <a:pt x="19" y="83"/>
                  <a:pt x="12" y="81"/>
                  <a:pt x="8" y="76"/>
                </a:cubicBezTo>
                <a:cubicBezTo>
                  <a:pt x="3" y="71"/>
                  <a:pt x="0" y="65"/>
                  <a:pt x="0" y="57"/>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65" name="Freeform 3618"/>
          <p:cNvSpPr>
            <a:spLocks noEditPoints="1"/>
          </p:cNvSpPr>
          <p:nvPr/>
        </p:nvSpPr>
        <p:spPr bwMode="auto">
          <a:xfrm>
            <a:off x="7770862" y="4753681"/>
            <a:ext cx="91225" cy="129320"/>
          </a:xfrm>
          <a:custGeom>
            <a:avLst/>
            <a:gdLst>
              <a:gd name="T0" fmla="*/ 45 w 58"/>
              <a:gd name="T1" fmla="*/ 82 h 82"/>
              <a:gd name="T2" fmla="*/ 23 w 58"/>
              <a:gd name="T3" fmla="*/ 47 h 82"/>
              <a:gd name="T4" fmla="*/ 11 w 58"/>
              <a:gd name="T5" fmla="*/ 47 h 82"/>
              <a:gd name="T6" fmla="*/ 11 w 58"/>
              <a:gd name="T7" fmla="*/ 82 h 82"/>
              <a:gd name="T8" fmla="*/ 0 w 58"/>
              <a:gd name="T9" fmla="*/ 82 h 82"/>
              <a:gd name="T10" fmla="*/ 0 w 58"/>
              <a:gd name="T11" fmla="*/ 1 h 82"/>
              <a:gd name="T12" fmla="*/ 9 w 58"/>
              <a:gd name="T13" fmla="*/ 1 h 82"/>
              <a:gd name="T14" fmla="*/ 21 w 58"/>
              <a:gd name="T15" fmla="*/ 0 h 82"/>
              <a:gd name="T16" fmla="*/ 50 w 58"/>
              <a:gd name="T17" fmla="*/ 24 h 82"/>
              <a:gd name="T18" fmla="*/ 45 w 58"/>
              <a:gd name="T19" fmla="*/ 37 h 82"/>
              <a:gd name="T20" fmla="*/ 34 w 58"/>
              <a:gd name="T21" fmla="*/ 45 h 82"/>
              <a:gd name="T22" fmla="*/ 58 w 58"/>
              <a:gd name="T23" fmla="*/ 82 h 82"/>
              <a:gd name="T24" fmla="*/ 45 w 58"/>
              <a:gd name="T25" fmla="*/ 82 h 82"/>
              <a:gd name="T26" fmla="*/ 11 w 58"/>
              <a:gd name="T27" fmla="*/ 11 h 82"/>
              <a:gd name="T28" fmla="*/ 11 w 58"/>
              <a:gd name="T29" fmla="*/ 37 h 82"/>
              <a:gd name="T30" fmla="*/ 19 w 58"/>
              <a:gd name="T31" fmla="*/ 38 h 82"/>
              <a:gd name="T32" fmla="*/ 34 w 58"/>
              <a:gd name="T33" fmla="*/ 35 h 82"/>
              <a:gd name="T34" fmla="*/ 38 w 58"/>
              <a:gd name="T35" fmla="*/ 23 h 82"/>
              <a:gd name="T36" fmla="*/ 33 w 58"/>
              <a:gd name="T37" fmla="*/ 13 h 82"/>
              <a:gd name="T38" fmla="*/ 18 w 58"/>
              <a:gd name="T39" fmla="*/ 10 h 82"/>
              <a:gd name="T40" fmla="*/ 11 w 58"/>
              <a:gd name="T41" fmla="*/ 11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 h="82">
                <a:moveTo>
                  <a:pt x="45" y="82"/>
                </a:moveTo>
                <a:cubicBezTo>
                  <a:pt x="23" y="47"/>
                  <a:pt x="23" y="47"/>
                  <a:pt x="23" y="47"/>
                </a:cubicBezTo>
                <a:cubicBezTo>
                  <a:pt x="21" y="47"/>
                  <a:pt x="17" y="47"/>
                  <a:pt x="11" y="47"/>
                </a:cubicBezTo>
                <a:cubicBezTo>
                  <a:pt x="11" y="82"/>
                  <a:pt x="11" y="82"/>
                  <a:pt x="11" y="82"/>
                </a:cubicBezTo>
                <a:cubicBezTo>
                  <a:pt x="0" y="82"/>
                  <a:pt x="0" y="82"/>
                  <a:pt x="0" y="82"/>
                </a:cubicBezTo>
                <a:cubicBezTo>
                  <a:pt x="0" y="1"/>
                  <a:pt x="0" y="1"/>
                  <a:pt x="0" y="1"/>
                </a:cubicBezTo>
                <a:cubicBezTo>
                  <a:pt x="1" y="1"/>
                  <a:pt x="3" y="1"/>
                  <a:pt x="9" y="1"/>
                </a:cubicBezTo>
                <a:cubicBezTo>
                  <a:pt x="14" y="0"/>
                  <a:pt x="18" y="0"/>
                  <a:pt x="21" y="0"/>
                </a:cubicBezTo>
                <a:cubicBezTo>
                  <a:pt x="40" y="0"/>
                  <a:pt x="50" y="8"/>
                  <a:pt x="50" y="24"/>
                </a:cubicBezTo>
                <a:cubicBezTo>
                  <a:pt x="50" y="29"/>
                  <a:pt x="48" y="33"/>
                  <a:pt x="45" y="37"/>
                </a:cubicBezTo>
                <a:cubicBezTo>
                  <a:pt x="42" y="41"/>
                  <a:pt x="38" y="44"/>
                  <a:pt x="34" y="45"/>
                </a:cubicBezTo>
                <a:cubicBezTo>
                  <a:pt x="58" y="82"/>
                  <a:pt x="58" y="82"/>
                  <a:pt x="58" y="82"/>
                </a:cubicBezTo>
                <a:lnTo>
                  <a:pt x="45" y="82"/>
                </a:lnTo>
                <a:close/>
                <a:moveTo>
                  <a:pt x="11" y="11"/>
                </a:moveTo>
                <a:cubicBezTo>
                  <a:pt x="11" y="37"/>
                  <a:pt x="11" y="37"/>
                  <a:pt x="11" y="37"/>
                </a:cubicBezTo>
                <a:cubicBezTo>
                  <a:pt x="14" y="38"/>
                  <a:pt x="17" y="38"/>
                  <a:pt x="19" y="38"/>
                </a:cubicBezTo>
                <a:cubicBezTo>
                  <a:pt x="26" y="38"/>
                  <a:pt x="31" y="37"/>
                  <a:pt x="34" y="35"/>
                </a:cubicBezTo>
                <a:cubicBezTo>
                  <a:pt x="37" y="33"/>
                  <a:pt x="38" y="29"/>
                  <a:pt x="38" y="23"/>
                </a:cubicBezTo>
                <a:cubicBezTo>
                  <a:pt x="38" y="19"/>
                  <a:pt x="37" y="15"/>
                  <a:pt x="33" y="13"/>
                </a:cubicBezTo>
                <a:cubicBezTo>
                  <a:pt x="30" y="11"/>
                  <a:pt x="25" y="10"/>
                  <a:pt x="18" y="10"/>
                </a:cubicBezTo>
                <a:cubicBezTo>
                  <a:pt x="17" y="10"/>
                  <a:pt x="15" y="11"/>
                  <a:pt x="11" y="1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66" name="Freeform 3619"/>
          <p:cNvSpPr/>
          <p:nvPr/>
        </p:nvSpPr>
        <p:spPr bwMode="auto">
          <a:xfrm>
            <a:off x="7931259" y="4755686"/>
            <a:ext cx="100248" cy="127315"/>
          </a:xfrm>
          <a:custGeom>
            <a:avLst/>
            <a:gdLst>
              <a:gd name="T0" fmla="*/ 58 w 100"/>
              <a:gd name="T1" fmla="*/ 16 h 127"/>
              <a:gd name="T2" fmla="*/ 58 w 100"/>
              <a:gd name="T3" fmla="*/ 127 h 127"/>
              <a:gd name="T4" fmla="*/ 41 w 100"/>
              <a:gd name="T5" fmla="*/ 127 h 127"/>
              <a:gd name="T6" fmla="*/ 41 w 100"/>
              <a:gd name="T7" fmla="*/ 16 h 127"/>
              <a:gd name="T8" fmla="*/ 0 w 100"/>
              <a:gd name="T9" fmla="*/ 16 h 127"/>
              <a:gd name="T10" fmla="*/ 0 w 100"/>
              <a:gd name="T11" fmla="*/ 0 h 127"/>
              <a:gd name="T12" fmla="*/ 100 w 100"/>
              <a:gd name="T13" fmla="*/ 0 h 127"/>
              <a:gd name="T14" fmla="*/ 100 w 100"/>
              <a:gd name="T15" fmla="*/ 16 h 127"/>
              <a:gd name="T16" fmla="*/ 58 w 100"/>
              <a:gd name="T17" fmla="*/ 16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 h="127">
                <a:moveTo>
                  <a:pt x="58" y="16"/>
                </a:moveTo>
                <a:lnTo>
                  <a:pt x="58" y="127"/>
                </a:lnTo>
                <a:lnTo>
                  <a:pt x="41" y="127"/>
                </a:lnTo>
                <a:lnTo>
                  <a:pt x="41" y="16"/>
                </a:lnTo>
                <a:lnTo>
                  <a:pt x="0" y="16"/>
                </a:lnTo>
                <a:lnTo>
                  <a:pt x="0" y="0"/>
                </a:lnTo>
                <a:lnTo>
                  <a:pt x="100" y="0"/>
                </a:lnTo>
                <a:lnTo>
                  <a:pt x="100" y="16"/>
                </a:lnTo>
                <a:lnTo>
                  <a:pt x="58"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67" name="Freeform 3620"/>
          <p:cNvSpPr/>
          <p:nvPr/>
        </p:nvSpPr>
        <p:spPr bwMode="auto">
          <a:xfrm>
            <a:off x="8055566" y="4755686"/>
            <a:ext cx="77191" cy="127315"/>
          </a:xfrm>
          <a:custGeom>
            <a:avLst/>
            <a:gdLst>
              <a:gd name="T0" fmla="*/ 17 w 77"/>
              <a:gd name="T1" fmla="*/ 16 h 127"/>
              <a:gd name="T2" fmla="*/ 17 w 77"/>
              <a:gd name="T3" fmla="*/ 52 h 127"/>
              <a:gd name="T4" fmla="*/ 60 w 77"/>
              <a:gd name="T5" fmla="*/ 52 h 127"/>
              <a:gd name="T6" fmla="*/ 60 w 77"/>
              <a:gd name="T7" fmla="*/ 66 h 127"/>
              <a:gd name="T8" fmla="*/ 17 w 77"/>
              <a:gd name="T9" fmla="*/ 66 h 127"/>
              <a:gd name="T10" fmla="*/ 17 w 77"/>
              <a:gd name="T11" fmla="*/ 111 h 127"/>
              <a:gd name="T12" fmla="*/ 75 w 77"/>
              <a:gd name="T13" fmla="*/ 111 h 127"/>
              <a:gd name="T14" fmla="*/ 75 w 77"/>
              <a:gd name="T15" fmla="*/ 127 h 127"/>
              <a:gd name="T16" fmla="*/ 0 w 77"/>
              <a:gd name="T17" fmla="*/ 127 h 127"/>
              <a:gd name="T18" fmla="*/ 0 w 77"/>
              <a:gd name="T19" fmla="*/ 0 h 127"/>
              <a:gd name="T20" fmla="*/ 77 w 77"/>
              <a:gd name="T21" fmla="*/ 0 h 127"/>
              <a:gd name="T22" fmla="*/ 77 w 77"/>
              <a:gd name="T23" fmla="*/ 16 h 127"/>
              <a:gd name="T24" fmla="*/ 17 w 77"/>
              <a:gd name="T25" fmla="*/ 16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 h="127">
                <a:moveTo>
                  <a:pt x="17" y="16"/>
                </a:moveTo>
                <a:lnTo>
                  <a:pt x="17" y="52"/>
                </a:lnTo>
                <a:lnTo>
                  <a:pt x="60" y="52"/>
                </a:lnTo>
                <a:lnTo>
                  <a:pt x="60" y="66"/>
                </a:lnTo>
                <a:lnTo>
                  <a:pt x="17" y="66"/>
                </a:lnTo>
                <a:lnTo>
                  <a:pt x="17" y="111"/>
                </a:lnTo>
                <a:lnTo>
                  <a:pt x="75" y="111"/>
                </a:lnTo>
                <a:lnTo>
                  <a:pt x="75" y="127"/>
                </a:lnTo>
                <a:lnTo>
                  <a:pt x="0" y="127"/>
                </a:lnTo>
                <a:lnTo>
                  <a:pt x="0" y="0"/>
                </a:lnTo>
                <a:lnTo>
                  <a:pt x="77" y="0"/>
                </a:lnTo>
                <a:lnTo>
                  <a:pt x="77" y="16"/>
                </a:lnTo>
                <a:lnTo>
                  <a:pt x="17"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68" name="Freeform 3621"/>
          <p:cNvSpPr/>
          <p:nvPr/>
        </p:nvSpPr>
        <p:spPr bwMode="auto">
          <a:xfrm>
            <a:off x="8148796" y="4755686"/>
            <a:ext cx="97240" cy="127315"/>
          </a:xfrm>
          <a:custGeom>
            <a:avLst/>
            <a:gdLst>
              <a:gd name="T0" fmla="*/ 78 w 97"/>
              <a:gd name="T1" fmla="*/ 127 h 127"/>
              <a:gd name="T2" fmla="*/ 47 w 97"/>
              <a:gd name="T3" fmla="*/ 77 h 127"/>
              <a:gd name="T4" fmla="*/ 17 w 97"/>
              <a:gd name="T5" fmla="*/ 127 h 127"/>
              <a:gd name="T6" fmla="*/ 0 w 97"/>
              <a:gd name="T7" fmla="*/ 127 h 127"/>
              <a:gd name="T8" fmla="*/ 37 w 97"/>
              <a:gd name="T9" fmla="*/ 61 h 127"/>
              <a:gd name="T10" fmla="*/ 3 w 97"/>
              <a:gd name="T11" fmla="*/ 0 h 127"/>
              <a:gd name="T12" fmla="*/ 20 w 97"/>
              <a:gd name="T13" fmla="*/ 0 h 127"/>
              <a:gd name="T14" fmla="*/ 48 w 97"/>
              <a:gd name="T15" fmla="*/ 49 h 127"/>
              <a:gd name="T16" fmla="*/ 78 w 97"/>
              <a:gd name="T17" fmla="*/ 0 h 127"/>
              <a:gd name="T18" fmla="*/ 95 w 97"/>
              <a:gd name="T19" fmla="*/ 0 h 127"/>
              <a:gd name="T20" fmla="*/ 56 w 97"/>
              <a:gd name="T21" fmla="*/ 61 h 127"/>
              <a:gd name="T22" fmla="*/ 97 w 97"/>
              <a:gd name="T23" fmla="*/ 127 h 127"/>
              <a:gd name="T24" fmla="*/ 78 w 97"/>
              <a:gd name="T25"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7" h="127">
                <a:moveTo>
                  <a:pt x="78" y="127"/>
                </a:moveTo>
                <a:lnTo>
                  <a:pt x="47" y="77"/>
                </a:lnTo>
                <a:lnTo>
                  <a:pt x="17" y="127"/>
                </a:lnTo>
                <a:lnTo>
                  <a:pt x="0" y="127"/>
                </a:lnTo>
                <a:lnTo>
                  <a:pt x="37" y="61"/>
                </a:lnTo>
                <a:lnTo>
                  <a:pt x="3" y="0"/>
                </a:lnTo>
                <a:lnTo>
                  <a:pt x="20" y="0"/>
                </a:lnTo>
                <a:lnTo>
                  <a:pt x="48" y="49"/>
                </a:lnTo>
                <a:lnTo>
                  <a:pt x="78" y="0"/>
                </a:lnTo>
                <a:lnTo>
                  <a:pt x="95" y="0"/>
                </a:lnTo>
                <a:lnTo>
                  <a:pt x="56" y="61"/>
                </a:lnTo>
                <a:lnTo>
                  <a:pt x="97" y="127"/>
                </a:lnTo>
                <a:lnTo>
                  <a:pt x="78" y="12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69" name="Freeform 3622"/>
          <p:cNvSpPr/>
          <p:nvPr/>
        </p:nvSpPr>
        <p:spPr bwMode="auto">
          <a:xfrm>
            <a:off x="8258066" y="4755686"/>
            <a:ext cx="101250" cy="127315"/>
          </a:xfrm>
          <a:custGeom>
            <a:avLst/>
            <a:gdLst>
              <a:gd name="T0" fmla="*/ 58 w 101"/>
              <a:gd name="T1" fmla="*/ 16 h 127"/>
              <a:gd name="T2" fmla="*/ 58 w 101"/>
              <a:gd name="T3" fmla="*/ 127 h 127"/>
              <a:gd name="T4" fmla="*/ 40 w 101"/>
              <a:gd name="T5" fmla="*/ 127 h 127"/>
              <a:gd name="T6" fmla="*/ 40 w 101"/>
              <a:gd name="T7" fmla="*/ 16 h 127"/>
              <a:gd name="T8" fmla="*/ 0 w 101"/>
              <a:gd name="T9" fmla="*/ 16 h 127"/>
              <a:gd name="T10" fmla="*/ 0 w 101"/>
              <a:gd name="T11" fmla="*/ 0 h 127"/>
              <a:gd name="T12" fmla="*/ 101 w 101"/>
              <a:gd name="T13" fmla="*/ 0 h 127"/>
              <a:gd name="T14" fmla="*/ 101 w 101"/>
              <a:gd name="T15" fmla="*/ 16 h 127"/>
              <a:gd name="T16" fmla="*/ 58 w 101"/>
              <a:gd name="T17" fmla="*/ 16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27">
                <a:moveTo>
                  <a:pt x="58" y="16"/>
                </a:moveTo>
                <a:lnTo>
                  <a:pt x="58" y="127"/>
                </a:lnTo>
                <a:lnTo>
                  <a:pt x="40" y="127"/>
                </a:lnTo>
                <a:lnTo>
                  <a:pt x="40" y="16"/>
                </a:lnTo>
                <a:lnTo>
                  <a:pt x="0" y="16"/>
                </a:lnTo>
                <a:lnTo>
                  <a:pt x="0" y="0"/>
                </a:lnTo>
                <a:lnTo>
                  <a:pt x="101" y="0"/>
                </a:lnTo>
                <a:lnTo>
                  <a:pt x="101" y="16"/>
                </a:lnTo>
                <a:lnTo>
                  <a:pt x="58"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70" name="Rectangle 3623"/>
          <p:cNvSpPr>
            <a:spLocks noChangeArrowheads="1"/>
          </p:cNvSpPr>
          <p:nvPr/>
        </p:nvSpPr>
        <p:spPr bwMode="auto">
          <a:xfrm>
            <a:off x="7431023" y="4932122"/>
            <a:ext cx="895212" cy="200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671" name="Freeform 3624"/>
          <p:cNvSpPr/>
          <p:nvPr/>
        </p:nvSpPr>
        <p:spPr bwMode="auto">
          <a:xfrm>
            <a:off x="7431023" y="5143644"/>
            <a:ext cx="15037" cy="25062"/>
          </a:xfrm>
          <a:custGeom>
            <a:avLst/>
            <a:gdLst>
              <a:gd name="T0" fmla="*/ 0 w 15"/>
              <a:gd name="T1" fmla="*/ 0 h 25"/>
              <a:gd name="T2" fmla="*/ 4 w 15"/>
              <a:gd name="T3" fmla="*/ 0 h 25"/>
              <a:gd name="T4" fmla="*/ 4 w 15"/>
              <a:gd name="T5" fmla="*/ 22 h 25"/>
              <a:gd name="T6" fmla="*/ 15 w 15"/>
              <a:gd name="T7" fmla="*/ 22 h 25"/>
              <a:gd name="T8" fmla="*/ 15 w 15"/>
              <a:gd name="T9" fmla="*/ 25 h 25"/>
              <a:gd name="T10" fmla="*/ 0 w 15"/>
              <a:gd name="T11" fmla="*/ 25 h 25"/>
              <a:gd name="T12" fmla="*/ 0 w 15"/>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15" h="25">
                <a:moveTo>
                  <a:pt x="0" y="0"/>
                </a:moveTo>
                <a:lnTo>
                  <a:pt x="4" y="0"/>
                </a:lnTo>
                <a:lnTo>
                  <a:pt x="4" y="22"/>
                </a:lnTo>
                <a:lnTo>
                  <a:pt x="15" y="22"/>
                </a:lnTo>
                <a:lnTo>
                  <a:pt x="15" y="25"/>
                </a:lnTo>
                <a:lnTo>
                  <a:pt x="0" y="25"/>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72" name="Freeform 3625"/>
          <p:cNvSpPr>
            <a:spLocks noEditPoints="1"/>
          </p:cNvSpPr>
          <p:nvPr/>
        </p:nvSpPr>
        <p:spPr bwMode="auto">
          <a:xfrm>
            <a:off x="7447062" y="5150661"/>
            <a:ext cx="19047" cy="18045"/>
          </a:xfrm>
          <a:custGeom>
            <a:avLst/>
            <a:gdLst>
              <a:gd name="T0" fmla="*/ 12 w 12"/>
              <a:gd name="T1" fmla="*/ 6 h 12"/>
              <a:gd name="T2" fmla="*/ 6 w 12"/>
              <a:gd name="T3" fmla="*/ 12 h 12"/>
              <a:gd name="T4" fmla="*/ 0 w 12"/>
              <a:gd name="T5" fmla="*/ 6 h 12"/>
              <a:gd name="T6" fmla="*/ 6 w 12"/>
              <a:gd name="T7" fmla="*/ 0 h 12"/>
              <a:gd name="T8" fmla="*/ 12 w 12"/>
              <a:gd name="T9" fmla="*/ 6 h 12"/>
              <a:gd name="T10" fmla="*/ 3 w 12"/>
              <a:gd name="T11" fmla="*/ 6 h 12"/>
              <a:gd name="T12" fmla="*/ 6 w 12"/>
              <a:gd name="T13" fmla="*/ 11 h 12"/>
              <a:gd name="T14" fmla="*/ 10 w 12"/>
              <a:gd name="T15" fmla="*/ 6 h 12"/>
              <a:gd name="T16" fmla="*/ 6 w 12"/>
              <a:gd name="T17" fmla="*/ 2 h 12"/>
              <a:gd name="T18" fmla="*/ 3 w 12"/>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12" y="6"/>
                </a:moveTo>
                <a:cubicBezTo>
                  <a:pt x="12" y="10"/>
                  <a:pt x="9" y="12"/>
                  <a:pt x="6" y="12"/>
                </a:cubicBezTo>
                <a:cubicBezTo>
                  <a:pt x="3" y="12"/>
                  <a:pt x="0" y="10"/>
                  <a:pt x="0" y="6"/>
                </a:cubicBezTo>
                <a:cubicBezTo>
                  <a:pt x="0" y="2"/>
                  <a:pt x="3" y="0"/>
                  <a:pt x="6" y="0"/>
                </a:cubicBezTo>
                <a:cubicBezTo>
                  <a:pt x="10" y="0"/>
                  <a:pt x="12" y="2"/>
                  <a:pt x="12" y="6"/>
                </a:cubicBezTo>
                <a:close/>
                <a:moveTo>
                  <a:pt x="3" y="6"/>
                </a:moveTo>
                <a:cubicBezTo>
                  <a:pt x="3" y="9"/>
                  <a:pt x="4" y="11"/>
                  <a:pt x="6" y="11"/>
                </a:cubicBezTo>
                <a:cubicBezTo>
                  <a:pt x="8" y="11"/>
                  <a:pt x="10" y="9"/>
                  <a:pt x="10" y="6"/>
                </a:cubicBezTo>
                <a:cubicBezTo>
                  <a:pt x="10" y="4"/>
                  <a:pt x="9" y="2"/>
                  <a:pt x="6" y="2"/>
                </a:cubicBezTo>
                <a:cubicBezTo>
                  <a:pt x="4" y="2"/>
                  <a:pt x="3" y="4"/>
                  <a:pt x="3"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73" name="Freeform 3626"/>
          <p:cNvSpPr/>
          <p:nvPr/>
        </p:nvSpPr>
        <p:spPr bwMode="auto">
          <a:xfrm>
            <a:off x="7469117" y="5150661"/>
            <a:ext cx="9022" cy="18045"/>
          </a:xfrm>
          <a:custGeom>
            <a:avLst/>
            <a:gdLst>
              <a:gd name="T0" fmla="*/ 0 w 6"/>
              <a:gd name="T1" fmla="*/ 4 h 12"/>
              <a:gd name="T2" fmla="*/ 0 w 6"/>
              <a:gd name="T3" fmla="*/ 0 h 12"/>
              <a:gd name="T4" fmla="*/ 2 w 6"/>
              <a:gd name="T5" fmla="*/ 0 h 12"/>
              <a:gd name="T6" fmla="*/ 2 w 6"/>
              <a:gd name="T7" fmla="*/ 3 h 12"/>
              <a:gd name="T8" fmla="*/ 2 w 6"/>
              <a:gd name="T9" fmla="*/ 3 h 12"/>
              <a:gd name="T10" fmla="*/ 6 w 6"/>
              <a:gd name="T11" fmla="*/ 0 h 12"/>
              <a:gd name="T12" fmla="*/ 6 w 6"/>
              <a:gd name="T13" fmla="*/ 0 h 12"/>
              <a:gd name="T14" fmla="*/ 6 w 6"/>
              <a:gd name="T15" fmla="*/ 2 h 12"/>
              <a:gd name="T16" fmla="*/ 5 w 6"/>
              <a:gd name="T17" fmla="*/ 2 h 12"/>
              <a:gd name="T18" fmla="*/ 3 w 6"/>
              <a:gd name="T19" fmla="*/ 5 h 12"/>
              <a:gd name="T20" fmla="*/ 3 w 6"/>
              <a:gd name="T21" fmla="*/ 6 h 12"/>
              <a:gd name="T22" fmla="*/ 3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3"/>
                  <a:pt x="0" y="1"/>
                  <a:pt x="0" y="0"/>
                </a:cubicBezTo>
                <a:cubicBezTo>
                  <a:pt x="2" y="0"/>
                  <a:pt x="2" y="0"/>
                  <a:pt x="2" y="0"/>
                </a:cubicBezTo>
                <a:cubicBezTo>
                  <a:pt x="2" y="3"/>
                  <a:pt x="2" y="3"/>
                  <a:pt x="2" y="3"/>
                </a:cubicBezTo>
                <a:cubicBezTo>
                  <a:pt x="2" y="3"/>
                  <a:pt x="2" y="3"/>
                  <a:pt x="2" y="3"/>
                </a:cubicBezTo>
                <a:cubicBezTo>
                  <a:pt x="3" y="1"/>
                  <a:pt x="4" y="0"/>
                  <a:pt x="6" y="0"/>
                </a:cubicBezTo>
                <a:cubicBezTo>
                  <a:pt x="6" y="0"/>
                  <a:pt x="6" y="0"/>
                  <a:pt x="6" y="0"/>
                </a:cubicBezTo>
                <a:cubicBezTo>
                  <a:pt x="6" y="2"/>
                  <a:pt x="6" y="2"/>
                  <a:pt x="6" y="2"/>
                </a:cubicBezTo>
                <a:cubicBezTo>
                  <a:pt x="6" y="2"/>
                  <a:pt x="6" y="2"/>
                  <a:pt x="5" y="2"/>
                </a:cubicBezTo>
                <a:cubicBezTo>
                  <a:pt x="4" y="2"/>
                  <a:pt x="3" y="3"/>
                  <a:pt x="3" y="5"/>
                </a:cubicBezTo>
                <a:cubicBezTo>
                  <a:pt x="3" y="5"/>
                  <a:pt x="3" y="5"/>
                  <a:pt x="3" y="6"/>
                </a:cubicBezTo>
                <a:cubicBezTo>
                  <a:pt x="3" y="12"/>
                  <a:pt x="3" y="12"/>
                  <a:pt x="3"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74" name="Freeform 3627"/>
          <p:cNvSpPr>
            <a:spLocks noEditPoints="1"/>
          </p:cNvSpPr>
          <p:nvPr/>
        </p:nvSpPr>
        <p:spPr bwMode="auto">
          <a:xfrm>
            <a:off x="7480144" y="5150661"/>
            <a:ext cx="16040" cy="18045"/>
          </a:xfrm>
          <a:custGeom>
            <a:avLst/>
            <a:gdLst>
              <a:gd name="T0" fmla="*/ 2 w 10"/>
              <a:gd name="T1" fmla="*/ 6 h 12"/>
              <a:gd name="T2" fmla="*/ 6 w 10"/>
              <a:gd name="T3" fmla="*/ 10 h 12"/>
              <a:gd name="T4" fmla="*/ 9 w 10"/>
              <a:gd name="T5" fmla="*/ 10 h 12"/>
              <a:gd name="T6" fmla="*/ 10 w 10"/>
              <a:gd name="T7" fmla="*/ 11 h 12"/>
              <a:gd name="T8" fmla="*/ 6 w 10"/>
              <a:gd name="T9" fmla="*/ 12 h 12"/>
              <a:gd name="T10" fmla="*/ 0 w 10"/>
              <a:gd name="T11" fmla="*/ 6 h 12"/>
              <a:gd name="T12" fmla="*/ 6 w 10"/>
              <a:gd name="T13" fmla="*/ 0 h 12"/>
              <a:gd name="T14" fmla="*/ 10 w 10"/>
              <a:gd name="T15" fmla="*/ 5 h 12"/>
              <a:gd name="T16" fmla="*/ 10 w 10"/>
              <a:gd name="T17" fmla="*/ 6 h 12"/>
              <a:gd name="T18" fmla="*/ 2 w 10"/>
              <a:gd name="T19" fmla="*/ 6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8" y="10"/>
                  <a:pt x="9" y="10"/>
                  <a:pt x="9" y="10"/>
                </a:cubicBezTo>
                <a:cubicBezTo>
                  <a:pt x="10" y="11"/>
                  <a:pt x="10" y="11"/>
                  <a:pt x="10" y="11"/>
                </a:cubicBezTo>
                <a:cubicBezTo>
                  <a:pt x="9" y="12"/>
                  <a:pt x="8" y="12"/>
                  <a:pt x="6" y="12"/>
                </a:cubicBezTo>
                <a:cubicBezTo>
                  <a:pt x="2" y="12"/>
                  <a:pt x="0" y="10"/>
                  <a:pt x="0" y="6"/>
                </a:cubicBezTo>
                <a:cubicBezTo>
                  <a:pt x="0" y="3"/>
                  <a:pt x="2" y="0"/>
                  <a:pt x="6" y="0"/>
                </a:cubicBezTo>
                <a:cubicBezTo>
                  <a:pt x="9" y="0"/>
                  <a:pt x="10" y="3"/>
                  <a:pt x="10" y="5"/>
                </a:cubicBezTo>
                <a:cubicBezTo>
                  <a:pt x="10" y="6"/>
                  <a:pt x="10" y="6"/>
                  <a:pt x="10" y="6"/>
                </a:cubicBezTo>
                <a:lnTo>
                  <a:pt x="2" y="6"/>
                </a:lnTo>
                <a:close/>
                <a:moveTo>
                  <a:pt x="8" y="5"/>
                </a:moveTo>
                <a:cubicBezTo>
                  <a:pt x="8" y="4"/>
                  <a:pt x="8" y="2"/>
                  <a:pt x="5" y="2"/>
                </a:cubicBezTo>
                <a:cubicBezTo>
                  <a:pt x="3" y="2"/>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75" name="Freeform 3628"/>
          <p:cNvSpPr/>
          <p:nvPr/>
        </p:nvSpPr>
        <p:spPr bwMode="auto">
          <a:xfrm>
            <a:off x="7500194" y="5150661"/>
            <a:ext cx="27067" cy="18045"/>
          </a:xfrm>
          <a:custGeom>
            <a:avLst/>
            <a:gdLst>
              <a:gd name="T0" fmla="*/ 0 w 17"/>
              <a:gd name="T1" fmla="*/ 3 h 12"/>
              <a:gd name="T2" fmla="*/ 0 w 17"/>
              <a:gd name="T3" fmla="*/ 0 h 12"/>
              <a:gd name="T4" fmla="*/ 2 w 17"/>
              <a:gd name="T5" fmla="*/ 0 h 12"/>
              <a:gd name="T6" fmla="*/ 2 w 17"/>
              <a:gd name="T7" fmla="*/ 2 h 12"/>
              <a:gd name="T8" fmla="*/ 2 w 17"/>
              <a:gd name="T9" fmla="*/ 2 h 12"/>
              <a:gd name="T10" fmla="*/ 6 w 17"/>
              <a:gd name="T11" fmla="*/ 0 h 12"/>
              <a:gd name="T12" fmla="*/ 9 w 17"/>
              <a:gd name="T13" fmla="*/ 2 h 12"/>
              <a:gd name="T14" fmla="*/ 9 w 17"/>
              <a:gd name="T15" fmla="*/ 2 h 12"/>
              <a:gd name="T16" fmla="*/ 10 w 17"/>
              <a:gd name="T17" fmla="*/ 1 h 12"/>
              <a:gd name="T18" fmla="*/ 13 w 17"/>
              <a:gd name="T19" fmla="*/ 0 h 12"/>
              <a:gd name="T20" fmla="*/ 17 w 17"/>
              <a:gd name="T21" fmla="*/ 5 h 12"/>
              <a:gd name="T22" fmla="*/ 17 w 17"/>
              <a:gd name="T23" fmla="*/ 12 h 12"/>
              <a:gd name="T24" fmla="*/ 15 w 17"/>
              <a:gd name="T25" fmla="*/ 12 h 12"/>
              <a:gd name="T26" fmla="*/ 15 w 17"/>
              <a:gd name="T27" fmla="*/ 5 h 12"/>
              <a:gd name="T28" fmla="*/ 12 w 17"/>
              <a:gd name="T29" fmla="*/ 2 h 12"/>
              <a:gd name="T30" fmla="*/ 10 w 17"/>
              <a:gd name="T31" fmla="*/ 4 h 12"/>
              <a:gd name="T32" fmla="*/ 9 w 17"/>
              <a:gd name="T33" fmla="*/ 5 h 12"/>
              <a:gd name="T34" fmla="*/ 9 w 17"/>
              <a:gd name="T35" fmla="*/ 12 h 12"/>
              <a:gd name="T36" fmla="*/ 7 w 17"/>
              <a:gd name="T37" fmla="*/ 12 h 12"/>
              <a:gd name="T38" fmla="*/ 7 w 17"/>
              <a:gd name="T39" fmla="*/ 5 h 12"/>
              <a:gd name="T40" fmla="*/ 5 w 17"/>
              <a:gd name="T41" fmla="*/ 2 h 12"/>
              <a:gd name="T42" fmla="*/ 2 w 17"/>
              <a:gd name="T43" fmla="*/ 4 h 12"/>
              <a:gd name="T44" fmla="*/ 2 w 17"/>
              <a:gd name="T45" fmla="*/ 5 h 12"/>
              <a:gd name="T46" fmla="*/ 2 w 17"/>
              <a:gd name="T47" fmla="*/ 12 h 12"/>
              <a:gd name="T48" fmla="*/ 0 w 17"/>
              <a:gd name="T49" fmla="*/ 12 h 12"/>
              <a:gd name="T50" fmla="*/ 0 w 17"/>
              <a:gd name="T5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 h="12">
                <a:moveTo>
                  <a:pt x="0" y="3"/>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7" y="0"/>
                  <a:pt x="8" y="1"/>
                  <a:pt x="9" y="2"/>
                </a:cubicBezTo>
                <a:cubicBezTo>
                  <a:pt x="9" y="2"/>
                  <a:pt x="9" y="2"/>
                  <a:pt x="9" y="2"/>
                </a:cubicBezTo>
                <a:cubicBezTo>
                  <a:pt x="9" y="2"/>
                  <a:pt x="10" y="1"/>
                  <a:pt x="10" y="1"/>
                </a:cubicBezTo>
                <a:cubicBezTo>
                  <a:pt x="11" y="0"/>
                  <a:pt x="12" y="0"/>
                  <a:pt x="13" y="0"/>
                </a:cubicBezTo>
                <a:cubicBezTo>
                  <a:pt x="14" y="0"/>
                  <a:pt x="17" y="1"/>
                  <a:pt x="17" y="5"/>
                </a:cubicBezTo>
                <a:cubicBezTo>
                  <a:pt x="17" y="12"/>
                  <a:pt x="17" y="12"/>
                  <a:pt x="17" y="12"/>
                </a:cubicBezTo>
                <a:cubicBezTo>
                  <a:pt x="15" y="12"/>
                  <a:pt x="15" y="12"/>
                  <a:pt x="15" y="12"/>
                </a:cubicBezTo>
                <a:cubicBezTo>
                  <a:pt x="15" y="5"/>
                  <a:pt x="15" y="5"/>
                  <a:pt x="15" y="5"/>
                </a:cubicBezTo>
                <a:cubicBezTo>
                  <a:pt x="15" y="3"/>
                  <a:pt x="14" y="2"/>
                  <a:pt x="12" y="2"/>
                </a:cubicBezTo>
                <a:cubicBezTo>
                  <a:pt x="11" y="2"/>
                  <a:pt x="10" y="3"/>
                  <a:pt x="10" y="4"/>
                </a:cubicBezTo>
                <a:cubicBezTo>
                  <a:pt x="9" y="4"/>
                  <a:pt x="9" y="4"/>
                  <a:pt x="9" y="5"/>
                </a:cubicBezTo>
                <a:cubicBezTo>
                  <a:pt x="9" y="12"/>
                  <a:pt x="9" y="12"/>
                  <a:pt x="9" y="12"/>
                </a:cubicBezTo>
                <a:cubicBezTo>
                  <a:pt x="7" y="12"/>
                  <a:pt x="7" y="12"/>
                  <a:pt x="7" y="12"/>
                </a:cubicBezTo>
                <a:cubicBezTo>
                  <a:pt x="7" y="5"/>
                  <a:pt x="7" y="5"/>
                  <a:pt x="7" y="5"/>
                </a:cubicBezTo>
                <a:cubicBezTo>
                  <a:pt x="7" y="3"/>
                  <a:pt x="7" y="2"/>
                  <a:pt x="5" y="2"/>
                </a:cubicBezTo>
                <a:cubicBezTo>
                  <a:pt x="4" y="2"/>
                  <a:pt x="3" y="3"/>
                  <a:pt x="2" y="4"/>
                </a:cubicBezTo>
                <a:cubicBezTo>
                  <a:pt x="2" y="4"/>
                  <a:pt x="2" y="5"/>
                  <a:pt x="2" y="5"/>
                </a:cubicBezTo>
                <a:cubicBezTo>
                  <a:pt x="2" y="12"/>
                  <a:pt x="2" y="12"/>
                  <a:pt x="2"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76" name="Freeform 3629"/>
          <p:cNvSpPr>
            <a:spLocks noEditPoints="1"/>
          </p:cNvSpPr>
          <p:nvPr/>
        </p:nvSpPr>
        <p:spPr bwMode="auto">
          <a:xfrm>
            <a:off x="7540293" y="5143644"/>
            <a:ext cx="4010" cy="25062"/>
          </a:xfrm>
          <a:custGeom>
            <a:avLst/>
            <a:gdLst>
              <a:gd name="T0" fmla="*/ 3 w 3"/>
              <a:gd name="T1" fmla="*/ 1 h 16"/>
              <a:gd name="T2" fmla="*/ 1 w 3"/>
              <a:gd name="T3" fmla="*/ 2 h 16"/>
              <a:gd name="T4" fmla="*/ 0 w 3"/>
              <a:gd name="T5" fmla="*/ 1 h 16"/>
              <a:gd name="T6" fmla="*/ 1 w 3"/>
              <a:gd name="T7" fmla="*/ 0 h 16"/>
              <a:gd name="T8" fmla="*/ 3 w 3"/>
              <a:gd name="T9" fmla="*/ 1 h 16"/>
              <a:gd name="T10" fmla="*/ 0 w 3"/>
              <a:gd name="T11" fmla="*/ 16 h 16"/>
              <a:gd name="T12" fmla="*/ 0 w 3"/>
              <a:gd name="T13" fmla="*/ 4 h 16"/>
              <a:gd name="T14" fmla="*/ 2 w 3"/>
              <a:gd name="T15" fmla="*/ 4 h 16"/>
              <a:gd name="T16" fmla="*/ 2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2"/>
                  <a:pt x="1" y="2"/>
                </a:cubicBezTo>
                <a:cubicBezTo>
                  <a:pt x="0" y="2"/>
                  <a:pt x="0" y="2"/>
                  <a:pt x="0" y="1"/>
                </a:cubicBezTo>
                <a:cubicBezTo>
                  <a:pt x="0" y="0"/>
                  <a:pt x="0" y="0"/>
                  <a:pt x="1" y="0"/>
                </a:cubicBezTo>
                <a:cubicBezTo>
                  <a:pt x="2" y="0"/>
                  <a:pt x="3" y="0"/>
                  <a:pt x="3" y="1"/>
                </a:cubicBezTo>
                <a:close/>
                <a:moveTo>
                  <a:pt x="0" y="16"/>
                </a:moveTo>
                <a:cubicBezTo>
                  <a:pt x="0" y="4"/>
                  <a:pt x="0" y="4"/>
                  <a:pt x="0" y="4"/>
                </a:cubicBezTo>
                <a:cubicBezTo>
                  <a:pt x="2" y="4"/>
                  <a:pt x="2" y="4"/>
                  <a:pt x="2" y="4"/>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77" name="Freeform 3630"/>
          <p:cNvSpPr>
            <a:spLocks noEditPoints="1"/>
          </p:cNvSpPr>
          <p:nvPr/>
        </p:nvSpPr>
        <p:spPr bwMode="auto">
          <a:xfrm>
            <a:off x="7549315" y="5150661"/>
            <a:ext cx="17042" cy="26064"/>
          </a:xfrm>
          <a:custGeom>
            <a:avLst/>
            <a:gdLst>
              <a:gd name="T0" fmla="*/ 0 w 11"/>
              <a:gd name="T1" fmla="*/ 4 h 17"/>
              <a:gd name="T2" fmla="*/ 0 w 11"/>
              <a:gd name="T3" fmla="*/ 0 h 17"/>
              <a:gd name="T4" fmla="*/ 2 w 11"/>
              <a:gd name="T5" fmla="*/ 0 h 17"/>
              <a:gd name="T6" fmla="*/ 2 w 11"/>
              <a:gd name="T7" fmla="*/ 2 h 17"/>
              <a:gd name="T8" fmla="*/ 2 w 11"/>
              <a:gd name="T9" fmla="*/ 2 h 17"/>
              <a:gd name="T10" fmla="*/ 6 w 11"/>
              <a:gd name="T11" fmla="*/ 0 h 17"/>
              <a:gd name="T12" fmla="*/ 11 w 11"/>
              <a:gd name="T13" fmla="*/ 6 h 17"/>
              <a:gd name="T14" fmla="*/ 5 w 11"/>
              <a:gd name="T15" fmla="*/ 12 h 17"/>
              <a:gd name="T16" fmla="*/ 2 w 11"/>
              <a:gd name="T17" fmla="*/ 10 h 17"/>
              <a:gd name="T18" fmla="*/ 2 w 11"/>
              <a:gd name="T19" fmla="*/ 10 h 17"/>
              <a:gd name="T20" fmla="*/ 2 w 11"/>
              <a:gd name="T21" fmla="*/ 17 h 17"/>
              <a:gd name="T22" fmla="*/ 0 w 11"/>
              <a:gd name="T23" fmla="*/ 17 h 17"/>
              <a:gd name="T24" fmla="*/ 0 w 11"/>
              <a:gd name="T25" fmla="*/ 4 h 17"/>
              <a:gd name="T26" fmla="*/ 2 w 11"/>
              <a:gd name="T27" fmla="*/ 7 h 17"/>
              <a:gd name="T28" fmla="*/ 2 w 11"/>
              <a:gd name="T29" fmla="*/ 8 h 17"/>
              <a:gd name="T30" fmla="*/ 5 w 11"/>
              <a:gd name="T31" fmla="*/ 10 h 17"/>
              <a:gd name="T32" fmla="*/ 9 w 11"/>
              <a:gd name="T33" fmla="*/ 6 h 17"/>
              <a:gd name="T34" fmla="*/ 5 w 11"/>
              <a:gd name="T35" fmla="*/ 2 h 17"/>
              <a:gd name="T36" fmla="*/ 2 w 11"/>
              <a:gd name="T37" fmla="*/ 4 h 17"/>
              <a:gd name="T38" fmla="*/ 2 w 11"/>
              <a:gd name="T39" fmla="*/ 5 h 17"/>
              <a:gd name="T40" fmla="*/ 2 w 11"/>
              <a:gd name="T41" fmla="*/ 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0" y="4"/>
                </a:moveTo>
                <a:cubicBezTo>
                  <a:pt x="0" y="3"/>
                  <a:pt x="0" y="1"/>
                  <a:pt x="0" y="0"/>
                </a:cubicBezTo>
                <a:cubicBezTo>
                  <a:pt x="2" y="0"/>
                  <a:pt x="2" y="0"/>
                  <a:pt x="2" y="0"/>
                </a:cubicBezTo>
                <a:cubicBezTo>
                  <a:pt x="2" y="2"/>
                  <a:pt x="2" y="2"/>
                  <a:pt x="2" y="2"/>
                </a:cubicBezTo>
                <a:cubicBezTo>
                  <a:pt x="2" y="2"/>
                  <a:pt x="2" y="2"/>
                  <a:pt x="2" y="2"/>
                </a:cubicBezTo>
                <a:cubicBezTo>
                  <a:pt x="3" y="1"/>
                  <a:pt x="4" y="0"/>
                  <a:pt x="6" y="0"/>
                </a:cubicBezTo>
                <a:cubicBezTo>
                  <a:pt x="9" y="0"/>
                  <a:pt x="11" y="2"/>
                  <a:pt x="11" y="6"/>
                </a:cubicBezTo>
                <a:cubicBezTo>
                  <a:pt x="11" y="10"/>
                  <a:pt x="8" y="12"/>
                  <a:pt x="5" y="12"/>
                </a:cubicBezTo>
                <a:cubicBezTo>
                  <a:pt x="4" y="12"/>
                  <a:pt x="3" y="11"/>
                  <a:pt x="2" y="10"/>
                </a:cubicBezTo>
                <a:cubicBezTo>
                  <a:pt x="2" y="10"/>
                  <a:pt x="2" y="10"/>
                  <a:pt x="2" y="10"/>
                </a:cubicBezTo>
                <a:cubicBezTo>
                  <a:pt x="2" y="17"/>
                  <a:pt x="2" y="17"/>
                  <a:pt x="2" y="17"/>
                </a:cubicBezTo>
                <a:cubicBezTo>
                  <a:pt x="0" y="17"/>
                  <a:pt x="0" y="17"/>
                  <a:pt x="0" y="17"/>
                </a:cubicBezTo>
                <a:lnTo>
                  <a:pt x="0" y="4"/>
                </a:lnTo>
                <a:close/>
                <a:moveTo>
                  <a:pt x="2" y="7"/>
                </a:moveTo>
                <a:cubicBezTo>
                  <a:pt x="2" y="7"/>
                  <a:pt x="2" y="8"/>
                  <a:pt x="2" y="8"/>
                </a:cubicBezTo>
                <a:cubicBezTo>
                  <a:pt x="2" y="9"/>
                  <a:pt x="4" y="10"/>
                  <a:pt x="5" y="10"/>
                </a:cubicBezTo>
                <a:cubicBezTo>
                  <a:pt x="7" y="10"/>
                  <a:pt x="9" y="9"/>
                  <a:pt x="9" y="6"/>
                </a:cubicBezTo>
                <a:cubicBezTo>
                  <a:pt x="9" y="4"/>
                  <a:pt x="7" y="2"/>
                  <a:pt x="5" y="2"/>
                </a:cubicBezTo>
                <a:cubicBezTo>
                  <a:pt x="4" y="2"/>
                  <a:pt x="2" y="3"/>
                  <a:pt x="2" y="4"/>
                </a:cubicBezTo>
                <a:cubicBezTo>
                  <a:pt x="2" y="5"/>
                  <a:pt x="2" y="5"/>
                  <a:pt x="2" y="5"/>
                </a:cubicBezTo>
                <a:lnTo>
                  <a:pt x="2" y="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78" name="Freeform 3631"/>
          <p:cNvSpPr/>
          <p:nvPr/>
        </p:nvSpPr>
        <p:spPr bwMode="auto">
          <a:xfrm>
            <a:off x="7569364" y="5150661"/>
            <a:ext cx="11027" cy="18045"/>
          </a:xfrm>
          <a:custGeom>
            <a:avLst/>
            <a:gdLst>
              <a:gd name="T0" fmla="*/ 0 w 7"/>
              <a:gd name="T1" fmla="*/ 10 h 12"/>
              <a:gd name="T2" fmla="*/ 3 w 7"/>
              <a:gd name="T3" fmla="*/ 11 h 12"/>
              <a:gd name="T4" fmla="*/ 5 w 7"/>
              <a:gd name="T5" fmla="*/ 9 h 12"/>
              <a:gd name="T6" fmla="*/ 3 w 7"/>
              <a:gd name="T7" fmla="*/ 7 h 12"/>
              <a:gd name="T8" fmla="*/ 0 w 7"/>
              <a:gd name="T9" fmla="*/ 3 h 12"/>
              <a:gd name="T10" fmla="*/ 4 w 7"/>
              <a:gd name="T11" fmla="*/ 0 h 12"/>
              <a:gd name="T12" fmla="*/ 7 w 7"/>
              <a:gd name="T13" fmla="*/ 1 h 12"/>
              <a:gd name="T14" fmla="*/ 6 w 7"/>
              <a:gd name="T15" fmla="*/ 2 h 12"/>
              <a:gd name="T16" fmla="*/ 4 w 7"/>
              <a:gd name="T17" fmla="*/ 2 h 12"/>
              <a:gd name="T18" fmla="*/ 2 w 7"/>
              <a:gd name="T19" fmla="*/ 3 h 12"/>
              <a:gd name="T20" fmla="*/ 4 w 7"/>
              <a:gd name="T21" fmla="*/ 5 h 12"/>
              <a:gd name="T22" fmla="*/ 7 w 7"/>
              <a:gd name="T23" fmla="*/ 9 h 12"/>
              <a:gd name="T24" fmla="*/ 3 w 7"/>
              <a:gd name="T25" fmla="*/ 12 h 12"/>
              <a:gd name="T26" fmla="*/ 0 w 7"/>
              <a:gd name="T27" fmla="*/ 11 h 12"/>
              <a:gd name="T28" fmla="*/ 0 w 7"/>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2">
                <a:moveTo>
                  <a:pt x="0" y="10"/>
                </a:moveTo>
                <a:cubicBezTo>
                  <a:pt x="1" y="10"/>
                  <a:pt x="2" y="11"/>
                  <a:pt x="3" y="11"/>
                </a:cubicBezTo>
                <a:cubicBezTo>
                  <a:pt x="4" y="11"/>
                  <a:pt x="5" y="10"/>
                  <a:pt x="5" y="9"/>
                </a:cubicBezTo>
                <a:cubicBezTo>
                  <a:pt x="5" y="8"/>
                  <a:pt x="5" y="7"/>
                  <a:pt x="3" y="7"/>
                </a:cubicBezTo>
                <a:cubicBezTo>
                  <a:pt x="1" y="6"/>
                  <a:pt x="0" y="5"/>
                  <a:pt x="0" y="3"/>
                </a:cubicBezTo>
                <a:cubicBezTo>
                  <a:pt x="0" y="2"/>
                  <a:pt x="1" y="0"/>
                  <a:pt x="4" y="0"/>
                </a:cubicBezTo>
                <a:cubicBezTo>
                  <a:pt x="5" y="0"/>
                  <a:pt x="6" y="0"/>
                  <a:pt x="7" y="1"/>
                </a:cubicBezTo>
                <a:cubicBezTo>
                  <a:pt x="6" y="2"/>
                  <a:pt x="6" y="2"/>
                  <a:pt x="6" y="2"/>
                </a:cubicBezTo>
                <a:cubicBezTo>
                  <a:pt x="6" y="2"/>
                  <a:pt x="5" y="2"/>
                  <a:pt x="4" y="2"/>
                </a:cubicBezTo>
                <a:cubicBezTo>
                  <a:pt x="3" y="2"/>
                  <a:pt x="2" y="2"/>
                  <a:pt x="2" y="3"/>
                </a:cubicBezTo>
                <a:cubicBezTo>
                  <a:pt x="2" y="4"/>
                  <a:pt x="3" y="5"/>
                  <a:pt x="4" y="5"/>
                </a:cubicBezTo>
                <a:cubicBezTo>
                  <a:pt x="6" y="6"/>
                  <a:pt x="7" y="7"/>
                  <a:pt x="7" y="9"/>
                </a:cubicBezTo>
                <a:cubicBezTo>
                  <a:pt x="7" y="11"/>
                  <a:pt x="6" y="12"/>
                  <a:pt x="3" y="12"/>
                </a:cubicBezTo>
                <a:cubicBezTo>
                  <a:pt x="2" y="12"/>
                  <a:pt x="0" y="12"/>
                  <a:pt x="0" y="11"/>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79" name="Freeform 3632"/>
          <p:cNvSpPr/>
          <p:nvPr/>
        </p:nvSpPr>
        <p:spPr bwMode="auto">
          <a:xfrm>
            <a:off x="7585404" y="5150661"/>
            <a:ext cx="16040" cy="18045"/>
          </a:xfrm>
          <a:custGeom>
            <a:avLst/>
            <a:gdLst>
              <a:gd name="T0" fmla="*/ 10 w 10"/>
              <a:gd name="T1" fmla="*/ 9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7 h 12"/>
              <a:gd name="T20" fmla="*/ 5 w 10"/>
              <a:gd name="T21" fmla="*/ 10 h 12"/>
              <a:gd name="T22" fmla="*/ 7 w 10"/>
              <a:gd name="T23" fmla="*/ 8 h 12"/>
              <a:gd name="T24" fmla="*/ 8 w 10"/>
              <a:gd name="T25" fmla="*/ 7 h 12"/>
              <a:gd name="T26" fmla="*/ 8 w 10"/>
              <a:gd name="T27" fmla="*/ 0 h 12"/>
              <a:gd name="T28" fmla="*/ 10 w 10"/>
              <a:gd name="T29" fmla="*/ 0 h 12"/>
              <a:gd name="T30" fmla="*/ 10 w 10"/>
              <a:gd name="T31"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9"/>
                </a:moveTo>
                <a:cubicBezTo>
                  <a:pt x="10" y="10"/>
                  <a:pt x="10" y="11"/>
                  <a:pt x="10" y="12"/>
                </a:cubicBezTo>
                <a:cubicBezTo>
                  <a:pt x="8" y="12"/>
                  <a:pt x="8" y="12"/>
                  <a:pt x="8" y="12"/>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7"/>
                  <a:pt x="2" y="7"/>
                  <a:pt x="2" y="7"/>
                </a:cubicBezTo>
                <a:cubicBezTo>
                  <a:pt x="2" y="9"/>
                  <a:pt x="3" y="10"/>
                  <a:pt x="5" y="10"/>
                </a:cubicBezTo>
                <a:cubicBezTo>
                  <a:pt x="6" y="10"/>
                  <a:pt x="7" y="9"/>
                  <a:pt x="7" y="8"/>
                </a:cubicBezTo>
                <a:cubicBezTo>
                  <a:pt x="7" y="8"/>
                  <a:pt x="8" y="8"/>
                  <a:pt x="8" y="7"/>
                </a:cubicBezTo>
                <a:cubicBezTo>
                  <a:pt x="8" y="0"/>
                  <a:pt x="8" y="0"/>
                  <a:pt x="8" y="0"/>
                </a:cubicBezTo>
                <a:cubicBezTo>
                  <a:pt x="10" y="0"/>
                  <a:pt x="10" y="0"/>
                  <a:pt x="10" y="0"/>
                </a:cubicBezTo>
                <a:lnTo>
                  <a:pt x="10"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80" name="Freeform 3633"/>
          <p:cNvSpPr/>
          <p:nvPr/>
        </p:nvSpPr>
        <p:spPr bwMode="auto">
          <a:xfrm>
            <a:off x="7606456" y="5150661"/>
            <a:ext cx="26064" cy="18045"/>
          </a:xfrm>
          <a:custGeom>
            <a:avLst/>
            <a:gdLst>
              <a:gd name="T0" fmla="*/ 0 w 17"/>
              <a:gd name="T1" fmla="*/ 3 h 12"/>
              <a:gd name="T2" fmla="*/ 0 w 17"/>
              <a:gd name="T3" fmla="*/ 0 h 12"/>
              <a:gd name="T4" fmla="*/ 2 w 17"/>
              <a:gd name="T5" fmla="*/ 0 h 12"/>
              <a:gd name="T6" fmla="*/ 2 w 17"/>
              <a:gd name="T7" fmla="*/ 2 h 12"/>
              <a:gd name="T8" fmla="*/ 2 w 17"/>
              <a:gd name="T9" fmla="*/ 2 h 12"/>
              <a:gd name="T10" fmla="*/ 6 w 17"/>
              <a:gd name="T11" fmla="*/ 0 h 12"/>
              <a:gd name="T12" fmla="*/ 9 w 17"/>
              <a:gd name="T13" fmla="*/ 2 h 12"/>
              <a:gd name="T14" fmla="*/ 9 w 17"/>
              <a:gd name="T15" fmla="*/ 2 h 12"/>
              <a:gd name="T16" fmla="*/ 10 w 17"/>
              <a:gd name="T17" fmla="*/ 1 h 12"/>
              <a:gd name="T18" fmla="*/ 13 w 17"/>
              <a:gd name="T19" fmla="*/ 0 h 12"/>
              <a:gd name="T20" fmla="*/ 17 w 17"/>
              <a:gd name="T21" fmla="*/ 5 h 12"/>
              <a:gd name="T22" fmla="*/ 17 w 17"/>
              <a:gd name="T23" fmla="*/ 12 h 12"/>
              <a:gd name="T24" fmla="*/ 15 w 17"/>
              <a:gd name="T25" fmla="*/ 12 h 12"/>
              <a:gd name="T26" fmla="*/ 15 w 17"/>
              <a:gd name="T27" fmla="*/ 5 h 12"/>
              <a:gd name="T28" fmla="*/ 12 w 17"/>
              <a:gd name="T29" fmla="*/ 2 h 12"/>
              <a:gd name="T30" fmla="*/ 10 w 17"/>
              <a:gd name="T31" fmla="*/ 4 h 12"/>
              <a:gd name="T32" fmla="*/ 9 w 17"/>
              <a:gd name="T33" fmla="*/ 5 h 12"/>
              <a:gd name="T34" fmla="*/ 9 w 17"/>
              <a:gd name="T35" fmla="*/ 12 h 12"/>
              <a:gd name="T36" fmla="*/ 7 w 17"/>
              <a:gd name="T37" fmla="*/ 12 h 12"/>
              <a:gd name="T38" fmla="*/ 7 w 17"/>
              <a:gd name="T39" fmla="*/ 5 h 12"/>
              <a:gd name="T40" fmla="*/ 5 w 17"/>
              <a:gd name="T41" fmla="*/ 2 h 12"/>
              <a:gd name="T42" fmla="*/ 2 w 17"/>
              <a:gd name="T43" fmla="*/ 4 h 12"/>
              <a:gd name="T44" fmla="*/ 2 w 17"/>
              <a:gd name="T45" fmla="*/ 5 h 12"/>
              <a:gd name="T46" fmla="*/ 2 w 17"/>
              <a:gd name="T47" fmla="*/ 12 h 12"/>
              <a:gd name="T48" fmla="*/ 0 w 17"/>
              <a:gd name="T49" fmla="*/ 12 h 12"/>
              <a:gd name="T50" fmla="*/ 0 w 17"/>
              <a:gd name="T5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 h="12">
                <a:moveTo>
                  <a:pt x="0" y="3"/>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7" y="0"/>
                  <a:pt x="9" y="1"/>
                  <a:pt x="9" y="2"/>
                </a:cubicBezTo>
                <a:cubicBezTo>
                  <a:pt x="9" y="2"/>
                  <a:pt x="9" y="2"/>
                  <a:pt x="9" y="2"/>
                </a:cubicBezTo>
                <a:cubicBezTo>
                  <a:pt x="9" y="2"/>
                  <a:pt x="10" y="1"/>
                  <a:pt x="10" y="1"/>
                </a:cubicBezTo>
                <a:cubicBezTo>
                  <a:pt x="11" y="0"/>
                  <a:pt x="12" y="0"/>
                  <a:pt x="13" y="0"/>
                </a:cubicBezTo>
                <a:cubicBezTo>
                  <a:pt x="14" y="0"/>
                  <a:pt x="17" y="1"/>
                  <a:pt x="17" y="5"/>
                </a:cubicBezTo>
                <a:cubicBezTo>
                  <a:pt x="17" y="12"/>
                  <a:pt x="17" y="12"/>
                  <a:pt x="17" y="12"/>
                </a:cubicBezTo>
                <a:cubicBezTo>
                  <a:pt x="15" y="12"/>
                  <a:pt x="15" y="12"/>
                  <a:pt x="15" y="12"/>
                </a:cubicBezTo>
                <a:cubicBezTo>
                  <a:pt x="15" y="5"/>
                  <a:pt x="15" y="5"/>
                  <a:pt x="15" y="5"/>
                </a:cubicBezTo>
                <a:cubicBezTo>
                  <a:pt x="15" y="3"/>
                  <a:pt x="14" y="2"/>
                  <a:pt x="12" y="2"/>
                </a:cubicBezTo>
                <a:cubicBezTo>
                  <a:pt x="11" y="2"/>
                  <a:pt x="10" y="3"/>
                  <a:pt x="10" y="4"/>
                </a:cubicBezTo>
                <a:cubicBezTo>
                  <a:pt x="10" y="4"/>
                  <a:pt x="9" y="4"/>
                  <a:pt x="9" y="5"/>
                </a:cubicBezTo>
                <a:cubicBezTo>
                  <a:pt x="9" y="12"/>
                  <a:pt x="9" y="12"/>
                  <a:pt x="9" y="12"/>
                </a:cubicBezTo>
                <a:cubicBezTo>
                  <a:pt x="7" y="12"/>
                  <a:pt x="7" y="12"/>
                  <a:pt x="7" y="12"/>
                </a:cubicBezTo>
                <a:cubicBezTo>
                  <a:pt x="7" y="5"/>
                  <a:pt x="7" y="5"/>
                  <a:pt x="7" y="5"/>
                </a:cubicBezTo>
                <a:cubicBezTo>
                  <a:pt x="7" y="3"/>
                  <a:pt x="7" y="2"/>
                  <a:pt x="5" y="2"/>
                </a:cubicBezTo>
                <a:cubicBezTo>
                  <a:pt x="4" y="2"/>
                  <a:pt x="3" y="3"/>
                  <a:pt x="2" y="4"/>
                </a:cubicBezTo>
                <a:cubicBezTo>
                  <a:pt x="2" y="4"/>
                  <a:pt x="2" y="5"/>
                  <a:pt x="2" y="5"/>
                </a:cubicBezTo>
                <a:cubicBezTo>
                  <a:pt x="2" y="12"/>
                  <a:pt x="2" y="12"/>
                  <a:pt x="2"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81" name="Freeform 3634"/>
          <p:cNvSpPr>
            <a:spLocks noEditPoints="1"/>
          </p:cNvSpPr>
          <p:nvPr/>
        </p:nvSpPr>
        <p:spPr bwMode="auto">
          <a:xfrm>
            <a:off x="7643548" y="5142642"/>
            <a:ext cx="17042" cy="26064"/>
          </a:xfrm>
          <a:custGeom>
            <a:avLst/>
            <a:gdLst>
              <a:gd name="T0" fmla="*/ 11 w 11"/>
              <a:gd name="T1" fmla="*/ 0 h 17"/>
              <a:gd name="T2" fmla="*/ 11 w 11"/>
              <a:gd name="T3" fmla="*/ 14 h 17"/>
              <a:gd name="T4" fmla="*/ 11 w 11"/>
              <a:gd name="T5" fmla="*/ 17 h 17"/>
              <a:gd name="T6" fmla="*/ 9 w 11"/>
              <a:gd name="T7" fmla="*/ 17 h 17"/>
              <a:gd name="T8" fmla="*/ 9 w 11"/>
              <a:gd name="T9" fmla="*/ 15 h 17"/>
              <a:gd name="T10" fmla="*/ 9 w 11"/>
              <a:gd name="T11" fmla="*/ 15 h 17"/>
              <a:gd name="T12" fmla="*/ 5 w 11"/>
              <a:gd name="T13" fmla="*/ 17 h 17"/>
              <a:gd name="T14" fmla="*/ 0 w 11"/>
              <a:gd name="T15" fmla="*/ 11 h 17"/>
              <a:gd name="T16" fmla="*/ 6 w 11"/>
              <a:gd name="T17" fmla="*/ 5 h 17"/>
              <a:gd name="T18" fmla="*/ 9 w 11"/>
              <a:gd name="T19" fmla="*/ 7 h 17"/>
              <a:gd name="T20" fmla="*/ 9 w 11"/>
              <a:gd name="T21" fmla="*/ 7 h 17"/>
              <a:gd name="T22" fmla="*/ 9 w 11"/>
              <a:gd name="T23" fmla="*/ 0 h 17"/>
              <a:gd name="T24" fmla="*/ 11 w 11"/>
              <a:gd name="T25" fmla="*/ 0 h 17"/>
              <a:gd name="T26" fmla="*/ 9 w 11"/>
              <a:gd name="T27" fmla="*/ 10 h 17"/>
              <a:gd name="T28" fmla="*/ 9 w 11"/>
              <a:gd name="T29" fmla="*/ 9 h 17"/>
              <a:gd name="T30" fmla="*/ 6 w 11"/>
              <a:gd name="T31" fmla="*/ 7 h 17"/>
              <a:gd name="T32" fmla="*/ 3 w 11"/>
              <a:gd name="T33" fmla="*/ 11 h 17"/>
              <a:gd name="T34" fmla="*/ 6 w 11"/>
              <a:gd name="T35" fmla="*/ 15 h 17"/>
              <a:gd name="T36" fmla="*/ 9 w 11"/>
              <a:gd name="T37" fmla="*/ 13 h 17"/>
              <a:gd name="T38" fmla="*/ 9 w 11"/>
              <a:gd name="T39" fmla="*/ 12 h 17"/>
              <a:gd name="T40" fmla="*/ 9 w 11"/>
              <a:gd name="T41" fmla="*/ 1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11" y="0"/>
                </a:moveTo>
                <a:cubicBezTo>
                  <a:pt x="11" y="14"/>
                  <a:pt x="11" y="14"/>
                  <a:pt x="11" y="14"/>
                </a:cubicBezTo>
                <a:cubicBezTo>
                  <a:pt x="11" y="15"/>
                  <a:pt x="11" y="16"/>
                  <a:pt x="11" y="17"/>
                </a:cubicBezTo>
                <a:cubicBezTo>
                  <a:pt x="9" y="17"/>
                  <a:pt x="9" y="17"/>
                  <a:pt x="9" y="17"/>
                </a:cubicBezTo>
                <a:cubicBezTo>
                  <a:pt x="9" y="15"/>
                  <a:pt x="9" y="15"/>
                  <a:pt x="9" y="15"/>
                </a:cubicBezTo>
                <a:cubicBezTo>
                  <a:pt x="9" y="15"/>
                  <a:pt x="9" y="15"/>
                  <a:pt x="9" y="15"/>
                </a:cubicBezTo>
                <a:cubicBezTo>
                  <a:pt x="9" y="16"/>
                  <a:pt x="7" y="17"/>
                  <a:pt x="5" y="17"/>
                </a:cubicBezTo>
                <a:cubicBezTo>
                  <a:pt x="3" y="17"/>
                  <a:pt x="0" y="15"/>
                  <a:pt x="0" y="11"/>
                </a:cubicBezTo>
                <a:cubicBezTo>
                  <a:pt x="0" y="7"/>
                  <a:pt x="3" y="5"/>
                  <a:pt x="6" y="5"/>
                </a:cubicBezTo>
                <a:cubicBezTo>
                  <a:pt x="7" y="5"/>
                  <a:pt x="9" y="6"/>
                  <a:pt x="9" y="7"/>
                </a:cubicBezTo>
                <a:cubicBezTo>
                  <a:pt x="9" y="7"/>
                  <a:pt x="9" y="7"/>
                  <a:pt x="9" y="7"/>
                </a:cubicBezTo>
                <a:cubicBezTo>
                  <a:pt x="9" y="0"/>
                  <a:pt x="9" y="0"/>
                  <a:pt x="9" y="0"/>
                </a:cubicBezTo>
                <a:lnTo>
                  <a:pt x="11" y="0"/>
                </a:lnTo>
                <a:close/>
                <a:moveTo>
                  <a:pt x="9" y="10"/>
                </a:moveTo>
                <a:cubicBezTo>
                  <a:pt x="9" y="10"/>
                  <a:pt x="9" y="9"/>
                  <a:pt x="9" y="9"/>
                </a:cubicBezTo>
                <a:cubicBezTo>
                  <a:pt x="9" y="8"/>
                  <a:pt x="8" y="7"/>
                  <a:pt x="6" y="7"/>
                </a:cubicBezTo>
                <a:cubicBezTo>
                  <a:pt x="4" y="7"/>
                  <a:pt x="3" y="9"/>
                  <a:pt x="3" y="11"/>
                </a:cubicBezTo>
                <a:cubicBezTo>
                  <a:pt x="3" y="13"/>
                  <a:pt x="4" y="15"/>
                  <a:pt x="6" y="15"/>
                </a:cubicBezTo>
                <a:cubicBezTo>
                  <a:pt x="7" y="15"/>
                  <a:pt x="9" y="14"/>
                  <a:pt x="9" y="13"/>
                </a:cubicBezTo>
                <a:cubicBezTo>
                  <a:pt x="9" y="13"/>
                  <a:pt x="9" y="12"/>
                  <a:pt x="9" y="12"/>
                </a:cubicBezTo>
                <a:lnTo>
                  <a:pt x="9"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82" name="Freeform 3636"/>
          <p:cNvSpPr>
            <a:spLocks noEditPoints="1"/>
          </p:cNvSpPr>
          <p:nvPr/>
        </p:nvSpPr>
        <p:spPr bwMode="auto">
          <a:xfrm>
            <a:off x="7665602" y="5150662"/>
            <a:ext cx="17042" cy="18045"/>
          </a:xfrm>
          <a:custGeom>
            <a:avLst/>
            <a:gdLst>
              <a:gd name="T0" fmla="*/ 11 w 11"/>
              <a:gd name="T1" fmla="*/ 6 h 12"/>
              <a:gd name="T2" fmla="*/ 6 w 11"/>
              <a:gd name="T3" fmla="*/ 12 h 12"/>
              <a:gd name="T4" fmla="*/ 0 w 11"/>
              <a:gd name="T5" fmla="*/ 6 h 12"/>
              <a:gd name="T6" fmla="*/ 6 w 11"/>
              <a:gd name="T7" fmla="*/ 0 h 12"/>
              <a:gd name="T8" fmla="*/ 11 w 11"/>
              <a:gd name="T9" fmla="*/ 6 h 12"/>
              <a:gd name="T10" fmla="*/ 2 w 11"/>
              <a:gd name="T11" fmla="*/ 6 h 12"/>
              <a:gd name="T12" fmla="*/ 6 w 11"/>
              <a:gd name="T13" fmla="*/ 11 h 12"/>
              <a:gd name="T14" fmla="*/ 9 w 11"/>
              <a:gd name="T15" fmla="*/ 6 h 12"/>
              <a:gd name="T16" fmla="*/ 6 w 11"/>
              <a:gd name="T17" fmla="*/ 2 h 12"/>
              <a:gd name="T18" fmla="*/ 2 w 11"/>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2">
                <a:moveTo>
                  <a:pt x="11" y="6"/>
                </a:moveTo>
                <a:cubicBezTo>
                  <a:pt x="11" y="10"/>
                  <a:pt x="8" y="12"/>
                  <a:pt x="6" y="12"/>
                </a:cubicBezTo>
                <a:cubicBezTo>
                  <a:pt x="2" y="12"/>
                  <a:pt x="0" y="10"/>
                  <a:pt x="0" y="6"/>
                </a:cubicBezTo>
                <a:cubicBezTo>
                  <a:pt x="0" y="2"/>
                  <a:pt x="3" y="0"/>
                  <a:pt x="6" y="0"/>
                </a:cubicBezTo>
                <a:cubicBezTo>
                  <a:pt x="9" y="0"/>
                  <a:pt x="11" y="2"/>
                  <a:pt x="11" y="6"/>
                </a:cubicBezTo>
                <a:close/>
                <a:moveTo>
                  <a:pt x="2" y="6"/>
                </a:moveTo>
                <a:cubicBezTo>
                  <a:pt x="2" y="9"/>
                  <a:pt x="4" y="11"/>
                  <a:pt x="6" y="11"/>
                </a:cubicBezTo>
                <a:cubicBezTo>
                  <a:pt x="8" y="11"/>
                  <a:pt x="9" y="9"/>
                  <a:pt x="9" y="6"/>
                </a:cubicBezTo>
                <a:cubicBezTo>
                  <a:pt x="9" y="4"/>
                  <a:pt x="8" y="2"/>
                  <a:pt x="6"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83" name="Rectangle 3637"/>
          <p:cNvSpPr>
            <a:spLocks noChangeArrowheads="1"/>
          </p:cNvSpPr>
          <p:nvPr/>
        </p:nvSpPr>
        <p:spPr bwMode="auto">
          <a:xfrm>
            <a:off x="7687657" y="5142642"/>
            <a:ext cx="3007" cy="2606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284" name="Freeform 3638"/>
          <p:cNvSpPr>
            <a:spLocks noEditPoints="1"/>
          </p:cNvSpPr>
          <p:nvPr/>
        </p:nvSpPr>
        <p:spPr bwMode="auto">
          <a:xfrm>
            <a:off x="7695677" y="5150662"/>
            <a:ext cx="17042" cy="18045"/>
          </a:xfrm>
          <a:custGeom>
            <a:avLst/>
            <a:gdLst>
              <a:gd name="T0" fmla="*/ 11 w 11"/>
              <a:gd name="T1" fmla="*/ 6 h 12"/>
              <a:gd name="T2" fmla="*/ 5 w 11"/>
              <a:gd name="T3" fmla="*/ 12 h 12"/>
              <a:gd name="T4" fmla="*/ 0 w 11"/>
              <a:gd name="T5" fmla="*/ 6 h 12"/>
              <a:gd name="T6" fmla="*/ 6 w 11"/>
              <a:gd name="T7" fmla="*/ 0 h 12"/>
              <a:gd name="T8" fmla="*/ 11 w 11"/>
              <a:gd name="T9" fmla="*/ 6 h 12"/>
              <a:gd name="T10" fmla="*/ 2 w 11"/>
              <a:gd name="T11" fmla="*/ 6 h 12"/>
              <a:gd name="T12" fmla="*/ 5 w 11"/>
              <a:gd name="T13" fmla="*/ 11 h 12"/>
              <a:gd name="T14" fmla="*/ 9 w 11"/>
              <a:gd name="T15" fmla="*/ 6 h 12"/>
              <a:gd name="T16" fmla="*/ 6 w 11"/>
              <a:gd name="T17" fmla="*/ 2 h 12"/>
              <a:gd name="T18" fmla="*/ 2 w 11"/>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2">
                <a:moveTo>
                  <a:pt x="11" y="6"/>
                </a:moveTo>
                <a:cubicBezTo>
                  <a:pt x="11" y="10"/>
                  <a:pt x="8" y="12"/>
                  <a:pt x="5" y="12"/>
                </a:cubicBezTo>
                <a:cubicBezTo>
                  <a:pt x="2" y="12"/>
                  <a:pt x="0" y="10"/>
                  <a:pt x="0" y="6"/>
                </a:cubicBezTo>
                <a:cubicBezTo>
                  <a:pt x="0" y="2"/>
                  <a:pt x="2" y="0"/>
                  <a:pt x="6" y="0"/>
                </a:cubicBezTo>
                <a:cubicBezTo>
                  <a:pt x="9" y="0"/>
                  <a:pt x="11" y="2"/>
                  <a:pt x="11" y="6"/>
                </a:cubicBezTo>
                <a:close/>
                <a:moveTo>
                  <a:pt x="2" y="6"/>
                </a:moveTo>
                <a:cubicBezTo>
                  <a:pt x="2" y="9"/>
                  <a:pt x="3" y="11"/>
                  <a:pt x="5" y="11"/>
                </a:cubicBezTo>
                <a:cubicBezTo>
                  <a:pt x="7" y="11"/>
                  <a:pt x="9" y="9"/>
                  <a:pt x="9" y="6"/>
                </a:cubicBezTo>
                <a:cubicBezTo>
                  <a:pt x="9" y="4"/>
                  <a:pt x="8" y="2"/>
                  <a:pt x="6"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85" name="Freeform 3639"/>
          <p:cNvSpPr/>
          <p:nvPr/>
        </p:nvSpPr>
        <p:spPr bwMode="auto">
          <a:xfrm>
            <a:off x="7717731" y="5150662"/>
            <a:ext cx="9022" cy="18045"/>
          </a:xfrm>
          <a:custGeom>
            <a:avLst/>
            <a:gdLst>
              <a:gd name="T0" fmla="*/ 0 w 6"/>
              <a:gd name="T1" fmla="*/ 4 h 12"/>
              <a:gd name="T2" fmla="*/ 0 w 6"/>
              <a:gd name="T3" fmla="*/ 0 h 12"/>
              <a:gd name="T4" fmla="*/ 2 w 6"/>
              <a:gd name="T5" fmla="*/ 0 h 12"/>
              <a:gd name="T6" fmla="*/ 2 w 6"/>
              <a:gd name="T7" fmla="*/ 3 h 12"/>
              <a:gd name="T8" fmla="*/ 2 w 6"/>
              <a:gd name="T9" fmla="*/ 3 h 12"/>
              <a:gd name="T10" fmla="*/ 5 w 6"/>
              <a:gd name="T11" fmla="*/ 0 h 12"/>
              <a:gd name="T12" fmla="*/ 6 w 6"/>
              <a:gd name="T13" fmla="*/ 0 h 12"/>
              <a:gd name="T14" fmla="*/ 6 w 6"/>
              <a:gd name="T15" fmla="*/ 2 h 12"/>
              <a:gd name="T16" fmla="*/ 5 w 6"/>
              <a:gd name="T17" fmla="*/ 2 h 12"/>
              <a:gd name="T18" fmla="*/ 2 w 6"/>
              <a:gd name="T19" fmla="*/ 5 h 12"/>
              <a:gd name="T20" fmla="*/ 2 w 6"/>
              <a:gd name="T21" fmla="*/ 6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3"/>
                  <a:pt x="0" y="1"/>
                  <a:pt x="0" y="0"/>
                </a:cubicBezTo>
                <a:cubicBezTo>
                  <a:pt x="2" y="0"/>
                  <a:pt x="2" y="0"/>
                  <a:pt x="2" y="0"/>
                </a:cubicBezTo>
                <a:cubicBezTo>
                  <a:pt x="2" y="3"/>
                  <a:pt x="2" y="3"/>
                  <a:pt x="2" y="3"/>
                </a:cubicBezTo>
                <a:cubicBezTo>
                  <a:pt x="2" y="3"/>
                  <a:pt x="2" y="3"/>
                  <a:pt x="2" y="3"/>
                </a:cubicBezTo>
                <a:cubicBezTo>
                  <a:pt x="2" y="1"/>
                  <a:pt x="4" y="0"/>
                  <a:pt x="5" y="0"/>
                </a:cubicBezTo>
                <a:cubicBezTo>
                  <a:pt x="5" y="0"/>
                  <a:pt x="5" y="0"/>
                  <a:pt x="6" y="0"/>
                </a:cubicBezTo>
                <a:cubicBezTo>
                  <a:pt x="6" y="2"/>
                  <a:pt x="6" y="2"/>
                  <a:pt x="6" y="2"/>
                </a:cubicBezTo>
                <a:cubicBezTo>
                  <a:pt x="5" y="2"/>
                  <a:pt x="5" y="2"/>
                  <a:pt x="5" y="2"/>
                </a:cubicBezTo>
                <a:cubicBezTo>
                  <a:pt x="3" y="2"/>
                  <a:pt x="2" y="3"/>
                  <a:pt x="2" y="5"/>
                </a:cubicBezTo>
                <a:cubicBezTo>
                  <a:pt x="2" y="5"/>
                  <a:pt x="2" y="5"/>
                  <a:pt x="2" y="6"/>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86" name="Freeform 3640"/>
          <p:cNvSpPr/>
          <p:nvPr/>
        </p:nvSpPr>
        <p:spPr bwMode="auto">
          <a:xfrm>
            <a:off x="7736778" y="5150662"/>
            <a:ext cx="12030" cy="18045"/>
          </a:xfrm>
          <a:custGeom>
            <a:avLst/>
            <a:gdLst>
              <a:gd name="T0" fmla="*/ 0 w 8"/>
              <a:gd name="T1" fmla="*/ 10 h 12"/>
              <a:gd name="T2" fmla="*/ 3 w 8"/>
              <a:gd name="T3" fmla="*/ 11 h 12"/>
              <a:gd name="T4" fmla="*/ 6 w 8"/>
              <a:gd name="T5" fmla="*/ 9 h 12"/>
              <a:gd name="T6" fmla="*/ 3 w 8"/>
              <a:gd name="T7" fmla="*/ 7 h 12"/>
              <a:gd name="T8" fmla="*/ 0 w 8"/>
              <a:gd name="T9" fmla="*/ 3 h 12"/>
              <a:gd name="T10" fmla="*/ 4 w 8"/>
              <a:gd name="T11" fmla="*/ 0 h 12"/>
              <a:gd name="T12" fmla="*/ 7 w 8"/>
              <a:gd name="T13" fmla="*/ 1 h 12"/>
              <a:gd name="T14" fmla="*/ 7 w 8"/>
              <a:gd name="T15" fmla="*/ 2 h 12"/>
              <a:gd name="T16" fmla="*/ 4 w 8"/>
              <a:gd name="T17" fmla="*/ 2 h 12"/>
              <a:gd name="T18" fmla="*/ 2 w 8"/>
              <a:gd name="T19" fmla="*/ 3 h 12"/>
              <a:gd name="T20" fmla="*/ 4 w 8"/>
              <a:gd name="T21" fmla="*/ 5 h 12"/>
              <a:gd name="T22" fmla="*/ 8 w 8"/>
              <a:gd name="T23" fmla="*/ 9 h 12"/>
              <a:gd name="T24" fmla="*/ 3 w 8"/>
              <a:gd name="T25" fmla="*/ 12 h 12"/>
              <a:gd name="T26" fmla="*/ 0 w 8"/>
              <a:gd name="T27" fmla="*/ 11 h 12"/>
              <a:gd name="T28" fmla="*/ 0 w 8"/>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0" y="10"/>
                </a:moveTo>
                <a:cubicBezTo>
                  <a:pt x="1" y="10"/>
                  <a:pt x="2" y="11"/>
                  <a:pt x="3" y="11"/>
                </a:cubicBezTo>
                <a:cubicBezTo>
                  <a:pt x="5" y="11"/>
                  <a:pt x="6" y="10"/>
                  <a:pt x="6" y="9"/>
                </a:cubicBezTo>
                <a:cubicBezTo>
                  <a:pt x="6" y="8"/>
                  <a:pt x="5" y="7"/>
                  <a:pt x="3" y="7"/>
                </a:cubicBezTo>
                <a:cubicBezTo>
                  <a:pt x="1" y="6"/>
                  <a:pt x="0" y="5"/>
                  <a:pt x="0" y="3"/>
                </a:cubicBezTo>
                <a:cubicBezTo>
                  <a:pt x="0" y="2"/>
                  <a:pt x="2" y="0"/>
                  <a:pt x="4" y="0"/>
                </a:cubicBezTo>
                <a:cubicBezTo>
                  <a:pt x="5" y="0"/>
                  <a:pt x="6" y="0"/>
                  <a:pt x="7" y="1"/>
                </a:cubicBezTo>
                <a:cubicBezTo>
                  <a:pt x="7" y="2"/>
                  <a:pt x="7" y="2"/>
                  <a:pt x="7" y="2"/>
                </a:cubicBezTo>
                <a:cubicBezTo>
                  <a:pt x="6" y="2"/>
                  <a:pt x="5" y="2"/>
                  <a:pt x="4" y="2"/>
                </a:cubicBezTo>
                <a:cubicBezTo>
                  <a:pt x="3" y="2"/>
                  <a:pt x="2" y="2"/>
                  <a:pt x="2" y="3"/>
                </a:cubicBezTo>
                <a:cubicBezTo>
                  <a:pt x="2" y="4"/>
                  <a:pt x="3" y="5"/>
                  <a:pt x="4" y="5"/>
                </a:cubicBezTo>
                <a:cubicBezTo>
                  <a:pt x="7" y="6"/>
                  <a:pt x="8" y="7"/>
                  <a:pt x="8" y="9"/>
                </a:cubicBezTo>
                <a:cubicBezTo>
                  <a:pt x="8" y="11"/>
                  <a:pt x="6" y="12"/>
                  <a:pt x="3" y="12"/>
                </a:cubicBezTo>
                <a:cubicBezTo>
                  <a:pt x="2" y="12"/>
                  <a:pt x="1" y="12"/>
                  <a:pt x="0" y="11"/>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87" name="Freeform 3641"/>
          <p:cNvSpPr>
            <a:spLocks noEditPoints="1"/>
          </p:cNvSpPr>
          <p:nvPr/>
        </p:nvSpPr>
        <p:spPr bwMode="auto">
          <a:xfrm>
            <a:off x="7751815" y="5143644"/>
            <a:ext cx="5012" cy="25062"/>
          </a:xfrm>
          <a:custGeom>
            <a:avLst/>
            <a:gdLst>
              <a:gd name="T0" fmla="*/ 3 w 3"/>
              <a:gd name="T1" fmla="*/ 1 h 16"/>
              <a:gd name="T2" fmla="*/ 1 w 3"/>
              <a:gd name="T3" fmla="*/ 2 h 16"/>
              <a:gd name="T4" fmla="*/ 0 w 3"/>
              <a:gd name="T5" fmla="*/ 1 h 16"/>
              <a:gd name="T6" fmla="*/ 1 w 3"/>
              <a:gd name="T7" fmla="*/ 0 h 16"/>
              <a:gd name="T8" fmla="*/ 3 w 3"/>
              <a:gd name="T9" fmla="*/ 1 h 16"/>
              <a:gd name="T10" fmla="*/ 0 w 3"/>
              <a:gd name="T11" fmla="*/ 16 h 16"/>
              <a:gd name="T12" fmla="*/ 0 w 3"/>
              <a:gd name="T13" fmla="*/ 4 h 16"/>
              <a:gd name="T14" fmla="*/ 2 w 3"/>
              <a:gd name="T15" fmla="*/ 4 h 16"/>
              <a:gd name="T16" fmla="*/ 2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2"/>
                  <a:pt x="1" y="2"/>
                </a:cubicBezTo>
                <a:cubicBezTo>
                  <a:pt x="1" y="2"/>
                  <a:pt x="0" y="2"/>
                  <a:pt x="0" y="1"/>
                </a:cubicBezTo>
                <a:cubicBezTo>
                  <a:pt x="0" y="0"/>
                  <a:pt x="1" y="0"/>
                  <a:pt x="1" y="0"/>
                </a:cubicBezTo>
                <a:cubicBezTo>
                  <a:pt x="2" y="0"/>
                  <a:pt x="3" y="0"/>
                  <a:pt x="3" y="1"/>
                </a:cubicBezTo>
                <a:close/>
                <a:moveTo>
                  <a:pt x="0" y="16"/>
                </a:moveTo>
                <a:cubicBezTo>
                  <a:pt x="0" y="4"/>
                  <a:pt x="0" y="4"/>
                  <a:pt x="0" y="4"/>
                </a:cubicBezTo>
                <a:cubicBezTo>
                  <a:pt x="2" y="4"/>
                  <a:pt x="2" y="4"/>
                  <a:pt x="2" y="4"/>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88" name="Freeform 3642"/>
          <p:cNvSpPr/>
          <p:nvPr/>
        </p:nvSpPr>
        <p:spPr bwMode="auto">
          <a:xfrm>
            <a:off x="7759835" y="5145649"/>
            <a:ext cx="10025" cy="23057"/>
          </a:xfrm>
          <a:custGeom>
            <a:avLst/>
            <a:gdLst>
              <a:gd name="T0" fmla="*/ 3 w 6"/>
              <a:gd name="T1" fmla="*/ 0 h 15"/>
              <a:gd name="T2" fmla="*/ 3 w 6"/>
              <a:gd name="T3" fmla="*/ 3 h 15"/>
              <a:gd name="T4" fmla="*/ 6 w 6"/>
              <a:gd name="T5" fmla="*/ 3 h 15"/>
              <a:gd name="T6" fmla="*/ 6 w 6"/>
              <a:gd name="T7" fmla="*/ 5 h 15"/>
              <a:gd name="T8" fmla="*/ 3 w 6"/>
              <a:gd name="T9" fmla="*/ 5 h 15"/>
              <a:gd name="T10" fmla="*/ 3 w 6"/>
              <a:gd name="T11" fmla="*/ 11 h 15"/>
              <a:gd name="T12" fmla="*/ 5 w 6"/>
              <a:gd name="T13" fmla="*/ 13 h 15"/>
              <a:gd name="T14" fmla="*/ 6 w 6"/>
              <a:gd name="T15" fmla="*/ 13 h 15"/>
              <a:gd name="T16" fmla="*/ 6 w 6"/>
              <a:gd name="T17" fmla="*/ 15 h 15"/>
              <a:gd name="T18" fmla="*/ 4 w 6"/>
              <a:gd name="T19" fmla="*/ 15 h 15"/>
              <a:gd name="T20" fmla="*/ 2 w 6"/>
              <a:gd name="T21" fmla="*/ 14 h 15"/>
              <a:gd name="T22" fmla="*/ 1 w 6"/>
              <a:gd name="T23" fmla="*/ 11 h 15"/>
              <a:gd name="T24" fmla="*/ 1 w 6"/>
              <a:gd name="T25" fmla="*/ 5 h 15"/>
              <a:gd name="T26" fmla="*/ 0 w 6"/>
              <a:gd name="T27" fmla="*/ 5 h 15"/>
              <a:gd name="T28" fmla="*/ 0 w 6"/>
              <a:gd name="T29" fmla="*/ 3 h 15"/>
              <a:gd name="T30" fmla="*/ 1 w 6"/>
              <a:gd name="T31" fmla="*/ 3 h 15"/>
              <a:gd name="T32" fmla="*/ 1 w 6"/>
              <a:gd name="T33" fmla="*/ 0 h 15"/>
              <a:gd name="T34" fmla="*/ 3 w 6"/>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 h="15">
                <a:moveTo>
                  <a:pt x="3" y="0"/>
                </a:moveTo>
                <a:cubicBezTo>
                  <a:pt x="3" y="3"/>
                  <a:pt x="3" y="3"/>
                  <a:pt x="3" y="3"/>
                </a:cubicBezTo>
                <a:cubicBezTo>
                  <a:pt x="6" y="3"/>
                  <a:pt x="6" y="3"/>
                  <a:pt x="6" y="3"/>
                </a:cubicBezTo>
                <a:cubicBezTo>
                  <a:pt x="6" y="5"/>
                  <a:pt x="6" y="5"/>
                  <a:pt x="6" y="5"/>
                </a:cubicBezTo>
                <a:cubicBezTo>
                  <a:pt x="3" y="5"/>
                  <a:pt x="3" y="5"/>
                  <a:pt x="3" y="5"/>
                </a:cubicBezTo>
                <a:cubicBezTo>
                  <a:pt x="3" y="11"/>
                  <a:pt x="3" y="11"/>
                  <a:pt x="3" y="11"/>
                </a:cubicBezTo>
                <a:cubicBezTo>
                  <a:pt x="3" y="13"/>
                  <a:pt x="4" y="13"/>
                  <a:pt x="5" y="13"/>
                </a:cubicBezTo>
                <a:cubicBezTo>
                  <a:pt x="6" y="13"/>
                  <a:pt x="6" y="13"/>
                  <a:pt x="6" y="13"/>
                </a:cubicBezTo>
                <a:cubicBezTo>
                  <a:pt x="6" y="15"/>
                  <a:pt x="6" y="15"/>
                  <a:pt x="6" y="15"/>
                </a:cubicBezTo>
                <a:cubicBezTo>
                  <a:pt x="6" y="15"/>
                  <a:pt x="5" y="15"/>
                  <a:pt x="4" y="15"/>
                </a:cubicBezTo>
                <a:cubicBezTo>
                  <a:pt x="3" y="15"/>
                  <a:pt x="3" y="15"/>
                  <a:pt x="2" y="14"/>
                </a:cubicBezTo>
                <a:cubicBezTo>
                  <a:pt x="2" y="14"/>
                  <a:pt x="1" y="13"/>
                  <a:pt x="1" y="11"/>
                </a:cubicBezTo>
                <a:cubicBezTo>
                  <a:pt x="1" y="5"/>
                  <a:pt x="1" y="5"/>
                  <a:pt x="1" y="5"/>
                </a:cubicBezTo>
                <a:cubicBezTo>
                  <a:pt x="0" y="5"/>
                  <a:pt x="0" y="5"/>
                  <a:pt x="0" y="5"/>
                </a:cubicBezTo>
                <a:cubicBezTo>
                  <a:pt x="0" y="3"/>
                  <a:pt x="0" y="3"/>
                  <a:pt x="0" y="3"/>
                </a:cubicBezTo>
                <a:cubicBezTo>
                  <a:pt x="1" y="3"/>
                  <a:pt x="1" y="3"/>
                  <a:pt x="1" y="3"/>
                </a:cubicBezTo>
                <a:cubicBezTo>
                  <a:pt x="1" y="0"/>
                  <a:pt x="1" y="0"/>
                  <a:pt x="1" y="0"/>
                </a:cubicBezTo>
                <a:lnTo>
                  <a:pt x="3"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89" name="Freeform 3643"/>
          <p:cNvSpPr>
            <a:spLocks noEditPoints="1"/>
          </p:cNvSpPr>
          <p:nvPr/>
        </p:nvSpPr>
        <p:spPr bwMode="auto">
          <a:xfrm>
            <a:off x="7780887" y="5150662"/>
            <a:ext cx="14035" cy="18045"/>
          </a:xfrm>
          <a:custGeom>
            <a:avLst/>
            <a:gdLst>
              <a:gd name="T0" fmla="*/ 7 w 9"/>
              <a:gd name="T1" fmla="*/ 12 h 12"/>
              <a:gd name="T2" fmla="*/ 7 w 9"/>
              <a:gd name="T3" fmla="*/ 10 h 12"/>
              <a:gd name="T4" fmla="*/ 7 w 9"/>
              <a:gd name="T5" fmla="*/ 10 h 12"/>
              <a:gd name="T6" fmla="*/ 4 w 9"/>
              <a:gd name="T7" fmla="*/ 12 h 12"/>
              <a:gd name="T8" fmla="*/ 0 w 9"/>
              <a:gd name="T9" fmla="*/ 9 h 12"/>
              <a:gd name="T10" fmla="*/ 7 w 9"/>
              <a:gd name="T11" fmla="*/ 4 h 12"/>
              <a:gd name="T12" fmla="*/ 7 w 9"/>
              <a:gd name="T13" fmla="*/ 4 h 12"/>
              <a:gd name="T14" fmla="*/ 4 w 9"/>
              <a:gd name="T15" fmla="*/ 2 h 12"/>
              <a:gd name="T16" fmla="*/ 1 w 9"/>
              <a:gd name="T17" fmla="*/ 2 h 12"/>
              <a:gd name="T18" fmla="*/ 1 w 9"/>
              <a:gd name="T19" fmla="*/ 1 h 12"/>
              <a:gd name="T20" fmla="*/ 5 w 9"/>
              <a:gd name="T21" fmla="*/ 0 h 12"/>
              <a:gd name="T22" fmla="*/ 9 w 9"/>
              <a:gd name="T23" fmla="*/ 5 h 12"/>
              <a:gd name="T24" fmla="*/ 9 w 9"/>
              <a:gd name="T25" fmla="*/ 9 h 12"/>
              <a:gd name="T26" fmla="*/ 9 w 9"/>
              <a:gd name="T27" fmla="*/ 12 h 12"/>
              <a:gd name="T28" fmla="*/ 7 w 9"/>
              <a:gd name="T29" fmla="*/ 12 h 12"/>
              <a:gd name="T30" fmla="*/ 7 w 9"/>
              <a:gd name="T31" fmla="*/ 6 h 12"/>
              <a:gd name="T32" fmla="*/ 2 w 9"/>
              <a:gd name="T33" fmla="*/ 9 h 12"/>
              <a:gd name="T34" fmla="*/ 4 w 9"/>
              <a:gd name="T35" fmla="*/ 11 h 12"/>
              <a:gd name="T36" fmla="*/ 7 w 9"/>
              <a:gd name="T37" fmla="*/ 9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7" y="12"/>
                </a:moveTo>
                <a:cubicBezTo>
                  <a:pt x="7" y="10"/>
                  <a:pt x="7" y="10"/>
                  <a:pt x="7" y="10"/>
                </a:cubicBezTo>
                <a:cubicBezTo>
                  <a:pt x="7" y="10"/>
                  <a:pt x="7" y="10"/>
                  <a:pt x="7" y="10"/>
                </a:cubicBezTo>
                <a:cubicBezTo>
                  <a:pt x="6" y="11"/>
                  <a:pt x="5" y="12"/>
                  <a:pt x="4" y="12"/>
                </a:cubicBezTo>
                <a:cubicBezTo>
                  <a:pt x="1" y="12"/>
                  <a:pt x="0" y="10"/>
                  <a:pt x="0" y="9"/>
                </a:cubicBezTo>
                <a:cubicBezTo>
                  <a:pt x="0" y="6"/>
                  <a:pt x="2" y="4"/>
                  <a:pt x="7" y="4"/>
                </a:cubicBezTo>
                <a:cubicBezTo>
                  <a:pt x="7" y="4"/>
                  <a:pt x="7" y="4"/>
                  <a:pt x="7" y="4"/>
                </a:cubicBezTo>
                <a:cubicBezTo>
                  <a:pt x="7" y="3"/>
                  <a:pt x="7" y="2"/>
                  <a:pt x="4" y="2"/>
                </a:cubicBezTo>
                <a:cubicBezTo>
                  <a:pt x="3" y="2"/>
                  <a:pt x="2" y="2"/>
                  <a:pt x="1" y="2"/>
                </a:cubicBezTo>
                <a:cubicBezTo>
                  <a:pt x="1" y="1"/>
                  <a:pt x="1" y="1"/>
                  <a:pt x="1" y="1"/>
                </a:cubicBezTo>
                <a:cubicBezTo>
                  <a:pt x="2" y="0"/>
                  <a:pt x="3" y="0"/>
                  <a:pt x="5" y="0"/>
                </a:cubicBezTo>
                <a:cubicBezTo>
                  <a:pt x="8" y="0"/>
                  <a:pt x="9" y="2"/>
                  <a:pt x="9" y="5"/>
                </a:cubicBezTo>
                <a:cubicBezTo>
                  <a:pt x="9" y="9"/>
                  <a:pt x="9" y="9"/>
                  <a:pt x="9" y="9"/>
                </a:cubicBezTo>
                <a:cubicBezTo>
                  <a:pt x="9" y="10"/>
                  <a:pt x="9" y="11"/>
                  <a:pt x="9" y="12"/>
                </a:cubicBezTo>
                <a:lnTo>
                  <a:pt x="7" y="12"/>
                </a:lnTo>
                <a:close/>
                <a:moveTo>
                  <a:pt x="7" y="6"/>
                </a:moveTo>
                <a:cubicBezTo>
                  <a:pt x="5" y="6"/>
                  <a:pt x="2" y="6"/>
                  <a:pt x="2" y="9"/>
                </a:cubicBezTo>
                <a:cubicBezTo>
                  <a:pt x="2" y="10"/>
                  <a:pt x="3" y="11"/>
                  <a:pt x="4" y="11"/>
                </a:cubicBezTo>
                <a:cubicBezTo>
                  <a:pt x="6" y="11"/>
                  <a:pt x="7" y="10"/>
                  <a:pt x="7" y="9"/>
                </a:cubicBezTo>
                <a:cubicBezTo>
                  <a:pt x="7" y="8"/>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90" name="Freeform 3644"/>
          <p:cNvSpPr/>
          <p:nvPr/>
        </p:nvSpPr>
        <p:spPr bwMode="auto">
          <a:xfrm>
            <a:off x="7798932" y="5150662"/>
            <a:ext cx="27067" cy="18045"/>
          </a:xfrm>
          <a:custGeom>
            <a:avLst/>
            <a:gdLst>
              <a:gd name="T0" fmla="*/ 0 w 17"/>
              <a:gd name="T1" fmla="*/ 3 h 12"/>
              <a:gd name="T2" fmla="*/ 0 w 17"/>
              <a:gd name="T3" fmla="*/ 0 h 12"/>
              <a:gd name="T4" fmla="*/ 2 w 17"/>
              <a:gd name="T5" fmla="*/ 0 h 12"/>
              <a:gd name="T6" fmla="*/ 2 w 17"/>
              <a:gd name="T7" fmla="*/ 2 h 12"/>
              <a:gd name="T8" fmla="*/ 2 w 17"/>
              <a:gd name="T9" fmla="*/ 2 h 12"/>
              <a:gd name="T10" fmla="*/ 6 w 17"/>
              <a:gd name="T11" fmla="*/ 0 h 12"/>
              <a:gd name="T12" fmla="*/ 9 w 17"/>
              <a:gd name="T13" fmla="*/ 2 h 12"/>
              <a:gd name="T14" fmla="*/ 9 w 17"/>
              <a:gd name="T15" fmla="*/ 2 h 12"/>
              <a:gd name="T16" fmla="*/ 11 w 17"/>
              <a:gd name="T17" fmla="*/ 1 h 12"/>
              <a:gd name="T18" fmla="*/ 13 w 17"/>
              <a:gd name="T19" fmla="*/ 0 h 12"/>
              <a:gd name="T20" fmla="*/ 17 w 17"/>
              <a:gd name="T21" fmla="*/ 5 h 12"/>
              <a:gd name="T22" fmla="*/ 17 w 17"/>
              <a:gd name="T23" fmla="*/ 12 h 12"/>
              <a:gd name="T24" fmla="*/ 15 w 17"/>
              <a:gd name="T25" fmla="*/ 12 h 12"/>
              <a:gd name="T26" fmla="*/ 15 w 17"/>
              <a:gd name="T27" fmla="*/ 5 h 12"/>
              <a:gd name="T28" fmla="*/ 12 w 17"/>
              <a:gd name="T29" fmla="*/ 2 h 12"/>
              <a:gd name="T30" fmla="*/ 10 w 17"/>
              <a:gd name="T31" fmla="*/ 4 h 12"/>
              <a:gd name="T32" fmla="*/ 10 w 17"/>
              <a:gd name="T33" fmla="*/ 5 h 12"/>
              <a:gd name="T34" fmla="*/ 10 w 17"/>
              <a:gd name="T35" fmla="*/ 12 h 12"/>
              <a:gd name="T36" fmla="*/ 8 w 17"/>
              <a:gd name="T37" fmla="*/ 12 h 12"/>
              <a:gd name="T38" fmla="*/ 8 w 17"/>
              <a:gd name="T39" fmla="*/ 5 h 12"/>
              <a:gd name="T40" fmla="*/ 5 w 17"/>
              <a:gd name="T41" fmla="*/ 2 h 12"/>
              <a:gd name="T42" fmla="*/ 3 w 17"/>
              <a:gd name="T43" fmla="*/ 4 h 12"/>
              <a:gd name="T44" fmla="*/ 3 w 17"/>
              <a:gd name="T45" fmla="*/ 5 h 12"/>
              <a:gd name="T46" fmla="*/ 3 w 17"/>
              <a:gd name="T47" fmla="*/ 12 h 12"/>
              <a:gd name="T48" fmla="*/ 0 w 17"/>
              <a:gd name="T49" fmla="*/ 12 h 12"/>
              <a:gd name="T50" fmla="*/ 0 w 17"/>
              <a:gd name="T5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 h="12">
                <a:moveTo>
                  <a:pt x="0" y="3"/>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8" y="0"/>
                  <a:pt x="9" y="1"/>
                  <a:pt x="9" y="2"/>
                </a:cubicBezTo>
                <a:cubicBezTo>
                  <a:pt x="9" y="2"/>
                  <a:pt x="9" y="2"/>
                  <a:pt x="9" y="2"/>
                </a:cubicBezTo>
                <a:cubicBezTo>
                  <a:pt x="10" y="2"/>
                  <a:pt x="10" y="1"/>
                  <a:pt x="11" y="1"/>
                </a:cubicBezTo>
                <a:cubicBezTo>
                  <a:pt x="11" y="0"/>
                  <a:pt x="12" y="0"/>
                  <a:pt x="13" y="0"/>
                </a:cubicBezTo>
                <a:cubicBezTo>
                  <a:pt x="15" y="0"/>
                  <a:pt x="17" y="1"/>
                  <a:pt x="17" y="5"/>
                </a:cubicBezTo>
                <a:cubicBezTo>
                  <a:pt x="17" y="12"/>
                  <a:pt x="17" y="12"/>
                  <a:pt x="17" y="12"/>
                </a:cubicBezTo>
                <a:cubicBezTo>
                  <a:pt x="15" y="12"/>
                  <a:pt x="15" y="12"/>
                  <a:pt x="15" y="12"/>
                </a:cubicBezTo>
                <a:cubicBezTo>
                  <a:pt x="15" y="5"/>
                  <a:pt x="15" y="5"/>
                  <a:pt x="15" y="5"/>
                </a:cubicBezTo>
                <a:cubicBezTo>
                  <a:pt x="15" y="3"/>
                  <a:pt x="14" y="2"/>
                  <a:pt x="12" y="2"/>
                </a:cubicBezTo>
                <a:cubicBezTo>
                  <a:pt x="11" y="2"/>
                  <a:pt x="10" y="3"/>
                  <a:pt x="10" y="4"/>
                </a:cubicBezTo>
                <a:cubicBezTo>
                  <a:pt x="10" y="4"/>
                  <a:pt x="10" y="4"/>
                  <a:pt x="10" y="5"/>
                </a:cubicBezTo>
                <a:cubicBezTo>
                  <a:pt x="10" y="12"/>
                  <a:pt x="10" y="12"/>
                  <a:pt x="10" y="12"/>
                </a:cubicBezTo>
                <a:cubicBezTo>
                  <a:pt x="8" y="12"/>
                  <a:pt x="8" y="12"/>
                  <a:pt x="8" y="12"/>
                </a:cubicBezTo>
                <a:cubicBezTo>
                  <a:pt x="8" y="5"/>
                  <a:pt x="8" y="5"/>
                  <a:pt x="8" y="5"/>
                </a:cubicBezTo>
                <a:cubicBezTo>
                  <a:pt x="8" y="3"/>
                  <a:pt x="7" y="2"/>
                  <a:pt x="5" y="2"/>
                </a:cubicBezTo>
                <a:cubicBezTo>
                  <a:pt x="4" y="2"/>
                  <a:pt x="3" y="3"/>
                  <a:pt x="3" y="4"/>
                </a:cubicBezTo>
                <a:cubicBezTo>
                  <a:pt x="3" y="4"/>
                  <a:pt x="3" y="5"/>
                  <a:pt x="3" y="5"/>
                </a:cubicBezTo>
                <a:cubicBezTo>
                  <a:pt x="3" y="12"/>
                  <a:pt x="3" y="12"/>
                  <a:pt x="3"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91" name="Freeform 3645"/>
          <p:cNvSpPr>
            <a:spLocks noEditPoints="1"/>
          </p:cNvSpPr>
          <p:nvPr/>
        </p:nvSpPr>
        <p:spPr bwMode="auto">
          <a:xfrm>
            <a:off x="7831011" y="5150662"/>
            <a:ext cx="15037" cy="18045"/>
          </a:xfrm>
          <a:custGeom>
            <a:avLst/>
            <a:gdLst>
              <a:gd name="T0" fmla="*/ 2 w 10"/>
              <a:gd name="T1" fmla="*/ 6 h 12"/>
              <a:gd name="T2" fmla="*/ 6 w 10"/>
              <a:gd name="T3" fmla="*/ 10 h 12"/>
              <a:gd name="T4" fmla="*/ 9 w 10"/>
              <a:gd name="T5" fmla="*/ 10 h 12"/>
              <a:gd name="T6" fmla="*/ 9 w 10"/>
              <a:gd name="T7" fmla="*/ 11 h 12"/>
              <a:gd name="T8" fmla="*/ 5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7" y="10"/>
                  <a:pt x="8" y="10"/>
                  <a:pt x="9" y="10"/>
                </a:cubicBezTo>
                <a:cubicBezTo>
                  <a:pt x="9" y="11"/>
                  <a:pt x="9" y="11"/>
                  <a:pt x="9" y="11"/>
                </a:cubicBezTo>
                <a:cubicBezTo>
                  <a:pt x="8" y="12"/>
                  <a:pt x="7" y="12"/>
                  <a:pt x="5" y="12"/>
                </a:cubicBezTo>
                <a:cubicBezTo>
                  <a:pt x="2" y="12"/>
                  <a:pt x="0" y="10"/>
                  <a:pt x="0" y="6"/>
                </a:cubicBezTo>
                <a:cubicBezTo>
                  <a:pt x="0" y="3"/>
                  <a:pt x="2" y="0"/>
                  <a:pt x="5" y="0"/>
                </a:cubicBezTo>
                <a:cubicBezTo>
                  <a:pt x="9" y="0"/>
                  <a:pt x="10" y="3"/>
                  <a:pt x="10" y="5"/>
                </a:cubicBezTo>
                <a:cubicBezTo>
                  <a:pt x="10" y="6"/>
                  <a:pt x="10" y="6"/>
                  <a:pt x="10" y="6"/>
                </a:cubicBezTo>
                <a:lnTo>
                  <a:pt x="2" y="6"/>
                </a:lnTo>
                <a:close/>
                <a:moveTo>
                  <a:pt x="8" y="5"/>
                </a:moveTo>
                <a:cubicBezTo>
                  <a:pt x="8" y="4"/>
                  <a:pt x="7" y="2"/>
                  <a:pt x="5" y="2"/>
                </a:cubicBezTo>
                <a:cubicBezTo>
                  <a:pt x="3" y="2"/>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92" name="Freeform 3646"/>
          <p:cNvSpPr/>
          <p:nvPr/>
        </p:nvSpPr>
        <p:spPr bwMode="auto">
          <a:xfrm>
            <a:off x="7848053" y="5145649"/>
            <a:ext cx="11027" cy="23057"/>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6 w 7"/>
              <a:gd name="T13" fmla="*/ 13 h 15"/>
              <a:gd name="T14" fmla="*/ 7 w 7"/>
              <a:gd name="T15" fmla="*/ 13 h 15"/>
              <a:gd name="T16" fmla="*/ 7 w 7"/>
              <a:gd name="T17" fmla="*/ 15 h 15"/>
              <a:gd name="T18" fmla="*/ 5 w 7"/>
              <a:gd name="T19" fmla="*/ 15 h 15"/>
              <a:gd name="T20" fmla="*/ 3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4" y="13"/>
                  <a:pt x="6" y="13"/>
                </a:cubicBezTo>
                <a:cubicBezTo>
                  <a:pt x="6" y="13"/>
                  <a:pt x="7" y="13"/>
                  <a:pt x="7" y="13"/>
                </a:cubicBezTo>
                <a:cubicBezTo>
                  <a:pt x="7" y="15"/>
                  <a:pt x="7" y="15"/>
                  <a:pt x="7" y="15"/>
                </a:cubicBezTo>
                <a:cubicBezTo>
                  <a:pt x="7" y="15"/>
                  <a:pt x="6" y="15"/>
                  <a:pt x="5" y="15"/>
                </a:cubicBezTo>
                <a:cubicBezTo>
                  <a:pt x="4" y="15"/>
                  <a:pt x="3" y="15"/>
                  <a:pt x="3"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93" name="Freeform 3647"/>
          <p:cNvSpPr/>
          <p:nvPr/>
        </p:nvSpPr>
        <p:spPr bwMode="auto">
          <a:xfrm>
            <a:off x="7861085" y="5164697"/>
            <a:ext cx="6015" cy="9022"/>
          </a:xfrm>
          <a:custGeom>
            <a:avLst/>
            <a:gdLst>
              <a:gd name="T0" fmla="*/ 0 w 4"/>
              <a:gd name="T1" fmla="*/ 6 h 6"/>
              <a:gd name="T2" fmla="*/ 1 w 4"/>
              <a:gd name="T3" fmla="*/ 0 h 6"/>
              <a:gd name="T4" fmla="*/ 4 w 4"/>
              <a:gd name="T5" fmla="*/ 0 h 6"/>
              <a:gd name="T6" fmla="*/ 2 w 4"/>
              <a:gd name="T7" fmla="*/ 6 h 6"/>
              <a:gd name="T8" fmla="*/ 0 w 4"/>
              <a:gd name="T9" fmla="*/ 6 h 6"/>
            </a:gdLst>
            <a:ahLst/>
            <a:cxnLst>
              <a:cxn ang="0">
                <a:pos x="T0" y="T1"/>
              </a:cxn>
              <a:cxn ang="0">
                <a:pos x="T2" y="T3"/>
              </a:cxn>
              <a:cxn ang="0">
                <a:pos x="T4" y="T5"/>
              </a:cxn>
              <a:cxn ang="0">
                <a:pos x="T6" y="T7"/>
              </a:cxn>
              <a:cxn ang="0">
                <a:pos x="T8" y="T9"/>
              </a:cxn>
            </a:cxnLst>
            <a:rect l="0" t="0" r="r" b="b"/>
            <a:pathLst>
              <a:path w="4" h="6">
                <a:moveTo>
                  <a:pt x="0" y="6"/>
                </a:moveTo>
                <a:cubicBezTo>
                  <a:pt x="1" y="4"/>
                  <a:pt x="1" y="2"/>
                  <a:pt x="1" y="0"/>
                </a:cubicBezTo>
                <a:cubicBezTo>
                  <a:pt x="4" y="0"/>
                  <a:pt x="4" y="0"/>
                  <a:pt x="4" y="0"/>
                </a:cubicBezTo>
                <a:cubicBezTo>
                  <a:pt x="3" y="2"/>
                  <a:pt x="2" y="5"/>
                  <a:pt x="2" y="6"/>
                </a:cubicBez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94" name="Freeform 3648"/>
          <p:cNvSpPr/>
          <p:nvPr/>
        </p:nvSpPr>
        <p:spPr bwMode="auto">
          <a:xfrm>
            <a:off x="7878127" y="5150662"/>
            <a:ext cx="14035" cy="18045"/>
          </a:xfrm>
          <a:custGeom>
            <a:avLst/>
            <a:gdLst>
              <a:gd name="T0" fmla="*/ 9 w 9"/>
              <a:gd name="T1" fmla="*/ 11 h 12"/>
              <a:gd name="T2" fmla="*/ 5 w 9"/>
              <a:gd name="T3" fmla="*/ 12 h 12"/>
              <a:gd name="T4" fmla="*/ 0 w 9"/>
              <a:gd name="T5" fmla="*/ 6 h 12"/>
              <a:gd name="T6" fmla="*/ 6 w 9"/>
              <a:gd name="T7" fmla="*/ 0 h 12"/>
              <a:gd name="T8" fmla="*/ 9 w 9"/>
              <a:gd name="T9" fmla="*/ 1 h 12"/>
              <a:gd name="T10" fmla="*/ 8 w 9"/>
              <a:gd name="T11" fmla="*/ 2 h 12"/>
              <a:gd name="T12" fmla="*/ 6 w 9"/>
              <a:gd name="T13" fmla="*/ 2 h 12"/>
              <a:gd name="T14" fmla="*/ 2 w 9"/>
              <a:gd name="T15" fmla="*/ 6 h 12"/>
              <a:gd name="T16" fmla="*/ 6 w 9"/>
              <a:gd name="T17" fmla="*/ 10 h 12"/>
              <a:gd name="T18" fmla="*/ 8 w 9"/>
              <a:gd name="T19" fmla="*/ 10 h 12"/>
              <a:gd name="T20" fmla="*/ 9 w 9"/>
              <a:gd name="T21"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12">
                <a:moveTo>
                  <a:pt x="9" y="11"/>
                </a:moveTo>
                <a:cubicBezTo>
                  <a:pt x="8" y="12"/>
                  <a:pt x="7" y="12"/>
                  <a:pt x="5" y="12"/>
                </a:cubicBezTo>
                <a:cubicBezTo>
                  <a:pt x="2" y="12"/>
                  <a:pt x="0" y="10"/>
                  <a:pt x="0" y="6"/>
                </a:cubicBezTo>
                <a:cubicBezTo>
                  <a:pt x="0" y="3"/>
                  <a:pt x="2" y="0"/>
                  <a:pt x="6" y="0"/>
                </a:cubicBezTo>
                <a:cubicBezTo>
                  <a:pt x="7" y="0"/>
                  <a:pt x="8" y="0"/>
                  <a:pt x="9" y="1"/>
                </a:cubicBezTo>
                <a:cubicBezTo>
                  <a:pt x="8" y="2"/>
                  <a:pt x="8" y="2"/>
                  <a:pt x="8" y="2"/>
                </a:cubicBezTo>
                <a:cubicBezTo>
                  <a:pt x="8" y="2"/>
                  <a:pt x="7" y="2"/>
                  <a:pt x="6" y="2"/>
                </a:cubicBezTo>
                <a:cubicBezTo>
                  <a:pt x="3" y="2"/>
                  <a:pt x="2" y="4"/>
                  <a:pt x="2" y="6"/>
                </a:cubicBezTo>
                <a:cubicBezTo>
                  <a:pt x="2" y="9"/>
                  <a:pt x="3" y="10"/>
                  <a:pt x="6" y="10"/>
                </a:cubicBezTo>
                <a:cubicBezTo>
                  <a:pt x="7" y="10"/>
                  <a:pt x="8" y="10"/>
                  <a:pt x="8" y="10"/>
                </a:cubicBezTo>
                <a:lnTo>
                  <a:pt x="9" y="1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95" name="Freeform 3649"/>
          <p:cNvSpPr>
            <a:spLocks noEditPoints="1"/>
          </p:cNvSpPr>
          <p:nvPr/>
        </p:nvSpPr>
        <p:spPr bwMode="auto">
          <a:xfrm>
            <a:off x="7893165" y="5150662"/>
            <a:ext cx="19047" cy="18045"/>
          </a:xfrm>
          <a:custGeom>
            <a:avLst/>
            <a:gdLst>
              <a:gd name="T0" fmla="*/ 12 w 12"/>
              <a:gd name="T1" fmla="*/ 6 h 12"/>
              <a:gd name="T2" fmla="*/ 6 w 12"/>
              <a:gd name="T3" fmla="*/ 12 h 12"/>
              <a:gd name="T4" fmla="*/ 0 w 12"/>
              <a:gd name="T5" fmla="*/ 6 h 12"/>
              <a:gd name="T6" fmla="*/ 6 w 12"/>
              <a:gd name="T7" fmla="*/ 0 h 12"/>
              <a:gd name="T8" fmla="*/ 12 w 12"/>
              <a:gd name="T9" fmla="*/ 6 h 12"/>
              <a:gd name="T10" fmla="*/ 2 w 12"/>
              <a:gd name="T11" fmla="*/ 6 h 12"/>
              <a:gd name="T12" fmla="*/ 6 w 12"/>
              <a:gd name="T13" fmla="*/ 11 h 12"/>
              <a:gd name="T14" fmla="*/ 9 w 12"/>
              <a:gd name="T15" fmla="*/ 6 h 12"/>
              <a:gd name="T16" fmla="*/ 6 w 12"/>
              <a:gd name="T17" fmla="*/ 2 h 12"/>
              <a:gd name="T18" fmla="*/ 2 w 12"/>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12" y="6"/>
                </a:moveTo>
                <a:cubicBezTo>
                  <a:pt x="12" y="10"/>
                  <a:pt x="9" y="12"/>
                  <a:pt x="6" y="12"/>
                </a:cubicBezTo>
                <a:cubicBezTo>
                  <a:pt x="3" y="12"/>
                  <a:pt x="0" y="10"/>
                  <a:pt x="0" y="6"/>
                </a:cubicBezTo>
                <a:cubicBezTo>
                  <a:pt x="0" y="2"/>
                  <a:pt x="3" y="0"/>
                  <a:pt x="6" y="0"/>
                </a:cubicBezTo>
                <a:cubicBezTo>
                  <a:pt x="9" y="0"/>
                  <a:pt x="12" y="2"/>
                  <a:pt x="12" y="6"/>
                </a:cubicBezTo>
                <a:close/>
                <a:moveTo>
                  <a:pt x="2" y="6"/>
                </a:moveTo>
                <a:cubicBezTo>
                  <a:pt x="2" y="9"/>
                  <a:pt x="4" y="11"/>
                  <a:pt x="6" y="11"/>
                </a:cubicBezTo>
                <a:cubicBezTo>
                  <a:pt x="8" y="11"/>
                  <a:pt x="9" y="9"/>
                  <a:pt x="9" y="6"/>
                </a:cubicBezTo>
                <a:cubicBezTo>
                  <a:pt x="9" y="4"/>
                  <a:pt x="8" y="2"/>
                  <a:pt x="6"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96" name="Freeform 3650"/>
          <p:cNvSpPr/>
          <p:nvPr/>
        </p:nvSpPr>
        <p:spPr bwMode="auto">
          <a:xfrm>
            <a:off x="7915219" y="5150662"/>
            <a:ext cx="16040" cy="18045"/>
          </a:xfrm>
          <a:custGeom>
            <a:avLst/>
            <a:gdLst>
              <a:gd name="T0" fmla="*/ 0 w 10"/>
              <a:gd name="T1" fmla="*/ 3 h 12"/>
              <a:gd name="T2" fmla="*/ 0 w 10"/>
              <a:gd name="T3" fmla="*/ 0 h 12"/>
              <a:gd name="T4" fmla="*/ 2 w 10"/>
              <a:gd name="T5" fmla="*/ 0 h 12"/>
              <a:gd name="T6" fmla="*/ 2 w 10"/>
              <a:gd name="T7" fmla="*/ 2 h 12"/>
              <a:gd name="T8" fmla="*/ 2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5 w 10"/>
              <a:gd name="T21" fmla="*/ 2 h 12"/>
              <a:gd name="T22" fmla="*/ 2 w 10"/>
              <a:gd name="T23" fmla="*/ 4 h 12"/>
              <a:gd name="T24" fmla="*/ 2 w 10"/>
              <a:gd name="T25" fmla="*/ 5 h 12"/>
              <a:gd name="T26" fmla="*/ 2 w 10"/>
              <a:gd name="T27" fmla="*/ 12 h 12"/>
              <a:gd name="T28" fmla="*/ 0 w 10"/>
              <a:gd name="T29" fmla="*/ 12 h 12"/>
              <a:gd name="T30" fmla="*/ 0 w 10"/>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3"/>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8" y="0"/>
                  <a:pt x="10" y="1"/>
                  <a:pt x="10" y="5"/>
                </a:cubicBezTo>
                <a:cubicBezTo>
                  <a:pt x="10" y="12"/>
                  <a:pt x="10" y="12"/>
                  <a:pt x="10" y="12"/>
                </a:cubicBezTo>
                <a:cubicBezTo>
                  <a:pt x="8" y="12"/>
                  <a:pt x="8" y="12"/>
                  <a:pt x="8" y="12"/>
                </a:cubicBezTo>
                <a:cubicBezTo>
                  <a:pt x="8" y="5"/>
                  <a:pt x="8" y="5"/>
                  <a:pt x="8" y="5"/>
                </a:cubicBezTo>
                <a:cubicBezTo>
                  <a:pt x="8" y="3"/>
                  <a:pt x="7" y="2"/>
                  <a:pt x="5" y="2"/>
                </a:cubicBezTo>
                <a:cubicBezTo>
                  <a:pt x="4" y="2"/>
                  <a:pt x="3" y="3"/>
                  <a:pt x="2" y="4"/>
                </a:cubicBezTo>
                <a:cubicBezTo>
                  <a:pt x="2" y="4"/>
                  <a:pt x="2" y="5"/>
                  <a:pt x="2" y="5"/>
                </a:cubicBezTo>
                <a:cubicBezTo>
                  <a:pt x="2" y="12"/>
                  <a:pt x="2" y="12"/>
                  <a:pt x="2"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97" name="Freeform 3651"/>
          <p:cNvSpPr/>
          <p:nvPr/>
        </p:nvSpPr>
        <p:spPr bwMode="auto">
          <a:xfrm>
            <a:off x="7936271" y="5150662"/>
            <a:ext cx="11027" cy="18045"/>
          </a:xfrm>
          <a:custGeom>
            <a:avLst/>
            <a:gdLst>
              <a:gd name="T0" fmla="*/ 0 w 7"/>
              <a:gd name="T1" fmla="*/ 10 h 12"/>
              <a:gd name="T2" fmla="*/ 3 w 7"/>
              <a:gd name="T3" fmla="*/ 11 h 12"/>
              <a:gd name="T4" fmla="*/ 5 w 7"/>
              <a:gd name="T5" fmla="*/ 9 h 12"/>
              <a:gd name="T6" fmla="*/ 3 w 7"/>
              <a:gd name="T7" fmla="*/ 7 h 12"/>
              <a:gd name="T8" fmla="*/ 0 w 7"/>
              <a:gd name="T9" fmla="*/ 3 h 12"/>
              <a:gd name="T10" fmla="*/ 4 w 7"/>
              <a:gd name="T11" fmla="*/ 0 h 12"/>
              <a:gd name="T12" fmla="*/ 7 w 7"/>
              <a:gd name="T13" fmla="*/ 1 h 12"/>
              <a:gd name="T14" fmla="*/ 6 w 7"/>
              <a:gd name="T15" fmla="*/ 2 h 12"/>
              <a:gd name="T16" fmla="*/ 4 w 7"/>
              <a:gd name="T17" fmla="*/ 2 h 12"/>
              <a:gd name="T18" fmla="*/ 2 w 7"/>
              <a:gd name="T19" fmla="*/ 3 h 12"/>
              <a:gd name="T20" fmla="*/ 4 w 7"/>
              <a:gd name="T21" fmla="*/ 5 h 12"/>
              <a:gd name="T22" fmla="*/ 7 w 7"/>
              <a:gd name="T23" fmla="*/ 9 h 12"/>
              <a:gd name="T24" fmla="*/ 3 w 7"/>
              <a:gd name="T25" fmla="*/ 12 h 12"/>
              <a:gd name="T26" fmla="*/ 0 w 7"/>
              <a:gd name="T27" fmla="*/ 11 h 12"/>
              <a:gd name="T28" fmla="*/ 0 w 7"/>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2">
                <a:moveTo>
                  <a:pt x="0" y="10"/>
                </a:moveTo>
                <a:cubicBezTo>
                  <a:pt x="1" y="10"/>
                  <a:pt x="2" y="11"/>
                  <a:pt x="3" y="11"/>
                </a:cubicBezTo>
                <a:cubicBezTo>
                  <a:pt x="5" y="11"/>
                  <a:pt x="5" y="10"/>
                  <a:pt x="5" y="9"/>
                </a:cubicBezTo>
                <a:cubicBezTo>
                  <a:pt x="5" y="8"/>
                  <a:pt x="5" y="7"/>
                  <a:pt x="3" y="7"/>
                </a:cubicBezTo>
                <a:cubicBezTo>
                  <a:pt x="1" y="6"/>
                  <a:pt x="0" y="5"/>
                  <a:pt x="0" y="3"/>
                </a:cubicBezTo>
                <a:cubicBezTo>
                  <a:pt x="0" y="2"/>
                  <a:pt x="2" y="0"/>
                  <a:pt x="4" y="0"/>
                </a:cubicBezTo>
                <a:cubicBezTo>
                  <a:pt x="5" y="0"/>
                  <a:pt x="6" y="0"/>
                  <a:pt x="7" y="1"/>
                </a:cubicBezTo>
                <a:cubicBezTo>
                  <a:pt x="6" y="2"/>
                  <a:pt x="6" y="2"/>
                  <a:pt x="6" y="2"/>
                </a:cubicBezTo>
                <a:cubicBezTo>
                  <a:pt x="6" y="2"/>
                  <a:pt x="5" y="2"/>
                  <a:pt x="4" y="2"/>
                </a:cubicBezTo>
                <a:cubicBezTo>
                  <a:pt x="3" y="2"/>
                  <a:pt x="2" y="2"/>
                  <a:pt x="2" y="3"/>
                </a:cubicBezTo>
                <a:cubicBezTo>
                  <a:pt x="2" y="4"/>
                  <a:pt x="3" y="5"/>
                  <a:pt x="4" y="5"/>
                </a:cubicBezTo>
                <a:cubicBezTo>
                  <a:pt x="6" y="6"/>
                  <a:pt x="7" y="7"/>
                  <a:pt x="7" y="9"/>
                </a:cubicBezTo>
                <a:cubicBezTo>
                  <a:pt x="7" y="11"/>
                  <a:pt x="6" y="12"/>
                  <a:pt x="3" y="12"/>
                </a:cubicBezTo>
                <a:cubicBezTo>
                  <a:pt x="2" y="12"/>
                  <a:pt x="1" y="12"/>
                  <a:pt x="0" y="11"/>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98" name="Freeform 3652"/>
          <p:cNvSpPr>
            <a:spLocks noEditPoints="1"/>
          </p:cNvSpPr>
          <p:nvPr/>
        </p:nvSpPr>
        <p:spPr bwMode="auto">
          <a:xfrm>
            <a:off x="7950306" y="5150662"/>
            <a:ext cx="16040" cy="18045"/>
          </a:xfrm>
          <a:custGeom>
            <a:avLst/>
            <a:gdLst>
              <a:gd name="T0" fmla="*/ 2 w 10"/>
              <a:gd name="T1" fmla="*/ 6 h 12"/>
              <a:gd name="T2" fmla="*/ 6 w 10"/>
              <a:gd name="T3" fmla="*/ 10 h 12"/>
              <a:gd name="T4" fmla="*/ 9 w 10"/>
              <a:gd name="T5" fmla="*/ 10 h 12"/>
              <a:gd name="T6" fmla="*/ 10 w 10"/>
              <a:gd name="T7" fmla="*/ 11 h 12"/>
              <a:gd name="T8" fmla="*/ 6 w 10"/>
              <a:gd name="T9" fmla="*/ 12 h 12"/>
              <a:gd name="T10" fmla="*/ 0 w 10"/>
              <a:gd name="T11" fmla="*/ 6 h 12"/>
              <a:gd name="T12" fmla="*/ 6 w 10"/>
              <a:gd name="T13" fmla="*/ 0 h 12"/>
              <a:gd name="T14" fmla="*/ 10 w 10"/>
              <a:gd name="T15" fmla="*/ 5 h 12"/>
              <a:gd name="T16" fmla="*/ 10 w 10"/>
              <a:gd name="T17" fmla="*/ 6 h 12"/>
              <a:gd name="T18" fmla="*/ 2 w 10"/>
              <a:gd name="T19" fmla="*/ 6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8" y="10"/>
                  <a:pt x="9" y="10"/>
                  <a:pt x="9" y="10"/>
                </a:cubicBezTo>
                <a:cubicBezTo>
                  <a:pt x="10" y="11"/>
                  <a:pt x="10" y="11"/>
                  <a:pt x="10" y="11"/>
                </a:cubicBezTo>
                <a:cubicBezTo>
                  <a:pt x="9" y="12"/>
                  <a:pt x="8" y="12"/>
                  <a:pt x="6" y="12"/>
                </a:cubicBezTo>
                <a:cubicBezTo>
                  <a:pt x="2" y="12"/>
                  <a:pt x="0" y="10"/>
                  <a:pt x="0" y="6"/>
                </a:cubicBezTo>
                <a:cubicBezTo>
                  <a:pt x="0" y="3"/>
                  <a:pt x="2" y="0"/>
                  <a:pt x="6" y="0"/>
                </a:cubicBezTo>
                <a:cubicBezTo>
                  <a:pt x="9" y="0"/>
                  <a:pt x="10" y="3"/>
                  <a:pt x="10" y="5"/>
                </a:cubicBezTo>
                <a:cubicBezTo>
                  <a:pt x="10" y="6"/>
                  <a:pt x="10" y="6"/>
                  <a:pt x="10" y="6"/>
                </a:cubicBezTo>
                <a:lnTo>
                  <a:pt x="2" y="6"/>
                </a:lnTo>
                <a:close/>
                <a:moveTo>
                  <a:pt x="8" y="5"/>
                </a:moveTo>
                <a:cubicBezTo>
                  <a:pt x="8" y="4"/>
                  <a:pt x="8" y="2"/>
                  <a:pt x="5" y="2"/>
                </a:cubicBezTo>
                <a:cubicBezTo>
                  <a:pt x="3" y="2"/>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99" name="Freeform 3653"/>
          <p:cNvSpPr/>
          <p:nvPr/>
        </p:nvSpPr>
        <p:spPr bwMode="auto">
          <a:xfrm>
            <a:off x="7969353" y="5150662"/>
            <a:ext cx="14035" cy="18045"/>
          </a:xfrm>
          <a:custGeom>
            <a:avLst/>
            <a:gdLst>
              <a:gd name="T0" fmla="*/ 9 w 9"/>
              <a:gd name="T1" fmla="*/ 11 h 12"/>
              <a:gd name="T2" fmla="*/ 6 w 9"/>
              <a:gd name="T3" fmla="*/ 12 h 12"/>
              <a:gd name="T4" fmla="*/ 0 w 9"/>
              <a:gd name="T5" fmla="*/ 6 h 12"/>
              <a:gd name="T6" fmla="*/ 6 w 9"/>
              <a:gd name="T7" fmla="*/ 0 h 12"/>
              <a:gd name="T8" fmla="*/ 9 w 9"/>
              <a:gd name="T9" fmla="*/ 1 h 12"/>
              <a:gd name="T10" fmla="*/ 9 w 9"/>
              <a:gd name="T11" fmla="*/ 2 h 12"/>
              <a:gd name="T12" fmla="*/ 6 w 9"/>
              <a:gd name="T13" fmla="*/ 2 h 12"/>
              <a:gd name="T14" fmla="*/ 2 w 9"/>
              <a:gd name="T15" fmla="*/ 6 h 12"/>
              <a:gd name="T16" fmla="*/ 6 w 9"/>
              <a:gd name="T17" fmla="*/ 10 h 12"/>
              <a:gd name="T18" fmla="*/ 9 w 9"/>
              <a:gd name="T19" fmla="*/ 10 h 12"/>
              <a:gd name="T20" fmla="*/ 9 w 9"/>
              <a:gd name="T21"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12">
                <a:moveTo>
                  <a:pt x="9" y="11"/>
                </a:moveTo>
                <a:cubicBezTo>
                  <a:pt x="9" y="12"/>
                  <a:pt x="8" y="12"/>
                  <a:pt x="6" y="12"/>
                </a:cubicBezTo>
                <a:cubicBezTo>
                  <a:pt x="3" y="12"/>
                  <a:pt x="0" y="10"/>
                  <a:pt x="0" y="6"/>
                </a:cubicBezTo>
                <a:cubicBezTo>
                  <a:pt x="0" y="3"/>
                  <a:pt x="3" y="0"/>
                  <a:pt x="6" y="0"/>
                </a:cubicBezTo>
                <a:cubicBezTo>
                  <a:pt x="8" y="0"/>
                  <a:pt x="9" y="0"/>
                  <a:pt x="9" y="1"/>
                </a:cubicBezTo>
                <a:cubicBezTo>
                  <a:pt x="9" y="2"/>
                  <a:pt x="9" y="2"/>
                  <a:pt x="9" y="2"/>
                </a:cubicBezTo>
                <a:cubicBezTo>
                  <a:pt x="8" y="2"/>
                  <a:pt x="8" y="2"/>
                  <a:pt x="6" y="2"/>
                </a:cubicBezTo>
                <a:cubicBezTo>
                  <a:pt x="4" y="2"/>
                  <a:pt x="2" y="4"/>
                  <a:pt x="2" y="6"/>
                </a:cubicBezTo>
                <a:cubicBezTo>
                  <a:pt x="2" y="9"/>
                  <a:pt x="4" y="10"/>
                  <a:pt x="6" y="10"/>
                </a:cubicBezTo>
                <a:cubicBezTo>
                  <a:pt x="8" y="10"/>
                  <a:pt x="8" y="10"/>
                  <a:pt x="9" y="10"/>
                </a:cubicBezTo>
                <a:lnTo>
                  <a:pt x="9" y="1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00" name="Freeform 3654"/>
          <p:cNvSpPr/>
          <p:nvPr/>
        </p:nvSpPr>
        <p:spPr bwMode="auto">
          <a:xfrm>
            <a:off x="7986395" y="5145649"/>
            <a:ext cx="11027" cy="23057"/>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5 w 7"/>
              <a:gd name="T13" fmla="*/ 13 h 15"/>
              <a:gd name="T14" fmla="*/ 6 w 7"/>
              <a:gd name="T15" fmla="*/ 13 h 15"/>
              <a:gd name="T16" fmla="*/ 7 w 7"/>
              <a:gd name="T17" fmla="*/ 15 h 15"/>
              <a:gd name="T18" fmla="*/ 5 w 7"/>
              <a:gd name="T19" fmla="*/ 15 h 15"/>
              <a:gd name="T20" fmla="*/ 2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4" y="13"/>
                  <a:pt x="5" y="13"/>
                </a:cubicBezTo>
                <a:cubicBezTo>
                  <a:pt x="6" y="13"/>
                  <a:pt x="6" y="13"/>
                  <a:pt x="6" y="13"/>
                </a:cubicBezTo>
                <a:cubicBezTo>
                  <a:pt x="7" y="15"/>
                  <a:pt x="7" y="15"/>
                  <a:pt x="7" y="15"/>
                </a:cubicBezTo>
                <a:cubicBezTo>
                  <a:pt x="6" y="15"/>
                  <a:pt x="6" y="15"/>
                  <a:pt x="5" y="15"/>
                </a:cubicBezTo>
                <a:cubicBezTo>
                  <a:pt x="4" y="15"/>
                  <a:pt x="3" y="15"/>
                  <a:pt x="2"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01" name="Freeform 3655"/>
          <p:cNvSpPr>
            <a:spLocks noEditPoints="1"/>
          </p:cNvSpPr>
          <p:nvPr/>
        </p:nvSpPr>
        <p:spPr bwMode="auto">
          <a:xfrm>
            <a:off x="7999427" y="5150662"/>
            <a:ext cx="15037" cy="18045"/>
          </a:xfrm>
          <a:custGeom>
            <a:avLst/>
            <a:gdLst>
              <a:gd name="T0" fmla="*/ 2 w 10"/>
              <a:gd name="T1" fmla="*/ 6 h 12"/>
              <a:gd name="T2" fmla="*/ 6 w 10"/>
              <a:gd name="T3" fmla="*/ 10 h 12"/>
              <a:gd name="T4" fmla="*/ 9 w 10"/>
              <a:gd name="T5" fmla="*/ 10 h 12"/>
              <a:gd name="T6" fmla="*/ 10 w 10"/>
              <a:gd name="T7" fmla="*/ 11 h 12"/>
              <a:gd name="T8" fmla="*/ 6 w 10"/>
              <a:gd name="T9" fmla="*/ 12 h 12"/>
              <a:gd name="T10" fmla="*/ 0 w 10"/>
              <a:gd name="T11" fmla="*/ 6 h 12"/>
              <a:gd name="T12" fmla="*/ 6 w 10"/>
              <a:gd name="T13" fmla="*/ 0 h 12"/>
              <a:gd name="T14" fmla="*/ 10 w 10"/>
              <a:gd name="T15" fmla="*/ 5 h 12"/>
              <a:gd name="T16" fmla="*/ 10 w 10"/>
              <a:gd name="T17" fmla="*/ 6 h 12"/>
              <a:gd name="T18" fmla="*/ 2 w 10"/>
              <a:gd name="T19" fmla="*/ 6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8" y="10"/>
                  <a:pt x="9" y="10"/>
                  <a:pt x="9" y="10"/>
                </a:cubicBezTo>
                <a:cubicBezTo>
                  <a:pt x="10" y="11"/>
                  <a:pt x="10" y="11"/>
                  <a:pt x="10" y="11"/>
                </a:cubicBezTo>
                <a:cubicBezTo>
                  <a:pt x="9" y="12"/>
                  <a:pt x="8" y="12"/>
                  <a:pt x="6" y="12"/>
                </a:cubicBezTo>
                <a:cubicBezTo>
                  <a:pt x="2" y="12"/>
                  <a:pt x="0" y="10"/>
                  <a:pt x="0" y="6"/>
                </a:cubicBezTo>
                <a:cubicBezTo>
                  <a:pt x="0" y="3"/>
                  <a:pt x="2" y="0"/>
                  <a:pt x="6" y="0"/>
                </a:cubicBezTo>
                <a:cubicBezTo>
                  <a:pt x="9" y="0"/>
                  <a:pt x="10" y="3"/>
                  <a:pt x="10" y="5"/>
                </a:cubicBezTo>
                <a:cubicBezTo>
                  <a:pt x="10" y="6"/>
                  <a:pt x="10" y="6"/>
                  <a:pt x="10" y="6"/>
                </a:cubicBezTo>
                <a:lnTo>
                  <a:pt x="2" y="6"/>
                </a:lnTo>
                <a:close/>
                <a:moveTo>
                  <a:pt x="8" y="5"/>
                </a:moveTo>
                <a:cubicBezTo>
                  <a:pt x="8" y="4"/>
                  <a:pt x="8" y="2"/>
                  <a:pt x="5" y="2"/>
                </a:cubicBezTo>
                <a:cubicBezTo>
                  <a:pt x="3" y="2"/>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02" name="Freeform 3656"/>
          <p:cNvSpPr/>
          <p:nvPr/>
        </p:nvSpPr>
        <p:spPr bwMode="auto">
          <a:xfrm>
            <a:off x="8017472" y="5145649"/>
            <a:ext cx="11027" cy="23057"/>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5 w 7"/>
              <a:gd name="T13" fmla="*/ 13 h 15"/>
              <a:gd name="T14" fmla="*/ 6 w 7"/>
              <a:gd name="T15" fmla="*/ 13 h 15"/>
              <a:gd name="T16" fmla="*/ 6 w 7"/>
              <a:gd name="T17" fmla="*/ 15 h 15"/>
              <a:gd name="T18" fmla="*/ 5 w 7"/>
              <a:gd name="T19" fmla="*/ 15 h 15"/>
              <a:gd name="T20" fmla="*/ 2 w 7"/>
              <a:gd name="T21" fmla="*/ 14 h 15"/>
              <a:gd name="T22" fmla="*/ 1 w 7"/>
              <a:gd name="T23" fmla="*/ 11 h 15"/>
              <a:gd name="T24" fmla="*/ 1 w 7"/>
              <a:gd name="T25" fmla="*/ 5 h 15"/>
              <a:gd name="T26" fmla="*/ 0 w 7"/>
              <a:gd name="T27" fmla="*/ 5 h 15"/>
              <a:gd name="T28" fmla="*/ 0 w 7"/>
              <a:gd name="T29" fmla="*/ 3 h 15"/>
              <a:gd name="T30" fmla="*/ 1 w 7"/>
              <a:gd name="T31" fmla="*/ 3 h 15"/>
              <a:gd name="T32" fmla="*/ 1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4" y="13"/>
                  <a:pt x="5" y="13"/>
                </a:cubicBezTo>
                <a:cubicBezTo>
                  <a:pt x="6" y="13"/>
                  <a:pt x="6" y="13"/>
                  <a:pt x="6" y="13"/>
                </a:cubicBezTo>
                <a:cubicBezTo>
                  <a:pt x="6" y="15"/>
                  <a:pt x="6" y="15"/>
                  <a:pt x="6" y="15"/>
                </a:cubicBezTo>
                <a:cubicBezTo>
                  <a:pt x="6" y="15"/>
                  <a:pt x="5" y="15"/>
                  <a:pt x="5" y="15"/>
                </a:cubicBezTo>
                <a:cubicBezTo>
                  <a:pt x="4" y="15"/>
                  <a:pt x="3" y="15"/>
                  <a:pt x="2" y="14"/>
                </a:cubicBezTo>
                <a:cubicBezTo>
                  <a:pt x="2" y="14"/>
                  <a:pt x="1" y="13"/>
                  <a:pt x="1" y="11"/>
                </a:cubicBezTo>
                <a:cubicBezTo>
                  <a:pt x="1" y="5"/>
                  <a:pt x="1" y="5"/>
                  <a:pt x="1" y="5"/>
                </a:cubicBezTo>
                <a:cubicBezTo>
                  <a:pt x="0" y="5"/>
                  <a:pt x="0" y="5"/>
                  <a:pt x="0" y="5"/>
                </a:cubicBezTo>
                <a:cubicBezTo>
                  <a:pt x="0" y="3"/>
                  <a:pt x="0" y="3"/>
                  <a:pt x="0" y="3"/>
                </a:cubicBezTo>
                <a:cubicBezTo>
                  <a:pt x="1" y="3"/>
                  <a:pt x="1" y="3"/>
                  <a:pt x="1" y="3"/>
                </a:cubicBezTo>
                <a:cubicBezTo>
                  <a:pt x="1" y="0"/>
                  <a:pt x="1" y="0"/>
                  <a:pt x="1"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03" name="Freeform 3657"/>
          <p:cNvSpPr/>
          <p:nvPr/>
        </p:nvSpPr>
        <p:spPr bwMode="auto">
          <a:xfrm>
            <a:off x="8031506" y="5150662"/>
            <a:ext cx="16040" cy="18045"/>
          </a:xfrm>
          <a:custGeom>
            <a:avLst/>
            <a:gdLst>
              <a:gd name="T0" fmla="*/ 10 w 10"/>
              <a:gd name="T1" fmla="*/ 9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7 h 12"/>
              <a:gd name="T20" fmla="*/ 5 w 10"/>
              <a:gd name="T21" fmla="*/ 10 h 12"/>
              <a:gd name="T22" fmla="*/ 7 w 10"/>
              <a:gd name="T23" fmla="*/ 8 h 12"/>
              <a:gd name="T24" fmla="*/ 8 w 10"/>
              <a:gd name="T25" fmla="*/ 7 h 12"/>
              <a:gd name="T26" fmla="*/ 8 w 10"/>
              <a:gd name="T27" fmla="*/ 0 h 12"/>
              <a:gd name="T28" fmla="*/ 10 w 10"/>
              <a:gd name="T29" fmla="*/ 0 h 12"/>
              <a:gd name="T30" fmla="*/ 10 w 10"/>
              <a:gd name="T31"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9"/>
                </a:moveTo>
                <a:cubicBezTo>
                  <a:pt x="10" y="10"/>
                  <a:pt x="10" y="11"/>
                  <a:pt x="10" y="12"/>
                </a:cubicBezTo>
                <a:cubicBezTo>
                  <a:pt x="8" y="12"/>
                  <a:pt x="8" y="12"/>
                  <a:pt x="8" y="12"/>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7"/>
                  <a:pt x="2" y="7"/>
                  <a:pt x="2" y="7"/>
                </a:cubicBezTo>
                <a:cubicBezTo>
                  <a:pt x="2" y="9"/>
                  <a:pt x="3" y="10"/>
                  <a:pt x="5" y="10"/>
                </a:cubicBezTo>
                <a:cubicBezTo>
                  <a:pt x="6" y="10"/>
                  <a:pt x="7" y="9"/>
                  <a:pt x="7" y="8"/>
                </a:cubicBezTo>
                <a:cubicBezTo>
                  <a:pt x="7" y="8"/>
                  <a:pt x="8" y="8"/>
                  <a:pt x="8" y="7"/>
                </a:cubicBezTo>
                <a:cubicBezTo>
                  <a:pt x="8" y="0"/>
                  <a:pt x="8" y="0"/>
                  <a:pt x="8" y="0"/>
                </a:cubicBezTo>
                <a:cubicBezTo>
                  <a:pt x="10" y="0"/>
                  <a:pt x="10" y="0"/>
                  <a:pt x="10" y="0"/>
                </a:cubicBezTo>
                <a:lnTo>
                  <a:pt x="10"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04" name="Freeform 3658"/>
          <p:cNvSpPr>
            <a:spLocks noEditPoints="1"/>
          </p:cNvSpPr>
          <p:nvPr/>
        </p:nvSpPr>
        <p:spPr bwMode="auto">
          <a:xfrm>
            <a:off x="8050554" y="5150662"/>
            <a:ext cx="18045" cy="18045"/>
          </a:xfrm>
          <a:custGeom>
            <a:avLst/>
            <a:gdLst>
              <a:gd name="T0" fmla="*/ 2 w 11"/>
              <a:gd name="T1" fmla="*/ 6 h 12"/>
              <a:gd name="T2" fmla="*/ 6 w 11"/>
              <a:gd name="T3" fmla="*/ 10 h 12"/>
              <a:gd name="T4" fmla="*/ 9 w 11"/>
              <a:gd name="T5" fmla="*/ 10 h 12"/>
              <a:gd name="T6" fmla="*/ 10 w 11"/>
              <a:gd name="T7" fmla="*/ 11 h 12"/>
              <a:gd name="T8" fmla="*/ 6 w 11"/>
              <a:gd name="T9" fmla="*/ 12 h 12"/>
              <a:gd name="T10" fmla="*/ 0 w 11"/>
              <a:gd name="T11" fmla="*/ 6 h 12"/>
              <a:gd name="T12" fmla="*/ 6 w 11"/>
              <a:gd name="T13" fmla="*/ 0 h 12"/>
              <a:gd name="T14" fmla="*/ 11 w 11"/>
              <a:gd name="T15" fmla="*/ 5 h 12"/>
              <a:gd name="T16" fmla="*/ 10 w 11"/>
              <a:gd name="T17" fmla="*/ 6 h 12"/>
              <a:gd name="T18" fmla="*/ 2 w 11"/>
              <a:gd name="T19" fmla="*/ 6 h 12"/>
              <a:gd name="T20" fmla="*/ 8 w 11"/>
              <a:gd name="T21" fmla="*/ 5 h 12"/>
              <a:gd name="T22" fmla="*/ 6 w 11"/>
              <a:gd name="T23" fmla="*/ 2 h 12"/>
              <a:gd name="T24" fmla="*/ 2 w 11"/>
              <a:gd name="T25" fmla="*/ 5 h 12"/>
              <a:gd name="T26" fmla="*/ 8 w 11"/>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2">
                <a:moveTo>
                  <a:pt x="2" y="6"/>
                </a:moveTo>
                <a:cubicBezTo>
                  <a:pt x="2" y="9"/>
                  <a:pt x="4" y="10"/>
                  <a:pt x="6" y="10"/>
                </a:cubicBezTo>
                <a:cubicBezTo>
                  <a:pt x="8" y="10"/>
                  <a:pt x="9" y="10"/>
                  <a:pt x="9" y="10"/>
                </a:cubicBezTo>
                <a:cubicBezTo>
                  <a:pt x="10" y="11"/>
                  <a:pt x="10" y="11"/>
                  <a:pt x="10" y="11"/>
                </a:cubicBezTo>
                <a:cubicBezTo>
                  <a:pt x="9" y="12"/>
                  <a:pt x="8" y="12"/>
                  <a:pt x="6" y="12"/>
                </a:cubicBezTo>
                <a:cubicBezTo>
                  <a:pt x="2" y="12"/>
                  <a:pt x="0" y="10"/>
                  <a:pt x="0" y="6"/>
                </a:cubicBezTo>
                <a:cubicBezTo>
                  <a:pt x="0" y="3"/>
                  <a:pt x="2" y="0"/>
                  <a:pt x="6" y="0"/>
                </a:cubicBezTo>
                <a:cubicBezTo>
                  <a:pt x="10" y="0"/>
                  <a:pt x="11" y="3"/>
                  <a:pt x="11" y="5"/>
                </a:cubicBezTo>
                <a:cubicBezTo>
                  <a:pt x="11" y="6"/>
                  <a:pt x="10" y="6"/>
                  <a:pt x="10" y="6"/>
                </a:cubicBezTo>
                <a:lnTo>
                  <a:pt x="2" y="6"/>
                </a:lnTo>
                <a:close/>
                <a:moveTo>
                  <a:pt x="8" y="5"/>
                </a:moveTo>
                <a:cubicBezTo>
                  <a:pt x="9" y="4"/>
                  <a:pt x="8" y="2"/>
                  <a:pt x="6" y="2"/>
                </a:cubicBezTo>
                <a:cubicBezTo>
                  <a:pt x="3" y="2"/>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05" name="Freeform 3659"/>
          <p:cNvSpPr/>
          <p:nvPr/>
        </p:nvSpPr>
        <p:spPr bwMode="auto">
          <a:xfrm>
            <a:off x="8071606" y="5150662"/>
            <a:ext cx="9022" cy="18045"/>
          </a:xfrm>
          <a:custGeom>
            <a:avLst/>
            <a:gdLst>
              <a:gd name="T0" fmla="*/ 0 w 6"/>
              <a:gd name="T1" fmla="*/ 4 h 12"/>
              <a:gd name="T2" fmla="*/ 0 w 6"/>
              <a:gd name="T3" fmla="*/ 0 h 12"/>
              <a:gd name="T4" fmla="*/ 2 w 6"/>
              <a:gd name="T5" fmla="*/ 0 h 12"/>
              <a:gd name="T6" fmla="*/ 2 w 6"/>
              <a:gd name="T7" fmla="*/ 3 h 12"/>
              <a:gd name="T8" fmla="*/ 2 w 6"/>
              <a:gd name="T9" fmla="*/ 3 h 12"/>
              <a:gd name="T10" fmla="*/ 5 w 6"/>
              <a:gd name="T11" fmla="*/ 0 h 12"/>
              <a:gd name="T12" fmla="*/ 6 w 6"/>
              <a:gd name="T13" fmla="*/ 0 h 12"/>
              <a:gd name="T14" fmla="*/ 6 w 6"/>
              <a:gd name="T15" fmla="*/ 2 h 12"/>
              <a:gd name="T16" fmla="*/ 5 w 6"/>
              <a:gd name="T17" fmla="*/ 2 h 12"/>
              <a:gd name="T18" fmla="*/ 2 w 6"/>
              <a:gd name="T19" fmla="*/ 5 h 12"/>
              <a:gd name="T20" fmla="*/ 2 w 6"/>
              <a:gd name="T21" fmla="*/ 6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3"/>
                  <a:pt x="0" y="1"/>
                  <a:pt x="0" y="0"/>
                </a:cubicBezTo>
                <a:cubicBezTo>
                  <a:pt x="2" y="0"/>
                  <a:pt x="2" y="0"/>
                  <a:pt x="2" y="0"/>
                </a:cubicBezTo>
                <a:cubicBezTo>
                  <a:pt x="2" y="3"/>
                  <a:pt x="2" y="3"/>
                  <a:pt x="2" y="3"/>
                </a:cubicBezTo>
                <a:cubicBezTo>
                  <a:pt x="2" y="3"/>
                  <a:pt x="2" y="3"/>
                  <a:pt x="2" y="3"/>
                </a:cubicBezTo>
                <a:cubicBezTo>
                  <a:pt x="3" y="1"/>
                  <a:pt x="4" y="0"/>
                  <a:pt x="5" y="0"/>
                </a:cubicBezTo>
                <a:cubicBezTo>
                  <a:pt x="6" y="0"/>
                  <a:pt x="6" y="0"/>
                  <a:pt x="6" y="0"/>
                </a:cubicBezTo>
                <a:cubicBezTo>
                  <a:pt x="6" y="2"/>
                  <a:pt x="6" y="2"/>
                  <a:pt x="6" y="2"/>
                </a:cubicBezTo>
                <a:cubicBezTo>
                  <a:pt x="6" y="2"/>
                  <a:pt x="5" y="2"/>
                  <a:pt x="5" y="2"/>
                </a:cubicBezTo>
                <a:cubicBezTo>
                  <a:pt x="4" y="2"/>
                  <a:pt x="3" y="3"/>
                  <a:pt x="2" y="5"/>
                </a:cubicBezTo>
                <a:cubicBezTo>
                  <a:pt x="2" y="5"/>
                  <a:pt x="2" y="5"/>
                  <a:pt x="2" y="6"/>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06" name="Freeform 3660"/>
          <p:cNvSpPr>
            <a:spLocks noEditPoints="1"/>
          </p:cNvSpPr>
          <p:nvPr/>
        </p:nvSpPr>
        <p:spPr bwMode="auto">
          <a:xfrm>
            <a:off x="8090653" y="5150662"/>
            <a:ext cx="14035" cy="18045"/>
          </a:xfrm>
          <a:custGeom>
            <a:avLst/>
            <a:gdLst>
              <a:gd name="T0" fmla="*/ 8 w 9"/>
              <a:gd name="T1" fmla="*/ 12 h 12"/>
              <a:gd name="T2" fmla="*/ 7 w 9"/>
              <a:gd name="T3" fmla="*/ 10 h 12"/>
              <a:gd name="T4" fmla="*/ 7 w 9"/>
              <a:gd name="T5" fmla="*/ 10 h 12"/>
              <a:gd name="T6" fmla="*/ 4 w 9"/>
              <a:gd name="T7" fmla="*/ 12 h 12"/>
              <a:gd name="T8" fmla="*/ 0 w 9"/>
              <a:gd name="T9" fmla="*/ 9 h 12"/>
              <a:gd name="T10" fmla="*/ 7 w 9"/>
              <a:gd name="T11" fmla="*/ 4 h 12"/>
              <a:gd name="T12" fmla="*/ 7 w 9"/>
              <a:gd name="T13" fmla="*/ 4 h 12"/>
              <a:gd name="T14" fmla="*/ 5 w 9"/>
              <a:gd name="T15" fmla="*/ 2 h 12"/>
              <a:gd name="T16" fmla="*/ 1 w 9"/>
              <a:gd name="T17" fmla="*/ 2 h 12"/>
              <a:gd name="T18" fmla="*/ 1 w 9"/>
              <a:gd name="T19" fmla="*/ 1 h 12"/>
              <a:gd name="T20" fmla="*/ 5 w 9"/>
              <a:gd name="T21" fmla="*/ 0 h 12"/>
              <a:gd name="T22" fmla="*/ 9 w 9"/>
              <a:gd name="T23" fmla="*/ 5 h 12"/>
              <a:gd name="T24" fmla="*/ 9 w 9"/>
              <a:gd name="T25" fmla="*/ 9 h 12"/>
              <a:gd name="T26" fmla="*/ 9 w 9"/>
              <a:gd name="T27" fmla="*/ 12 h 12"/>
              <a:gd name="T28" fmla="*/ 8 w 9"/>
              <a:gd name="T29" fmla="*/ 12 h 12"/>
              <a:gd name="T30" fmla="*/ 7 w 9"/>
              <a:gd name="T31" fmla="*/ 6 h 12"/>
              <a:gd name="T32" fmla="*/ 2 w 9"/>
              <a:gd name="T33" fmla="*/ 9 h 12"/>
              <a:gd name="T34" fmla="*/ 4 w 9"/>
              <a:gd name="T35" fmla="*/ 11 h 12"/>
              <a:gd name="T36" fmla="*/ 7 w 9"/>
              <a:gd name="T37" fmla="*/ 9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8" y="12"/>
                </a:moveTo>
                <a:cubicBezTo>
                  <a:pt x="7" y="10"/>
                  <a:pt x="7" y="10"/>
                  <a:pt x="7" y="10"/>
                </a:cubicBezTo>
                <a:cubicBezTo>
                  <a:pt x="7" y="10"/>
                  <a:pt x="7" y="10"/>
                  <a:pt x="7" y="10"/>
                </a:cubicBezTo>
                <a:cubicBezTo>
                  <a:pt x="7" y="11"/>
                  <a:pt x="5" y="12"/>
                  <a:pt x="4" y="12"/>
                </a:cubicBezTo>
                <a:cubicBezTo>
                  <a:pt x="1" y="12"/>
                  <a:pt x="0" y="10"/>
                  <a:pt x="0" y="9"/>
                </a:cubicBezTo>
                <a:cubicBezTo>
                  <a:pt x="0" y="6"/>
                  <a:pt x="3" y="4"/>
                  <a:pt x="7" y="4"/>
                </a:cubicBezTo>
                <a:cubicBezTo>
                  <a:pt x="7" y="4"/>
                  <a:pt x="7" y="4"/>
                  <a:pt x="7" y="4"/>
                </a:cubicBezTo>
                <a:cubicBezTo>
                  <a:pt x="7" y="3"/>
                  <a:pt x="7" y="2"/>
                  <a:pt x="5" y="2"/>
                </a:cubicBezTo>
                <a:cubicBezTo>
                  <a:pt x="3" y="2"/>
                  <a:pt x="2" y="2"/>
                  <a:pt x="1" y="2"/>
                </a:cubicBezTo>
                <a:cubicBezTo>
                  <a:pt x="1" y="1"/>
                  <a:pt x="1" y="1"/>
                  <a:pt x="1" y="1"/>
                </a:cubicBezTo>
                <a:cubicBezTo>
                  <a:pt x="2" y="0"/>
                  <a:pt x="3" y="0"/>
                  <a:pt x="5" y="0"/>
                </a:cubicBezTo>
                <a:cubicBezTo>
                  <a:pt x="8" y="0"/>
                  <a:pt x="9" y="2"/>
                  <a:pt x="9" y="5"/>
                </a:cubicBezTo>
                <a:cubicBezTo>
                  <a:pt x="9" y="9"/>
                  <a:pt x="9" y="9"/>
                  <a:pt x="9" y="9"/>
                </a:cubicBezTo>
                <a:cubicBezTo>
                  <a:pt x="9" y="10"/>
                  <a:pt x="9" y="11"/>
                  <a:pt x="9" y="12"/>
                </a:cubicBezTo>
                <a:lnTo>
                  <a:pt x="8" y="12"/>
                </a:lnTo>
                <a:close/>
                <a:moveTo>
                  <a:pt x="7" y="6"/>
                </a:moveTo>
                <a:cubicBezTo>
                  <a:pt x="5" y="6"/>
                  <a:pt x="2" y="6"/>
                  <a:pt x="2" y="9"/>
                </a:cubicBezTo>
                <a:cubicBezTo>
                  <a:pt x="2" y="10"/>
                  <a:pt x="3" y="11"/>
                  <a:pt x="4" y="11"/>
                </a:cubicBezTo>
                <a:cubicBezTo>
                  <a:pt x="6" y="11"/>
                  <a:pt x="7" y="10"/>
                  <a:pt x="7" y="9"/>
                </a:cubicBezTo>
                <a:cubicBezTo>
                  <a:pt x="7" y="8"/>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07" name="Freeform 3661"/>
          <p:cNvSpPr>
            <a:spLocks noEditPoints="1"/>
          </p:cNvSpPr>
          <p:nvPr/>
        </p:nvSpPr>
        <p:spPr bwMode="auto">
          <a:xfrm>
            <a:off x="8108697" y="5142642"/>
            <a:ext cx="18045" cy="26064"/>
          </a:xfrm>
          <a:custGeom>
            <a:avLst/>
            <a:gdLst>
              <a:gd name="T0" fmla="*/ 11 w 11"/>
              <a:gd name="T1" fmla="*/ 0 h 17"/>
              <a:gd name="T2" fmla="*/ 11 w 11"/>
              <a:gd name="T3" fmla="*/ 14 h 17"/>
              <a:gd name="T4" fmla="*/ 11 w 11"/>
              <a:gd name="T5" fmla="*/ 17 h 17"/>
              <a:gd name="T6" fmla="*/ 9 w 11"/>
              <a:gd name="T7" fmla="*/ 17 h 17"/>
              <a:gd name="T8" fmla="*/ 9 w 11"/>
              <a:gd name="T9" fmla="*/ 15 h 17"/>
              <a:gd name="T10" fmla="*/ 9 w 11"/>
              <a:gd name="T11" fmla="*/ 15 h 17"/>
              <a:gd name="T12" fmla="*/ 5 w 11"/>
              <a:gd name="T13" fmla="*/ 17 h 17"/>
              <a:gd name="T14" fmla="*/ 0 w 11"/>
              <a:gd name="T15" fmla="*/ 11 h 17"/>
              <a:gd name="T16" fmla="*/ 5 w 11"/>
              <a:gd name="T17" fmla="*/ 5 h 17"/>
              <a:gd name="T18" fmla="*/ 9 w 11"/>
              <a:gd name="T19" fmla="*/ 7 h 17"/>
              <a:gd name="T20" fmla="*/ 9 w 11"/>
              <a:gd name="T21" fmla="*/ 7 h 17"/>
              <a:gd name="T22" fmla="*/ 9 w 11"/>
              <a:gd name="T23" fmla="*/ 0 h 17"/>
              <a:gd name="T24" fmla="*/ 11 w 11"/>
              <a:gd name="T25" fmla="*/ 0 h 17"/>
              <a:gd name="T26" fmla="*/ 9 w 11"/>
              <a:gd name="T27" fmla="*/ 10 h 17"/>
              <a:gd name="T28" fmla="*/ 8 w 11"/>
              <a:gd name="T29" fmla="*/ 9 h 17"/>
              <a:gd name="T30" fmla="*/ 5 w 11"/>
              <a:gd name="T31" fmla="*/ 7 h 17"/>
              <a:gd name="T32" fmla="*/ 2 w 11"/>
              <a:gd name="T33" fmla="*/ 11 h 17"/>
              <a:gd name="T34" fmla="*/ 5 w 11"/>
              <a:gd name="T35" fmla="*/ 15 h 17"/>
              <a:gd name="T36" fmla="*/ 8 w 11"/>
              <a:gd name="T37" fmla="*/ 13 h 17"/>
              <a:gd name="T38" fmla="*/ 9 w 11"/>
              <a:gd name="T39" fmla="*/ 12 h 17"/>
              <a:gd name="T40" fmla="*/ 9 w 11"/>
              <a:gd name="T41" fmla="*/ 1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11" y="0"/>
                </a:moveTo>
                <a:cubicBezTo>
                  <a:pt x="11" y="14"/>
                  <a:pt x="11" y="14"/>
                  <a:pt x="11" y="14"/>
                </a:cubicBezTo>
                <a:cubicBezTo>
                  <a:pt x="11" y="15"/>
                  <a:pt x="11" y="16"/>
                  <a:pt x="11" y="17"/>
                </a:cubicBezTo>
                <a:cubicBezTo>
                  <a:pt x="9" y="17"/>
                  <a:pt x="9" y="17"/>
                  <a:pt x="9" y="17"/>
                </a:cubicBezTo>
                <a:cubicBezTo>
                  <a:pt x="9" y="15"/>
                  <a:pt x="9" y="15"/>
                  <a:pt x="9" y="15"/>
                </a:cubicBezTo>
                <a:cubicBezTo>
                  <a:pt x="9" y="15"/>
                  <a:pt x="9" y="15"/>
                  <a:pt x="9" y="15"/>
                </a:cubicBezTo>
                <a:cubicBezTo>
                  <a:pt x="8" y="16"/>
                  <a:pt x="7" y="17"/>
                  <a:pt x="5" y="17"/>
                </a:cubicBezTo>
                <a:cubicBezTo>
                  <a:pt x="2" y="17"/>
                  <a:pt x="0" y="15"/>
                  <a:pt x="0" y="11"/>
                </a:cubicBezTo>
                <a:cubicBezTo>
                  <a:pt x="0" y="7"/>
                  <a:pt x="2" y="5"/>
                  <a:pt x="5" y="5"/>
                </a:cubicBezTo>
                <a:cubicBezTo>
                  <a:pt x="7" y="5"/>
                  <a:pt x="8" y="6"/>
                  <a:pt x="9" y="7"/>
                </a:cubicBezTo>
                <a:cubicBezTo>
                  <a:pt x="9" y="7"/>
                  <a:pt x="9" y="7"/>
                  <a:pt x="9" y="7"/>
                </a:cubicBezTo>
                <a:cubicBezTo>
                  <a:pt x="9" y="0"/>
                  <a:pt x="9" y="0"/>
                  <a:pt x="9" y="0"/>
                </a:cubicBezTo>
                <a:lnTo>
                  <a:pt x="11" y="0"/>
                </a:lnTo>
                <a:close/>
                <a:moveTo>
                  <a:pt x="9" y="10"/>
                </a:moveTo>
                <a:cubicBezTo>
                  <a:pt x="9" y="10"/>
                  <a:pt x="9" y="9"/>
                  <a:pt x="8" y="9"/>
                </a:cubicBezTo>
                <a:cubicBezTo>
                  <a:pt x="8" y="8"/>
                  <a:pt x="7" y="7"/>
                  <a:pt x="5" y="7"/>
                </a:cubicBezTo>
                <a:cubicBezTo>
                  <a:pt x="3" y="7"/>
                  <a:pt x="2" y="9"/>
                  <a:pt x="2" y="11"/>
                </a:cubicBezTo>
                <a:cubicBezTo>
                  <a:pt x="2" y="13"/>
                  <a:pt x="3" y="15"/>
                  <a:pt x="5" y="15"/>
                </a:cubicBezTo>
                <a:cubicBezTo>
                  <a:pt x="7" y="15"/>
                  <a:pt x="8" y="14"/>
                  <a:pt x="8" y="13"/>
                </a:cubicBezTo>
                <a:cubicBezTo>
                  <a:pt x="9" y="13"/>
                  <a:pt x="9" y="12"/>
                  <a:pt x="9" y="12"/>
                </a:cubicBezTo>
                <a:lnTo>
                  <a:pt x="9"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08" name="Freeform 3662"/>
          <p:cNvSpPr>
            <a:spLocks noEditPoints="1"/>
          </p:cNvSpPr>
          <p:nvPr/>
        </p:nvSpPr>
        <p:spPr bwMode="auto">
          <a:xfrm>
            <a:off x="8130752" y="5143644"/>
            <a:ext cx="5012" cy="25062"/>
          </a:xfrm>
          <a:custGeom>
            <a:avLst/>
            <a:gdLst>
              <a:gd name="T0" fmla="*/ 3 w 3"/>
              <a:gd name="T1" fmla="*/ 1 h 16"/>
              <a:gd name="T2" fmla="*/ 1 w 3"/>
              <a:gd name="T3" fmla="*/ 2 h 16"/>
              <a:gd name="T4" fmla="*/ 0 w 3"/>
              <a:gd name="T5" fmla="*/ 1 h 16"/>
              <a:gd name="T6" fmla="*/ 1 w 3"/>
              <a:gd name="T7" fmla="*/ 0 h 16"/>
              <a:gd name="T8" fmla="*/ 3 w 3"/>
              <a:gd name="T9" fmla="*/ 1 h 16"/>
              <a:gd name="T10" fmla="*/ 0 w 3"/>
              <a:gd name="T11" fmla="*/ 16 h 16"/>
              <a:gd name="T12" fmla="*/ 0 w 3"/>
              <a:gd name="T13" fmla="*/ 4 h 16"/>
              <a:gd name="T14" fmla="*/ 2 w 3"/>
              <a:gd name="T15" fmla="*/ 4 h 16"/>
              <a:gd name="T16" fmla="*/ 2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2"/>
                  <a:pt x="1" y="2"/>
                </a:cubicBezTo>
                <a:cubicBezTo>
                  <a:pt x="0" y="2"/>
                  <a:pt x="0" y="2"/>
                  <a:pt x="0" y="1"/>
                </a:cubicBezTo>
                <a:cubicBezTo>
                  <a:pt x="0" y="0"/>
                  <a:pt x="0" y="0"/>
                  <a:pt x="1" y="0"/>
                </a:cubicBezTo>
                <a:cubicBezTo>
                  <a:pt x="2" y="0"/>
                  <a:pt x="3" y="0"/>
                  <a:pt x="3" y="1"/>
                </a:cubicBezTo>
                <a:close/>
                <a:moveTo>
                  <a:pt x="0" y="16"/>
                </a:moveTo>
                <a:cubicBezTo>
                  <a:pt x="0" y="4"/>
                  <a:pt x="0" y="4"/>
                  <a:pt x="0" y="4"/>
                </a:cubicBezTo>
                <a:cubicBezTo>
                  <a:pt x="2" y="4"/>
                  <a:pt x="2" y="4"/>
                  <a:pt x="2" y="4"/>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09" name="Freeform 3663"/>
          <p:cNvSpPr>
            <a:spLocks noEditPoints="1"/>
          </p:cNvSpPr>
          <p:nvPr/>
        </p:nvSpPr>
        <p:spPr bwMode="auto">
          <a:xfrm>
            <a:off x="8140776" y="5150662"/>
            <a:ext cx="17042" cy="26064"/>
          </a:xfrm>
          <a:custGeom>
            <a:avLst/>
            <a:gdLst>
              <a:gd name="T0" fmla="*/ 0 w 11"/>
              <a:gd name="T1" fmla="*/ 4 h 17"/>
              <a:gd name="T2" fmla="*/ 0 w 11"/>
              <a:gd name="T3" fmla="*/ 0 h 17"/>
              <a:gd name="T4" fmla="*/ 2 w 11"/>
              <a:gd name="T5" fmla="*/ 0 h 17"/>
              <a:gd name="T6" fmla="*/ 2 w 11"/>
              <a:gd name="T7" fmla="*/ 2 h 17"/>
              <a:gd name="T8" fmla="*/ 2 w 11"/>
              <a:gd name="T9" fmla="*/ 2 h 17"/>
              <a:gd name="T10" fmla="*/ 6 w 11"/>
              <a:gd name="T11" fmla="*/ 0 h 17"/>
              <a:gd name="T12" fmla="*/ 11 w 11"/>
              <a:gd name="T13" fmla="*/ 6 h 17"/>
              <a:gd name="T14" fmla="*/ 6 w 11"/>
              <a:gd name="T15" fmla="*/ 12 h 17"/>
              <a:gd name="T16" fmla="*/ 2 w 11"/>
              <a:gd name="T17" fmla="*/ 10 h 17"/>
              <a:gd name="T18" fmla="*/ 2 w 11"/>
              <a:gd name="T19" fmla="*/ 10 h 17"/>
              <a:gd name="T20" fmla="*/ 2 w 11"/>
              <a:gd name="T21" fmla="*/ 17 h 17"/>
              <a:gd name="T22" fmla="*/ 0 w 11"/>
              <a:gd name="T23" fmla="*/ 17 h 17"/>
              <a:gd name="T24" fmla="*/ 0 w 11"/>
              <a:gd name="T25" fmla="*/ 4 h 17"/>
              <a:gd name="T26" fmla="*/ 2 w 11"/>
              <a:gd name="T27" fmla="*/ 7 h 17"/>
              <a:gd name="T28" fmla="*/ 2 w 11"/>
              <a:gd name="T29" fmla="*/ 8 h 17"/>
              <a:gd name="T30" fmla="*/ 5 w 11"/>
              <a:gd name="T31" fmla="*/ 10 h 17"/>
              <a:gd name="T32" fmla="*/ 9 w 11"/>
              <a:gd name="T33" fmla="*/ 6 h 17"/>
              <a:gd name="T34" fmla="*/ 5 w 11"/>
              <a:gd name="T35" fmla="*/ 2 h 17"/>
              <a:gd name="T36" fmla="*/ 2 w 11"/>
              <a:gd name="T37" fmla="*/ 4 h 17"/>
              <a:gd name="T38" fmla="*/ 2 w 11"/>
              <a:gd name="T39" fmla="*/ 5 h 17"/>
              <a:gd name="T40" fmla="*/ 2 w 11"/>
              <a:gd name="T41" fmla="*/ 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0" y="4"/>
                </a:moveTo>
                <a:cubicBezTo>
                  <a:pt x="0" y="3"/>
                  <a:pt x="0" y="1"/>
                  <a:pt x="0" y="0"/>
                </a:cubicBezTo>
                <a:cubicBezTo>
                  <a:pt x="2" y="0"/>
                  <a:pt x="2" y="0"/>
                  <a:pt x="2" y="0"/>
                </a:cubicBezTo>
                <a:cubicBezTo>
                  <a:pt x="2" y="2"/>
                  <a:pt x="2" y="2"/>
                  <a:pt x="2" y="2"/>
                </a:cubicBezTo>
                <a:cubicBezTo>
                  <a:pt x="2" y="2"/>
                  <a:pt x="2" y="2"/>
                  <a:pt x="2" y="2"/>
                </a:cubicBezTo>
                <a:cubicBezTo>
                  <a:pt x="3" y="1"/>
                  <a:pt x="4" y="0"/>
                  <a:pt x="6" y="0"/>
                </a:cubicBezTo>
                <a:cubicBezTo>
                  <a:pt x="9" y="0"/>
                  <a:pt x="11" y="2"/>
                  <a:pt x="11" y="6"/>
                </a:cubicBezTo>
                <a:cubicBezTo>
                  <a:pt x="11" y="10"/>
                  <a:pt x="8" y="12"/>
                  <a:pt x="6" y="12"/>
                </a:cubicBezTo>
                <a:cubicBezTo>
                  <a:pt x="4" y="12"/>
                  <a:pt x="3" y="11"/>
                  <a:pt x="2" y="10"/>
                </a:cubicBezTo>
                <a:cubicBezTo>
                  <a:pt x="2" y="10"/>
                  <a:pt x="2" y="10"/>
                  <a:pt x="2" y="10"/>
                </a:cubicBezTo>
                <a:cubicBezTo>
                  <a:pt x="2" y="17"/>
                  <a:pt x="2" y="17"/>
                  <a:pt x="2" y="17"/>
                </a:cubicBezTo>
                <a:cubicBezTo>
                  <a:pt x="0" y="17"/>
                  <a:pt x="0" y="17"/>
                  <a:pt x="0" y="17"/>
                </a:cubicBezTo>
                <a:lnTo>
                  <a:pt x="0" y="4"/>
                </a:lnTo>
                <a:close/>
                <a:moveTo>
                  <a:pt x="2" y="7"/>
                </a:moveTo>
                <a:cubicBezTo>
                  <a:pt x="2" y="7"/>
                  <a:pt x="2" y="8"/>
                  <a:pt x="2" y="8"/>
                </a:cubicBezTo>
                <a:cubicBezTo>
                  <a:pt x="2" y="9"/>
                  <a:pt x="4" y="10"/>
                  <a:pt x="5" y="10"/>
                </a:cubicBezTo>
                <a:cubicBezTo>
                  <a:pt x="7" y="10"/>
                  <a:pt x="9" y="9"/>
                  <a:pt x="9" y="6"/>
                </a:cubicBezTo>
                <a:cubicBezTo>
                  <a:pt x="9" y="4"/>
                  <a:pt x="7" y="2"/>
                  <a:pt x="5" y="2"/>
                </a:cubicBezTo>
                <a:cubicBezTo>
                  <a:pt x="4" y="2"/>
                  <a:pt x="2" y="3"/>
                  <a:pt x="2" y="4"/>
                </a:cubicBezTo>
                <a:cubicBezTo>
                  <a:pt x="2" y="5"/>
                  <a:pt x="2" y="5"/>
                  <a:pt x="2" y="5"/>
                </a:cubicBezTo>
                <a:lnTo>
                  <a:pt x="2" y="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10" name="Freeform 3664"/>
          <p:cNvSpPr>
            <a:spLocks noEditPoints="1"/>
          </p:cNvSpPr>
          <p:nvPr/>
        </p:nvSpPr>
        <p:spPr bwMode="auto">
          <a:xfrm>
            <a:off x="8160826" y="5143644"/>
            <a:ext cx="5012" cy="25062"/>
          </a:xfrm>
          <a:custGeom>
            <a:avLst/>
            <a:gdLst>
              <a:gd name="T0" fmla="*/ 3 w 3"/>
              <a:gd name="T1" fmla="*/ 1 h 16"/>
              <a:gd name="T2" fmla="*/ 1 w 3"/>
              <a:gd name="T3" fmla="*/ 2 h 16"/>
              <a:gd name="T4" fmla="*/ 0 w 3"/>
              <a:gd name="T5" fmla="*/ 1 h 16"/>
              <a:gd name="T6" fmla="*/ 2 w 3"/>
              <a:gd name="T7" fmla="*/ 0 h 16"/>
              <a:gd name="T8" fmla="*/ 3 w 3"/>
              <a:gd name="T9" fmla="*/ 1 h 16"/>
              <a:gd name="T10" fmla="*/ 0 w 3"/>
              <a:gd name="T11" fmla="*/ 16 h 16"/>
              <a:gd name="T12" fmla="*/ 0 w 3"/>
              <a:gd name="T13" fmla="*/ 4 h 16"/>
              <a:gd name="T14" fmla="*/ 3 w 3"/>
              <a:gd name="T15" fmla="*/ 4 h 16"/>
              <a:gd name="T16" fmla="*/ 3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2"/>
                  <a:pt x="1" y="2"/>
                </a:cubicBezTo>
                <a:cubicBezTo>
                  <a:pt x="1" y="2"/>
                  <a:pt x="0" y="2"/>
                  <a:pt x="0" y="1"/>
                </a:cubicBezTo>
                <a:cubicBezTo>
                  <a:pt x="0" y="0"/>
                  <a:pt x="1" y="0"/>
                  <a:pt x="2" y="0"/>
                </a:cubicBezTo>
                <a:cubicBezTo>
                  <a:pt x="2" y="0"/>
                  <a:pt x="3" y="0"/>
                  <a:pt x="3" y="1"/>
                </a:cubicBezTo>
                <a:close/>
                <a:moveTo>
                  <a:pt x="0" y="16"/>
                </a:moveTo>
                <a:cubicBezTo>
                  <a:pt x="0" y="4"/>
                  <a:pt x="0" y="4"/>
                  <a:pt x="0" y="4"/>
                </a:cubicBezTo>
                <a:cubicBezTo>
                  <a:pt x="3" y="4"/>
                  <a:pt x="3" y="4"/>
                  <a:pt x="3" y="4"/>
                </a:cubicBezTo>
                <a:cubicBezTo>
                  <a:pt x="3" y="16"/>
                  <a:pt x="3" y="16"/>
                  <a:pt x="3"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11" name="Freeform 3665"/>
          <p:cNvSpPr/>
          <p:nvPr/>
        </p:nvSpPr>
        <p:spPr bwMode="auto">
          <a:xfrm>
            <a:off x="8168846" y="5150662"/>
            <a:ext cx="12030" cy="18045"/>
          </a:xfrm>
          <a:custGeom>
            <a:avLst/>
            <a:gdLst>
              <a:gd name="T0" fmla="*/ 1 w 8"/>
              <a:gd name="T1" fmla="*/ 10 h 12"/>
              <a:gd name="T2" fmla="*/ 4 w 8"/>
              <a:gd name="T3" fmla="*/ 11 h 12"/>
              <a:gd name="T4" fmla="*/ 6 w 8"/>
              <a:gd name="T5" fmla="*/ 9 h 12"/>
              <a:gd name="T6" fmla="*/ 4 w 8"/>
              <a:gd name="T7" fmla="*/ 7 h 12"/>
              <a:gd name="T8" fmla="*/ 1 w 8"/>
              <a:gd name="T9" fmla="*/ 3 h 12"/>
              <a:gd name="T10" fmla="*/ 5 w 8"/>
              <a:gd name="T11" fmla="*/ 0 h 12"/>
              <a:gd name="T12" fmla="*/ 7 w 8"/>
              <a:gd name="T13" fmla="*/ 1 h 12"/>
              <a:gd name="T14" fmla="*/ 7 w 8"/>
              <a:gd name="T15" fmla="*/ 2 h 12"/>
              <a:gd name="T16" fmla="*/ 5 w 8"/>
              <a:gd name="T17" fmla="*/ 2 h 12"/>
              <a:gd name="T18" fmla="*/ 3 w 8"/>
              <a:gd name="T19" fmla="*/ 3 h 12"/>
              <a:gd name="T20" fmla="*/ 5 w 8"/>
              <a:gd name="T21" fmla="*/ 5 h 12"/>
              <a:gd name="T22" fmla="*/ 8 w 8"/>
              <a:gd name="T23" fmla="*/ 9 h 12"/>
              <a:gd name="T24" fmla="*/ 4 w 8"/>
              <a:gd name="T25" fmla="*/ 12 h 12"/>
              <a:gd name="T26" fmla="*/ 0 w 8"/>
              <a:gd name="T27" fmla="*/ 11 h 12"/>
              <a:gd name="T28" fmla="*/ 1 w 8"/>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1" y="10"/>
                </a:moveTo>
                <a:cubicBezTo>
                  <a:pt x="1" y="10"/>
                  <a:pt x="3" y="11"/>
                  <a:pt x="4" y="11"/>
                </a:cubicBezTo>
                <a:cubicBezTo>
                  <a:pt x="5" y="11"/>
                  <a:pt x="6" y="10"/>
                  <a:pt x="6" y="9"/>
                </a:cubicBezTo>
                <a:cubicBezTo>
                  <a:pt x="6" y="8"/>
                  <a:pt x="5" y="7"/>
                  <a:pt x="4" y="7"/>
                </a:cubicBezTo>
                <a:cubicBezTo>
                  <a:pt x="2" y="6"/>
                  <a:pt x="1" y="5"/>
                  <a:pt x="1" y="3"/>
                </a:cubicBezTo>
                <a:cubicBezTo>
                  <a:pt x="1" y="2"/>
                  <a:pt x="2" y="0"/>
                  <a:pt x="5" y="0"/>
                </a:cubicBezTo>
                <a:cubicBezTo>
                  <a:pt x="6" y="0"/>
                  <a:pt x="7" y="0"/>
                  <a:pt x="7" y="1"/>
                </a:cubicBezTo>
                <a:cubicBezTo>
                  <a:pt x="7" y="2"/>
                  <a:pt x="7" y="2"/>
                  <a:pt x="7" y="2"/>
                </a:cubicBezTo>
                <a:cubicBezTo>
                  <a:pt x="6" y="2"/>
                  <a:pt x="6" y="2"/>
                  <a:pt x="5" y="2"/>
                </a:cubicBezTo>
                <a:cubicBezTo>
                  <a:pt x="3" y="2"/>
                  <a:pt x="3" y="2"/>
                  <a:pt x="3" y="3"/>
                </a:cubicBezTo>
                <a:cubicBezTo>
                  <a:pt x="3" y="4"/>
                  <a:pt x="3" y="5"/>
                  <a:pt x="5" y="5"/>
                </a:cubicBezTo>
                <a:cubicBezTo>
                  <a:pt x="7" y="6"/>
                  <a:pt x="8" y="7"/>
                  <a:pt x="8" y="9"/>
                </a:cubicBezTo>
                <a:cubicBezTo>
                  <a:pt x="8" y="11"/>
                  <a:pt x="6" y="12"/>
                  <a:pt x="4" y="12"/>
                </a:cubicBezTo>
                <a:cubicBezTo>
                  <a:pt x="2" y="12"/>
                  <a:pt x="1" y="12"/>
                  <a:pt x="0" y="11"/>
                </a:cubicBezTo>
                <a:lnTo>
                  <a:pt x="1"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12" name="Freeform 3666"/>
          <p:cNvSpPr/>
          <p:nvPr/>
        </p:nvSpPr>
        <p:spPr bwMode="auto">
          <a:xfrm>
            <a:off x="8184886" y="5150662"/>
            <a:ext cx="14035" cy="18045"/>
          </a:xfrm>
          <a:custGeom>
            <a:avLst/>
            <a:gdLst>
              <a:gd name="T0" fmla="*/ 9 w 9"/>
              <a:gd name="T1" fmla="*/ 11 h 12"/>
              <a:gd name="T2" fmla="*/ 6 w 9"/>
              <a:gd name="T3" fmla="*/ 12 h 12"/>
              <a:gd name="T4" fmla="*/ 0 w 9"/>
              <a:gd name="T5" fmla="*/ 6 h 12"/>
              <a:gd name="T6" fmla="*/ 6 w 9"/>
              <a:gd name="T7" fmla="*/ 0 h 12"/>
              <a:gd name="T8" fmla="*/ 9 w 9"/>
              <a:gd name="T9" fmla="*/ 1 h 12"/>
              <a:gd name="T10" fmla="*/ 8 w 9"/>
              <a:gd name="T11" fmla="*/ 2 h 12"/>
              <a:gd name="T12" fmla="*/ 6 w 9"/>
              <a:gd name="T13" fmla="*/ 2 h 12"/>
              <a:gd name="T14" fmla="*/ 2 w 9"/>
              <a:gd name="T15" fmla="*/ 6 h 12"/>
              <a:gd name="T16" fmla="*/ 6 w 9"/>
              <a:gd name="T17" fmla="*/ 10 h 12"/>
              <a:gd name="T18" fmla="*/ 8 w 9"/>
              <a:gd name="T19" fmla="*/ 10 h 12"/>
              <a:gd name="T20" fmla="*/ 9 w 9"/>
              <a:gd name="T21"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12">
                <a:moveTo>
                  <a:pt x="9" y="11"/>
                </a:moveTo>
                <a:cubicBezTo>
                  <a:pt x="8" y="12"/>
                  <a:pt x="7" y="12"/>
                  <a:pt x="6" y="12"/>
                </a:cubicBezTo>
                <a:cubicBezTo>
                  <a:pt x="2" y="12"/>
                  <a:pt x="0" y="10"/>
                  <a:pt x="0" y="6"/>
                </a:cubicBezTo>
                <a:cubicBezTo>
                  <a:pt x="0" y="3"/>
                  <a:pt x="2" y="0"/>
                  <a:pt x="6" y="0"/>
                </a:cubicBezTo>
                <a:cubicBezTo>
                  <a:pt x="7" y="0"/>
                  <a:pt x="8" y="0"/>
                  <a:pt x="9" y="1"/>
                </a:cubicBezTo>
                <a:cubicBezTo>
                  <a:pt x="8" y="2"/>
                  <a:pt x="8" y="2"/>
                  <a:pt x="8" y="2"/>
                </a:cubicBezTo>
                <a:cubicBezTo>
                  <a:pt x="8" y="2"/>
                  <a:pt x="7" y="2"/>
                  <a:pt x="6" y="2"/>
                </a:cubicBezTo>
                <a:cubicBezTo>
                  <a:pt x="3" y="2"/>
                  <a:pt x="2" y="4"/>
                  <a:pt x="2" y="6"/>
                </a:cubicBezTo>
                <a:cubicBezTo>
                  <a:pt x="2" y="9"/>
                  <a:pt x="4" y="10"/>
                  <a:pt x="6" y="10"/>
                </a:cubicBezTo>
                <a:cubicBezTo>
                  <a:pt x="7" y="10"/>
                  <a:pt x="8" y="10"/>
                  <a:pt x="8" y="10"/>
                </a:cubicBezTo>
                <a:lnTo>
                  <a:pt x="9" y="1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13" name="Freeform 3667"/>
          <p:cNvSpPr>
            <a:spLocks noEditPoints="1"/>
          </p:cNvSpPr>
          <p:nvPr/>
        </p:nvSpPr>
        <p:spPr bwMode="auto">
          <a:xfrm>
            <a:off x="8201928" y="5143644"/>
            <a:ext cx="5012" cy="25062"/>
          </a:xfrm>
          <a:custGeom>
            <a:avLst/>
            <a:gdLst>
              <a:gd name="T0" fmla="*/ 3 w 3"/>
              <a:gd name="T1" fmla="*/ 1 h 16"/>
              <a:gd name="T2" fmla="*/ 1 w 3"/>
              <a:gd name="T3" fmla="*/ 2 h 16"/>
              <a:gd name="T4" fmla="*/ 0 w 3"/>
              <a:gd name="T5" fmla="*/ 1 h 16"/>
              <a:gd name="T6" fmla="*/ 1 w 3"/>
              <a:gd name="T7" fmla="*/ 0 h 16"/>
              <a:gd name="T8" fmla="*/ 3 w 3"/>
              <a:gd name="T9" fmla="*/ 1 h 16"/>
              <a:gd name="T10" fmla="*/ 0 w 3"/>
              <a:gd name="T11" fmla="*/ 16 h 16"/>
              <a:gd name="T12" fmla="*/ 0 w 3"/>
              <a:gd name="T13" fmla="*/ 4 h 16"/>
              <a:gd name="T14" fmla="*/ 2 w 3"/>
              <a:gd name="T15" fmla="*/ 4 h 16"/>
              <a:gd name="T16" fmla="*/ 2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2"/>
                  <a:pt x="1" y="2"/>
                </a:cubicBezTo>
                <a:cubicBezTo>
                  <a:pt x="1" y="2"/>
                  <a:pt x="0" y="2"/>
                  <a:pt x="0" y="1"/>
                </a:cubicBezTo>
                <a:cubicBezTo>
                  <a:pt x="0" y="0"/>
                  <a:pt x="1" y="0"/>
                  <a:pt x="1" y="0"/>
                </a:cubicBezTo>
                <a:cubicBezTo>
                  <a:pt x="2" y="0"/>
                  <a:pt x="3" y="0"/>
                  <a:pt x="3" y="1"/>
                </a:cubicBezTo>
                <a:close/>
                <a:moveTo>
                  <a:pt x="0" y="16"/>
                </a:moveTo>
                <a:cubicBezTo>
                  <a:pt x="0" y="4"/>
                  <a:pt x="0" y="4"/>
                  <a:pt x="0" y="4"/>
                </a:cubicBezTo>
                <a:cubicBezTo>
                  <a:pt x="2" y="4"/>
                  <a:pt x="2" y="4"/>
                  <a:pt x="2" y="4"/>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14" name="Freeform 3668"/>
          <p:cNvSpPr/>
          <p:nvPr/>
        </p:nvSpPr>
        <p:spPr bwMode="auto">
          <a:xfrm>
            <a:off x="8210950" y="5150662"/>
            <a:ext cx="16040" cy="18045"/>
          </a:xfrm>
          <a:custGeom>
            <a:avLst/>
            <a:gdLst>
              <a:gd name="T0" fmla="*/ 0 w 10"/>
              <a:gd name="T1" fmla="*/ 3 h 12"/>
              <a:gd name="T2" fmla="*/ 0 w 10"/>
              <a:gd name="T3" fmla="*/ 0 h 12"/>
              <a:gd name="T4" fmla="*/ 2 w 10"/>
              <a:gd name="T5" fmla="*/ 0 h 12"/>
              <a:gd name="T6" fmla="*/ 2 w 10"/>
              <a:gd name="T7" fmla="*/ 2 h 12"/>
              <a:gd name="T8" fmla="*/ 2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5 w 10"/>
              <a:gd name="T21" fmla="*/ 2 h 12"/>
              <a:gd name="T22" fmla="*/ 2 w 10"/>
              <a:gd name="T23" fmla="*/ 4 h 12"/>
              <a:gd name="T24" fmla="*/ 2 w 10"/>
              <a:gd name="T25" fmla="*/ 5 h 12"/>
              <a:gd name="T26" fmla="*/ 2 w 10"/>
              <a:gd name="T27" fmla="*/ 12 h 12"/>
              <a:gd name="T28" fmla="*/ 0 w 10"/>
              <a:gd name="T29" fmla="*/ 12 h 12"/>
              <a:gd name="T30" fmla="*/ 0 w 10"/>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3"/>
                </a:moveTo>
                <a:cubicBezTo>
                  <a:pt x="0" y="2"/>
                  <a:pt x="0" y="1"/>
                  <a:pt x="0" y="0"/>
                </a:cubicBezTo>
                <a:cubicBezTo>
                  <a:pt x="2" y="0"/>
                  <a:pt x="2" y="0"/>
                  <a:pt x="2" y="0"/>
                </a:cubicBezTo>
                <a:cubicBezTo>
                  <a:pt x="2" y="2"/>
                  <a:pt x="2" y="2"/>
                  <a:pt x="2" y="2"/>
                </a:cubicBezTo>
                <a:cubicBezTo>
                  <a:pt x="2" y="2"/>
                  <a:pt x="2" y="2"/>
                  <a:pt x="2" y="2"/>
                </a:cubicBezTo>
                <a:cubicBezTo>
                  <a:pt x="2" y="1"/>
                  <a:pt x="4" y="0"/>
                  <a:pt x="6" y="0"/>
                </a:cubicBezTo>
                <a:cubicBezTo>
                  <a:pt x="7" y="0"/>
                  <a:pt x="10" y="1"/>
                  <a:pt x="10" y="5"/>
                </a:cubicBezTo>
                <a:cubicBezTo>
                  <a:pt x="10" y="12"/>
                  <a:pt x="10" y="12"/>
                  <a:pt x="10" y="12"/>
                </a:cubicBezTo>
                <a:cubicBezTo>
                  <a:pt x="8" y="12"/>
                  <a:pt x="8" y="12"/>
                  <a:pt x="8" y="12"/>
                </a:cubicBezTo>
                <a:cubicBezTo>
                  <a:pt x="8" y="5"/>
                  <a:pt x="8" y="5"/>
                  <a:pt x="8" y="5"/>
                </a:cubicBezTo>
                <a:cubicBezTo>
                  <a:pt x="8" y="3"/>
                  <a:pt x="7" y="2"/>
                  <a:pt x="5" y="2"/>
                </a:cubicBezTo>
                <a:cubicBezTo>
                  <a:pt x="4" y="2"/>
                  <a:pt x="3" y="3"/>
                  <a:pt x="2" y="4"/>
                </a:cubicBezTo>
                <a:cubicBezTo>
                  <a:pt x="2" y="4"/>
                  <a:pt x="2" y="5"/>
                  <a:pt x="2" y="5"/>
                </a:cubicBezTo>
                <a:cubicBezTo>
                  <a:pt x="2" y="12"/>
                  <a:pt x="2" y="12"/>
                  <a:pt x="2"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15" name="Freeform 3669"/>
          <p:cNvSpPr>
            <a:spLocks noEditPoints="1"/>
          </p:cNvSpPr>
          <p:nvPr/>
        </p:nvSpPr>
        <p:spPr bwMode="auto">
          <a:xfrm>
            <a:off x="8229997" y="5150662"/>
            <a:ext cx="17042" cy="26064"/>
          </a:xfrm>
          <a:custGeom>
            <a:avLst/>
            <a:gdLst>
              <a:gd name="T0" fmla="*/ 11 w 11"/>
              <a:gd name="T1" fmla="*/ 0 h 17"/>
              <a:gd name="T2" fmla="*/ 11 w 11"/>
              <a:gd name="T3" fmla="*/ 3 h 17"/>
              <a:gd name="T4" fmla="*/ 11 w 11"/>
              <a:gd name="T5" fmla="*/ 10 h 17"/>
              <a:gd name="T6" fmla="*/ 10 w 11"/>
              <a:gd name="T7" fmla="*/ 15 h 17"/>
              <a:gd name="T8" fmla="*/ 5 w 11"/>
              <a:gd name="T9" fmla="*/ 17 h 17"/>
              <a:gd name="T10" fmla="*/ 1 w 11"/>
              <a:gd name="T11" fmla="*/ 16 h 17"/>
              <a:gd name="T12" fmla="*/ 2 w 11"/>
              <a:gd name="T13" fmla="*/ 14 h 17"/>
              <a:gd name="T14" fmla="*/ 5 w 11"/>
              <a:gd name="T15" fmla="*/ 15 h 17"/>
              <a:gd name="T16" fmla="*/ 9 w 11"/>
              <a:gd name="T17" fmla="*/ 11 h 17"/>
              <a:gd name="T18" fmla="*/ 9 w 11"/>
              <a:gd name="T19" fmla="*/ 10 h 17"/>
              <a:gd name="T20" fmla="*/ 9 w 11"/>
              <a:gd name="T21" fmla="*/ 10 h 17"/>
              <a:gd name="T22" fmla="*/ 5 w 11"/>
              <a:gd name="T23" fmla="*/ 12 h 17"/>
              <a:gd name="T24" fmla="*/ 0 w 11"/>
              <a:gd name="T25" fmla="*/ 6 h 17"/>
              <a:gd name="T26" fmla="*/ 6 w 11"/>
              <a:gd name="T27" fmla="*/ 0 h 17"/>
              <a:gd name="T28" fmla="*/ 9 w 11"/>
              <a:gd name="T29" fmla="*/ 2 h 17"/>
              <a:gd name="T30" fmla="*/ 9 w 11"/>
              <a:gd name="T31" fmla="*/ 2 h 17"/>
              <a:gd name="T32" fmla="*/ 9 w 11"/>
              <a:gd name="T33" fmla="*/ 0 h 17"/>
              <a:gd name="T34" fmla="*/ 11 w 11"/>
              <a:gd name="T35" fmla="*/ 0 h 17"/>
              <a:gd name="T36" fmla="*/ 9 w 11"/>
              <a:gd name="T37" fmla="*/ 5 h 17"/>
              <a:gd name="T38" fmla="*/ 9 w 11"/>
              <a:gd name="T39" fmla="*/ 4 h 17"/>
              <a:gd name="T40" fmla="*/ 6 w 11"/>
              <a:gd name="T41" fmla="*/ 2 h 17"/>
              <a:gd name="T42" fmla="*/ 3 w 11"/>
              <a:gd name="T43" fmla="*/ 6 h 17"/>
              <a:gd name="T44" fmla="*/ 6 w 11"/>
              <a:gd name="T45" fmla="*/ 10 h 17"/>
              <a:gd name="T46" fmla="*/ 9 w 11"/>
              <a:gd name="T47" fmla="*/ 8 h 17"/>
              <a:gd name="T48" fmla="*/ 9 w 11"/>
              <a:gd name="T49" fmla="*/ 7 h 17"/>
              <a:gd name="T50" fmla="*/ 9 w 11"/>
              <a:gd name="T51"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 h="17">
                <a:moveTo>
                  <a:pt x="11" y="0"/>
                </a:moveTo>
                <a:cubicBezTo>
                  <a:pt x="11" y="1"/>
                  <a:pt x="11" y="2"/>
                  <a:pt x="11" y="3"/>
                </a:cubicBezTo>
                <a:cubicBezTo>
                  <a:pt x="11" y="10"/>
                  <a:pt x="11" y="10"/>
                  <a:pt x="11" y="10"/>
                </a:cubicBezTo>
                <a:cubicBezTo>
                  <a:pt x="11" y="13"/>
                  <a:pt x="11" y="14"/>
                  <a:pt x="10" y="15"/>
                </a:cubicBezTo>
                <a:cubicBezTo>
                  <a:pt x="8" y="17"/>
                  <a:pt x="7" y="17"/>
                  <a:pt x="5" y="17"/>
                </a:cubicBezTo>
                <a:cubicBezTo>
                  <a:pt x="4" y="17"/>
                  <a:pt x="2" y="17"/>
                  <a:pt x="1" y="16"/>
                </a:cubicBezTo>
                <a:cubicBezTo>
                  <a:pt x="2" y="14"/>
                  <a:pt x="2" y="14"/>
                  <a:pt x="2" y="14"/>
                </a:cubicBezTo>
                <a:cubicBezTo>
                  <a:pt x="3" y="15"/>
                  <a:pt x="4" y="15"/>
                  <a:pt x="5" y="15"/>
                </a:cubicBezTo>
                <a:cubicBezTo>
                  <a:pt x="8" y="15"/>
                  <a:pt x="9" y="14"/>
                  <a:pt x="9" y="11"/>
                </a:cubicBezTo>
                <a:cubicBezTo>
                  <a:pt x="9" y="10"/>
                  <a:pt x="9" y="10"/>
                  <a:pt x="9" y="10"/>
                </a:cubicBezTo>
                <a:cubicBezTo>
                  <a:pt x="9" y="10"/>
                  <a:pt x="9" y="10"/>
                  <a:pt x="9" y="10"/>
                </a:cubicBezTo>
                <a:cubicBezTo>
                  <a:pt x="8" y="11"/>
                  <a:pt x="7" y="12"/>
                  <a:pt x="5" y="12"/>
                </a:cubicBezTo>
                <a:cubicBezTo>
                  <a:pt x="2" y="12"/>
                  <a:pt x="0" y="9"/>
                  <a:pt x="0" y="6"/>
                </a:cubicBezTo>
                <a:cubicBezTo>
                  <a:pt x="0" y="2"/>
                  <a:pt x="3" y="0"/>
                  <a:pt x="6" y="0"/>
                </a:cubicBezTo>
                <a:cubicBezTo>
                  <a:pt x="8" y="0"/>
                  <a:pt x="9" y="1"/>
                  <a:pt x="9" y="2"/>
                </a:cubicBezTo>
                <a:cubicBezTo>
                  <a:pt x="9" y="2"/>
                  <a:pt x="9" y="2"/>
                  <a:pt x="9" y="2"/>
                </a:cubicBezTo>
                <a:cubicBezTo>
                  <a:pt x="9" y="0"/>
                  <a:pt x="9" y="0"/>
                  <a:pt x="9" y="0"/>
                </a:cubicBezTo>
                <a:lnTo>
                  <a:pt x="11" y="0"/>
                </a:lnTo>
                <a:close/>
                <a:moveTo>
                  <a:pt x="9" y="5"/>
                </a:moveTo>
                <a:cubicBezTo>
                  <a:pt x="9" y="4"/>
                  <a:pt x="9" y="4"/>
                  <a:pt x="9" y="4"/>
                </a:cubicBezTo>
                <a:cubicBezTo>
                  <a:pt x="9" y="3"/>
                  <a:pt x="8" y="2"/>
                  <a:pt x="6" y="2"/>
                </a:cubicBezTo>
                <a:cubicBezTo>
                  <a:pt x="4" y="2"/>
                  <a:pt x="3" y="3"/>
                  <a:pt x="3" y="6"/>
                </a:cubicBezTo>
                <a:cubicBezTo>
                  <a:pt x="3" y="8"/>
                  <a:pt x="4" y="10"/>
                  <a:pt x="6" y="10"/>
                </a:cubicBezTo>
                <a:cubicBezTo>
                  <a:pt x="7" y="10"/>
                  <a:pt x="8" y="9"/>
                  <a:pt x="9" y="8"/>
                </a:cubicBezTo>
                <a:cubicBezTo>
                  <a:pt x="9" y="8"/>
                  <a:pt x="9" y="7"/>
                  <a:pt x="9" y="7"/>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16" name="Freeform 3670"/>
          <p:cNvSpPr>
            <a:spLocks noEditPoints="1"/>
          </p:cNvSpPr>
          <p:nvPr/>
        </p:nvSpPr>
        <p:spPr bwMode="auto">
          <a:xfrm>
            <a:off x="8260071" y="5150662"/>
            <a:ext cx="16040" cy="18045"/>
          </a:xfrm>
          <a:custGeom>
            <a:avLst/>
            <a:gdLst>
              <a:gd name="T0" fmla="*/ 2 w 10"/>
              <a:gd name="T1" fmla="*/ 6 h 12"/>
              <a:gd name="T2" fmla="*/ 6 w 10"/>
              <a:gd name="T3" fmla="*/ 10 h 12"/>
              <a:gd name="T4" fmla="*/ 9 w 10"/>
              <a:gd name="T5" fmla="*/ 10 h 12"/>
              <a:gd name="T6" fmla="*/ 10 w 10"/>
              <a:gd name="T7" fmla="*/ 11 h 12"/>
              <a:gd name="T8" fmla="*/ 6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7" y="10"/>
                  <a:pt x="8" y="10"/>
                  <a:pt x="9" y="10"/>
                </a:cubicBezTo>
                <a:cubicBezTo>
                  <a:pt x="10" y="11"/>
                  <a:pt x="10" y="11"/>
                  <a:pt x="10" y="11"/>
                </a:cubicBezTo>
                <a:cubicBezTo>
                  <a:pt x="9" y="12"/>
                  <a:pt x="7" y="12"/>
                  <a:pt x="6" y="12"/>
                </a:cubicBezTo>
                <a:cubicBezTo>
                  <a:pt x="2" y="12"/>
                  <a:pt x="0" y="10"/>
                  <a:pt x="0" y="6"/>
                </a:cubicBezTo>
                <a:cubicBezTo>
                  <a:pt x="0" y="3"/>
                  <a:pt x="2" y="0"/>
                  <a:pt x="5" y="0"/>
                </a:cubicBezTo>
                <a:cubicBezTo>
                  <a:pt x="9" y="0"/>
                  <a:pt x="10" y="3"/>
                  <a:pt x="10" y="5"/>
                </a:cubicBezTo>
                <a:cubicBezTo>
                  <a:pt x="10" y="6"/>
                  <a:pt x="10" y="6"/>
                  <a:pt x="10" y="6"/>
                </a:cubicBezTo>
                <a:lnTo>
                  <a:pt x="2" y="6"/>
                </a:lnTo>
                <a:close/>
                <a:moveTo>
                  <a:pt x="8" y="5"/>
                </a:moveTo>
                <a:cubicBezTo>
                  <a:pt x="8" y="4"/>
                  <a:pt x="8" y="2"/>
                  <a:pt x="5" y="2"/>
                </a:cubicBezTo>
                <a:cubicBezTo>
                  <a:pt x="3" y="2"/>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17" name="Rectangle 3671"/>
          <p:cNvSpPr>
            <a:spLocks noChangeArrowheads="1"/>
          </p:cNvSpPr>
          <p:nvPr/>
        </p:nvSpPr>
        <p:spPr bwMode="auto">
          <a:xfrm>
            <a:off x="8280121" y="5142642"/>
            <a:ext cx="3007" cy="2606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318" name="Freeform 3672"/>
          <p:cNvSpPr>
            <a:spLocks noEditPoints="1"/>
          </p:cNvSpPr>
          <p:nvPr/>
        </p:nvSpPr>
        <p:spPr bwMode="auto">
          <a:xfrm>
            <a:off x="8288141" y="5143644"/>
            <a:ext cx="5012" cy="25062"/>
          </a:xfrm>
          <a:custGeom>
            <a:avLst/>
            <a:gdLst>
              <a:gd name="T0" fmla="*/ 3 w 3"/>
              <a:gd name="T1" fmla="*/ 1 h 16"/>
              <a:gd name="T2" fmla="*/ 1 w 3"/>
              <a:gd name="T3" fmla="*/ 2 h 16"/>
              <a:gd name="T4" fmla="*/ 0 w 3"/>
              <a:gd name="T5" fmla="*/ 1 h 16"/>
              <a:gd name="T6" fmla="*/ 2 w 3"/>
              <a:gd name="T7" fmla="*/ 0 h 16"/>
              <a:gd name="T8" fmla="*/ 3 w 3"/>
              <a:gd name="T9" fmla="*/ 1 h 16"/>
              <a:gd name="T10" fmla="*/ 0 w 3"/>
              <a:gd name="T11" fmla="*/ 16 h 16"/>
              <a:gd name="T12" fmla="*/ 0 w 3"/>
              <a:gd name="T13" fmla="*/ 4 h 16"/>
              <a:gd name="T14" fmla="*/ 3 w 3"/>
              <a:gd name="T15" fmla="*/ 4 h 16"/>
              <a:gd name="T16" fmla="*/ 3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2"/>
                  <a:pt x="1" y="2"/>
                </a:cubicBezTo>
                <a:cubicBezTo>
                  <a:pt x="1" y="2"/>
                  <a:pt x="0" y="2"/>
                  <a:pt x="0" y="1"/>
                </a:cubicBezTo>
                <a:cubicBezTo>
                  <a:pt x="0" y="0"/>
                  <a:pt x="1" y="0"/>
                  <a:pt x="2" y="0"/>
                </a:cubicBezTo>
                <a:cubicBezTo>
                  <a:pt x="2" y="0"/>
                  <a:pt x="3" y="0"/>
                  <a:pt x="3" y="1"/>
                </a:cubicBezTo>
                <a:close/>
                <a:moveTo>
                  <a:pt x="0" y="16"/>
                </a:moveTo>
                <a:cubicBezTo>
                  <a:pt x="0" y="4"/>
                  <a:pt x="0" y="4"/>
                  <a:pt x="0" y="4"/>
                </a:cubicBezTo>
                <a:cubicBezTo>
                  <a:pt x="3" y="4"/>
                  <a:pt x="3" y="4"/>
                  <a:pt x="3" y="4"/>
                </a:cubicBezTo>
                <a:cubicBezTo>
                  <a:pt x="3" y="16"/>
                  <a:pt x="3" y="16"/>
                  <a:pt x="3"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19" name="Freeform 3673"/>
          <p:cNvSpPr/>
          <p:nvPr/>
        </p:nvSpPr>
        <p:spPr bwMode="auto">
          <a:xfrm>
            <a:off x="8296160" y="5145649"/>
            <a:ext cx="11027" cy="23057"/>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5 w 7"/>
              <a:gd name="T13" fmla="*/ 13 h 15"/>
              <a:gd name="T14" fmla="*/ 6 w 7"/>
              <a:gd name="T15" fmla="*/ 13 h 15"/>
              <a:gd name="T16" fmla="*/ 7 w 7"/>
              <a:gd name="T17" fmla="*/ 15 h 15"/>
              <a:gd name="T18" fmla="*/ 5 w 7"/>
              <a:gd name="T19" fmla="*/ 15 h 15"/>
              <a:gd name="T20" fmla="*/ 2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4" y="13"/>
                  <a:pt x="5" y="13"/>
                </a:cubicBezTo>
                <a:cubicBezTo>
                  <a:pt x="6" y="13"/>
                  <a:pt x="6" y="13"/>
                  <a:pt x="6" y="13"/>
                </a:cubicBezTo>
                <a:cubicBezTo>
                  <a:pt x="7" y="15"/>
                  <a:pt x="7" y="15"/>
                  <a:pt x="7" y="15"/>
                </a:cubicBezTo>
                <a:cubicBezTo>
                  <a:pt x="6" y="15"/>
                  <a:pt x="5" y="15"/>
                  <a:pt x="5" y="15"/>
                </a:cubicBezTo>
                <a:cubicBezTo>
                  <a:pt x="4" y="15"/>
                  <a:pt x="3" y="15"/>
                  <a:pt x="2"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20" name="Oval 3674"/>
          <p:cNvSpPr>
            <a:spLocks noChangeArrowheads="1"/>
          </p:cNvSpPr>
          <p:nvPr/>
        </p:nvSpPr>
        <p:spPr bwMode="auto">
          <a:xfrm>
            <a:off x="8308190" y="5164697"/>
            <a:ext cx="5012" cy="4010"/>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21" name="Freeform 3675"/>
          <p:cNvSpPr>
            <a:spLocks noEditPoints="1"/>
          </p:cNvSpPr>
          <p:nvPr/>
        </p:nvSpPr>
        <p:spPr bwMode="auto">
          <a:xfrm>
            <a:off x="7431022" y="5187754"/>
            <a:ext cx="16040" cy="27067"/>
          </a:xfrm>
          <a:custGeom>
            <a:avLst/>
            <a:gdLst>
              <a:gd name="T0" fmla="*/ 0 w 10"/>
              <a:gd name="T1" fmla="*/ 1 h 17"/>
              <a:gd name="T2" fmla="*/ 4 w 10"/>
              <a:gd name="T3" fmla="*/ 0 h 17"/>
              <a:gd name="T4" fmla="*/ 9 w 10"/>
              <a:gd name="T5" fmla="*/ 2 h 17"/>
              <a:gd name="T6" fmla="*/ 10 w 10"/>
              <a:gd name="T7" fmla="*/ 5 h 17"/>
              <a:gd name="T8" fmla="*/ 9 w 10"/>
              <a:gd name="T9" fmla="*/ 9 h 17"/>
              <a:gd name="T10" fmla="*/ 4 w 10"/>
              <a:gd name="T11" fmla="*/ 10 h 17"/>
              <a:gd name="T12" fmla="*/ 2 w 10"/>
              <a:gd name="T13" fmla="*/ 10 h 17"/>
              <a:gd name="T14" fmla="*/ 2 w 10"/>
              <a:gd name="T15" fmla="*/ 17 h 17"/>
              <a:gd name="T16" fmla="*/ 0 w 10"/>
              <a:gd name="T17" fmla="*/ 17 h 17"/>
              <a:gd name="T18" fmla="*/ 0 w 10"/>
              <a:gd name="T19" fmla="*/ 1 h 17"/>
              <a:gd name="T20" fmla="*/ 2 w 10"/>
              <a:gd name="T21" fmla="*/ 8 h 17"/>
              <a:gd name="T22" fmla="*/ 4 w 10"/>
              <a:gd name="T23" fmla="*/ 9 h 17"/>
              <a:gd name="T24" fmla="*/ 8 w 10"/>
              <a:gd name="T25" fmla="*/ 5 h 17"/>
              <a:gd name="T26" fmla="*/ 4 w 10"/>
              <a:gd name="T27" fmla="*/ 2 h 17"/>
              <a:gd name="T28" fmla="*/ 2 w 10"/>
              <a:gd name="T29" fmla="*/ 2 h 17"/>
              <a:gd name="T30" fmla="*/ 2 w 10"/>
              <a:gd name="T31"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7">
                <a:moveTo>
                  <a:pt x="0" y="1"/>
                </a:moveTo>
                <a:cubicBezTo>
                  <a:pt x="1" y="1"/>
                  <a:pt x="3" y="0"/>
                  <a:pt x="4" y="0"/>
                </a:cubicBezTo>
                <a:cubicBezTo>
                  <a:pt x="6" y="0"/>
                  <a:pt x="8" y="1"/>
                  <a:pt x="9" y="2"/>
                </a:cubicBezTo>
                <a:cubicBezTo>
                  <a:pt x="10" y="2"/>
                  <a:pt x="10" y="4"/>
                  <a:pt x="10" y="5"/>
                </a:cubicBezTo>
                <a:cubicBezTo>
                  <a:pt x="10" y="7"/>
                  <a:pt x="10" y="8"/>
                  <a:pt x="9" y="9"/>
                </a:cubicBezTo>
                <a:cubicBezTo>
                  <a:pt x="8" y="10"/>
                  <a:pt x="6" y="10"/>
                  <a:pt x="4" y="10"/>
                </a:cubicBezTo>
                <a:cubicBezTo>
                  <a:pt x="3" y="10"/>
                  <a:pt x="3" y="10"/>
                  <a:pt x="2" y="10"/>
                </a:cubicBezTo>
                <a:cubicBezTo>
                  <a:pt x="2" y="17"/>
                  <a:pt x="2" y="17"/>
                  <a:pt x="2" y="17"/>
                </a:cubicBezTo>
                <a:cubicBezTo>
                  <a:pt x="0" y="17"/>
                  <a:pt x="0" y="17"/>
                  <a:pt x="0" y="17"/>
                </a:cubicBezTo>
                <a:lnTo>
                  <a:pt x="0" y="1"/>
                </a:lnTo>
                <a:close/>
                <a:moveTo>
                  <a:pt x="2" y="8"/>
                </a:moveTo>
                <a:cubicBezTo>
                  <a:pt x="3" y="9"/>
                  <a:pt x="3" y="9"/>
                  <a:pt x="4" y="9"/>
                </a:cubicBezTo>
                <a:cubicBezTo>
                  <a:pt x="7" y="9"/>
                  <a:pt x="8" y="7"/>
                  <a:pt x="8" y="5"/>
                </a:cubicBezTo>
                <a:cubicBezTo>
                  <a:pt x="8" y="3"/>
                  <a:pt x="7" y="2"/>
                  <a:pt x="4" y="2"/>
                </a:cubicBezTo>
                <a:cubicBezTo>
                  <a:pt x="3" y="2"/>
                  <a:pt x="3" y="2"/>
                  <a:pt x="2" y="2"/>
                </a:cubicBezTo>
                <a:lnTo>
                  <a:pt x="2"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22" name="Freeform 3676"/>
          <p:cNvSpPr/>
          <p:nvPr/>
        </p:nvSpPr>
        <p:spPr bwMode="auto">
          <a:xfrm>
            <a:off x="7452075" y="5187754"/>
            <a:ext cx="16040" cy="27067"/>
          </a:xfrm>
          <a:custGeom>
            <a:avLst/>
            <a:gdLst>
              <a:gd name="T0" fmla="*/ 0 w 10"/>
              <a:gd name="T1" fmla="*/ 0 h 17"/>
              <a:gd name="T2" fmla="*/ 2 w 10"/>
              <a:gd name="T3" fmla="*/ 0 h 17"/>
              <a:gd name="T4" fmla="*/ 2 w 10"/>
              <a:gd name="T5" fmla="*/ 7 h 17"/>
              <a:gd name="T6" fmla="*/ 2 w 10"/>
              <a:gd name="T7" fmla="*/ 7 h 17"/>
              <a:gd name="T8" fmla="*/ 4 w 10"/>
              <a:gd name="T9" fmla="*/ 5 h 17"/>
              <a:gd name="T10" fmla="*/ 6 w 10"/>
              <a:gd name="T11" fmla="*/ 5 h 17"/>
              <a:gd name="T12" fmla="*/ 10 w 10"/>
              <a:gd name="T13" fmla="*/ 10 h 17"/>
              <a:gd name="T14" fmla="*/ 10 w 10"/>
              <a:gd name="T15" fmla="*/ 17 h 17"/>
              <a:gd name="T16" fmla="*/ 8 w 10"/>
              <a:gd name="T17" fmla="*/ 17 h 17"/>
              <a:gd name="T18" fmla="*/ 8 w 10"/>
              <a:gd name="T19" fmla="*/ 10 h 17"/>
              <a:gd name="T20" fmla="*/ 5 w 10"/>
              <a:gd name="T21" fmla="*/ 7 h 17"/>
              <a:gd name="T22" fmla="*/ 2 w 10"/>
              <a:gd name="T23" fmla="*/ 9 h 17"/>
              <a:gd name="T24" fmla="*/ 2 w 10"/>
              <a:gd name="T25" fmla="*/ 10 h 17"/>
              <a:gd name="T26" fmla="*/ 2 w 10"/>
              <a:gd name="T27" fmla="*/ 17 h 17"/>
              <a:gd name="T28" fmla="*/ 0 w 10"/>
              <a:gd name="T29" fmla="*/ 17 h 17"/>
              <a:gd name="T30" fmla="*/ 0 w 10"/>
              <a:gd name="T3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7">
                <a:moveTo>
                  <a:pt x="0" y="0"/>
                </a:moveTo>
                <a:cubicBezTo>
                  <a:pt x="2" y="0"/>
                  <a:pt x="2" y="0"/>
                  <a:pt x="2" y="0"/>
                </a:cubicBezTo>
                <a:cubicBezTo>
                  <a:pt x="2" y="7"/>
                  <a:pt x="2" y="7"/>
                  <a:pt x="2" y="7"/>
                </a:cubicBezTo>
                <a:cubicBezTo>
                  <a:pt x="2" y="7"/>
                  <a:pt x="2" y="7"/>
                  <a:pt x="2" y="7"/>
                </a:cubicBezTo>
                <a:cubicBezTo>
                  <a:pt x="3" y="6"/>
                  <a:pt x="3" y="6"/>
                  <a:pt x="4" y="5"/>
                </a:cubicBezTo>
                <a:cubicBezTo>
                  <a:pt x="4" y="5"/>
                  <a:pt x="5" y="5"/>
                  <a:pt x="6" y="5"/>
                </a:cubicBezTo>
                <a:cubicBezTo>
                  <a:pt x="8" y="5"/>
                  <a:pt x="10" y="6"/>
                  <a:pt x="10" y="10"/>
                </a:cubicBezTo>
                <a:cubicBezTo>
                  <a:pt x="10" y="17"/>
                  <a:pt x="10" y="17"/>
                  <a:pt x="10" y="17"/>
                </a:cubicBezTo>
                <a:cubicBezTo>
                  <a:pt x="8" y="17"/>
                  <a:pt x="8" y="17"/>
                  <a:pt x="8" y="17"/>
                </a:cubicBezTo>
                <a:cubicBezTo>
                  <a:pt x="8" y="10"/>
                  <a:pt x="8" y="10"/>
                  <a:pt x="8" y="10"/>
                </a:cubicBezTo>
                <a:cubicBezTo>
                  <a:pt x="8" y="8"/>
                  <a:pt x="7" y="7"/>
                  <a:pt x="5" y="7"/>
                </a:cubicBezTo>
                <a:cubicBezTo>
                  <a:pt x="4" y="7"/>
                  <a:pt x="3" y="8"/>
                  <a:pt x="2" y="9"/>
                </a:cubicBezTo>
                <a:cubicBezTo>
                  <a:pt x="2" y="9"/>
                  <a:pt x="2" y="9"/>
                  <a:pt x="2" y="10"/>
                </a:cubicBezTo>
                <a:cubicBezTo>
                  <a:pt x="2" y="17"/>
                  <a:pt x="2" y="17"/>
                  <a:pt x="2" y="17"/>
                </a:cubicBezTo>
                <a:cubicBezTo>
                  <a:pt x="0" y="17"/>
                  <a:pt x="0" y="17"/>
                  <a:pt x="0" y="17"/>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23" name="Freeform 3677"/>
          <p:cNvSpPr>
            <a:spLocks noEditPoints="1"/>
          </p:cNvSpPr>
          <p:nvPr/>
        </p:nvSpPr>
        <p:spPr bwMode="auto">
          <a:xfrm>
            <a:off x="7472124" y="5195773"/>
            <a:ext cx="14035" cy="19047"/>
          </a:xfrm>
          <a:custGeom>
            <a:avLst/>
            <a:gdLst>
              <a:gd name="T0" fmla="*/ 7 w 9"/>
              <a:gd name="T1" fmla="*/ 12 h 12"/>
              <a:gd name="T2" fmla="*/ 7 w 9"/>
              <a:gd name="T3" fmla="*/ 10 h 12"/>
              <a:gd name="T4" fmla="*/ 7 w 9"/>
              <a:gd name="T5" fmla="*/ 10 h 12"/>
              <a:gd name="T6" fmla="*/ 3 w 9"/>
              <a:gd name="T7" fmla="*/ 12 h 12"/>
              <a:gd name="T8" fmla="*/ 0 w 9"/>
              <a:gd name="T9" fmla="*/ 9 h 12"/>
              <a:gd name="T10" fmla="*/ 7 w 9"/>
              <a:gd name="T11" fmla="*/ 4 h 12"/>
              <a:gd name="T12" fmla="*/ 7 w 9"/>
              <a:gd name="T13" fmla="*/ 4 h 12"/>
              <a:gd name="T14" fmla="*/ 4 w 9"/>
              <a:gd name="T15" fmla="*/ 1 h 12"/>
              <a:gd name="T16" fmla="*/ 1 w 9"/>
              <a:gd name="T17" fmla="*/ 2 h 12"/>
              <a:gd name="T18" fmla="*/ 1 w 9"/>
              <a:gd name="T19" fmla="*/ 1 h 12"/>
              <a:gd name="T20" fmla="*/ 4 w 9"/>
              <a:gd name="T21" fmla="*/ 0 h 12"/>
              <a:gd name="T22" fmla="*/ 9 w 9"/>
              <a:gd name="T23" fmla="*/ 5 h 12"/>
              <a:gd name="T24" fmla="*/ 9 w 9"/>
              <a:gd name="T25" fmla="*/ 9 h 12"/>
              <a:gd name="T26" fmla="*/ 9 w 9"/>
              <a:gd name="T27" fmla="*/ 12 h 12"/>
              <a:gd name="T28" fmla="*/ 7 w 9"/>
              <a:gd name="T29" fmla="*/ 12 h 12"/>
              <a:gd name="T30" fmla="*/ 7 w 9"/>
              <a:gd name="T31" fmla="*/ 6 h 12"/>
              <a:gd name="T32" fmla="*/ 2 w 9"/>
              <a:gd name="T33" fmla="*/ 8 h 12"/>
              <a:gd name="T34" fmla="*/ 4 w 9"/>
              <a:gd name="T35" fmla="*/ 10 h 12"/>
              <a:gd name="T36" fmla="*/ 7 w 9"/>
              <a:gd name="T37" fmla="*/ 8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7" y="12"/>
                </a:moveTo>
                <a:cubicBezTo>
                  <a:pt x="7" y="10"/>
                  <a:pt x="7" y="10"/>
                  <a:pt x="7" y="10"/>
                </a:cubicBezTo>
                <a:cubicBezTo>
                  <a:pt x="7" y="10"/>
                  <a:pt x="7" y="10"/>
                  <a:pt x="7" y="10"/>
                </a:cubicBezTo>
                <a:cubicBezTo>
                  <a:pt x="6" y="11"/>
                  <a:pt x="5" y="12"/>
                  <a:pt x="3" y="12"/>
                </a:cubicBezTo>
                <a:cubicBezTo>
                  <a:pt x="1" y="12"/>
                  <a:pt x="0" y="10"/>
                  <a:pt x="0" y="9"/>
                </a:cubicBezTo>
                <a:cubicBezTo>
                  <a:pt x="0" y="6"/>
                  <a:pt x="2" y="4"/>
                  <a:pt x="7" y="4"/>
                </a:cubicBezTo>
                <a:cubicBezTo>
                  <a:pt x="7" y="4"/>
                  <a:pt x="7" y="4"/>
                  <a:pt x="7" y="4"/>
                </a:cubicBezTo>
                <a:cubicBezTo>
                  <a:pt x="7" y="3"/>
                  <a:pt x="7" y="1"/>
                  <a:pt x="4" y="1"/>
                </a:cubicBezTo>
                <a:cubicBezTo>
                  <a:pt x="3" y="1"/>
                  <a:pt x="2" y="2"/>
                  <a:pt x="1" y="2"/>
                </a:cubicBezTo>
                <a:cubicBezTo>
                  <a:pt x="1" y="1"/>
                  <a:pt x="1" y="1"/>
                  <a:pt x="1" y="1"/>
                </a:cubicBezTo>
                <a:cubicBezTo>
                  <a:pt x="2" y="0"/>
                  <a:pt x="3" y="0"/>
                  <a:pt x="4" y="0"/>
                </a:cubicBezTo>
                <a:cubicBezTo>
                  <a:pt x="8" y="0"/>
                  <a:pt x="9" y="2"/>
                  <a:pt x="9" y="5"/>
                </a:cubicBezTo>
                <a:cubicBezTo>
                  <a:pt x="9" y="9"/>
                  <a:pt x="9" y="9"/>
                  <a:pt x="9" y="9"/>
                </a:cubicBezTo>
                <a:cubicBezTo>
                  <a:pt x="9" y="10"/>
                  <a:pt x="9" y="11"/>
                  <a:pt x="9" y="12"/>
                </a:cubicBezTo>
                <a:lnTo>
                  <a:pt x="7" y="12"/>
                </a:lnTo>
                <a:close/>
                <a:moveTo>
                  <a:pt x="7" y="6"/>
                </a:moveTo>
                <a:cubicBezTo>
                  <a:pt x="5" y="6"/>
                  <a:pt x="2" y="6"/>
                  <a:pt x="2" y="8"/>
                </a:cubicBezTo>
                <a:cubicBezTo>
                  <a:pt x="2" y="10"/>
                  <a:pt x="3" y="10"/>
                  <a:pt x="4" y="10"/>
                </a:cubicBezTo>
                <a:cubicBezTo>
                  <a:pt x="5" y="10"/>
                  <a:pt x="6" y="9"/>
                  <a:pt x="7" y="8"/>
                </a:cubicBezTo>
                <a:cubicBezTo>
                  <a:pt x="7" y="8"/>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24" name="Freeform 3678"/>
          <p:cNvSpPr/>
          <p:nvPr/>
        </p:nvSpPr>
        <p:spPr bwMode="auto">
          <a:xfrm>
            <a:off x="7491171" y="5195773"/>
            <a:ext cx="11027" cy="19047"/>
          </a:xfrm>
          <a:custGeom>
            <a:avLst/>
            <a:gdLst>
              <a:gd name="T0" fmla="*/ 0 w 7"/>
              <a:gd name="T1" fmla="*/ 10 h 12"/>
              <a:gd name="T2" fmla="*/ 3 w 7"/>
              <a:gd name="T3" fmla="*/ 10 h 12"/>
              <a:gd name="T4" fmla="*/ 5 w 7"/>
              <a:gd name="T5" fmla="*/ 9 h 12"/>
              <a:gd name="T6" fmla="*/ 3 w 7"/>
              <a:gd name="T7" fmla="*/ 6 h 12"/>
              <a:gd name="T8" fmla="*/ 0 w 7"/>
              <a:gd name="T9" fmla="*/ 3 h 12"/>
              <a:gd name="T10" fmla="*/ 4 w 7"/>
              <a:gd name="T11" fmla="*/ 0 h 12"/>
              <a:gd name="T12" fmla="*/ 7 w 7"/>
              <a:gd name="T13" fmla="*/ 1 h 12"/>
              <a:gd name="T14" fmla="*/ 6 w 7"/>
              <a:gd name="T15" fmla="*/ 2 h 12"/>
              <a:gd name="T16" fmla="*/ 4 w 7"/>
              <a:gd name="T17" fmla="*/ 1 h 12"/>
              <a:gd name="T18" fmla="*/ 2 w 7"/>
              <a:gd name="T19" fmla="*/ 3 h 12"/>
              <a:gd name="T20" fmla="*/ 4 w 7"/>
              <a:gd name="T21" fmla="*/ 5 h 12"/>
              <a:gd name="T22" fmla="*/ 7 w 7"/>
              <a:gd name="T23" fmla="*/ 8 h 12"/>
              <a:gd name="T24" fmla="*/ 3 w 7"/>
              <a:gd name="T25" fmla="*/ 12 h 12"/>
              <a:gd name="T26" fmla="*/ 0 w 7"/>
              <a:gd name="T27" fmla="*/ 11 h 12"/>
              <a:gd name="T28" fmla="*/ 0 w 7"/>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2">
                <a:moveTo>
                  <a:pt x="0" y="10"/>
                </a:moveTo>
                <a:cubicBezTo>
                  <a:pt x="1" y="10"/>
                  <a:pt x="2" y="10"/>
                  <a:pt x="3" y="10"/>
                </a:cubicBezTo>
                <a:cubicBezTo>
                  <a:pt x="5" y="10"/>
                  <a:pt x="5" y="10"/>
                  <a:pt x="5" y="9"/>
                </a:cubicBezTo>
                <a:cubicBezTo>
                  <a:pt x="5" y="8"/>
                  <a:pt x="5" y="7"/>
                  <a:pt x="3" y="6"/>
                </a:cubicBezTo>
                <a:cubicBezTo>
                  <a:pt x="1" y="6"/>
                  <a:pt x="0" y="5"/>
                  <a:pt x="0" y="3"/>
                </a:cubicBezTo>
                <a:cubicBezTo>
                  <a:pt x="0" y="1"/>
                  <a:pt x="2" y="0"/>
                  <a:pt x="4" y="0"/>
                </a:cubicBezTo>
                <a:cubicBezTo>
                  <a:pt x="5" y="0"/>
                  <a:pt x="6" y="0"/>
                  <a:pt x="7" y="1"/>
                </a:cubicBezTo>
                <a:cubicBezTo>
                  <a:pt x="6" y="2"/>
                  <a:pt x="6" y="2"/>
                  <a:pt x="6" y="2"/>
                </a:cubicBezTo>
                <a:cubicBezTo>
                  <a:pt x="6" y="2"/>
                  <a:pt x="5" y="1"/>
                  <a:pt x="4" y="1"/>
                </a:cubicBezTo>
                <a:cubicBezTo>
                  <a:pt x="3" y="1"/>
                  <a:pt x="2" y="2"/>
                  <a:pt x="2" y="3"/>
                </a:cubicBezTo>
                <a:cubicBezTo>
                  <a:pt x="2" y="4"/>
                  <a:pt x="3" y="4"/>
                  <a:pt x="4" y="5"/>
                </a:cubicBezTo>
                <a:cubicBezTo>
                  <a:pt x="6" y="6"/>
                  <a:pt x="7" y="7"/>
                  <a:pt x="7" y="8"/>
                </a:cubicBezTo>
                <a:cubicBezTo>
                  <a:pt x="7" y="10"/>
                  <a:pt x="6" y="12"/>
                  <a:pt x="3" y="12"/>
                </a:cubicBezTo>
                <a:cubicBezTo>
                  <a:pt x="2" y="12"/>
                  <a:pt x="1" y="12"/>
                  <a:pt x="0" y="11"/>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25" name="Freeform 3679"/>
          <p:cNvSpPr>
            <a:spLocks noEditPoints="1"/>
          </p:cNvSpPr>
          <p:nvPr/>
        </p:nvSpPr>
        <p:spPr bwMode="auto">
          <a:xfrm>
            <a:off x="7505206" y="5195773"/>
            <a:ext cx="17042" cy="19047"/>
          </a:xfrm>
          <a:custGeom>
            <a:avLst/>
            <a:gdLst>
              <a:gd name="T0" fmla="*/ 2 w 11"/>
              <a:gd name="T1" fmla="*/ 6 h 12"/>
              <a:gd name="T2" fmla="*/ 6 w 11"/>
              <a:gd name="T3" fmla="*/ 10 h 12"/>
              <a:gd name="T4" fmla="*/ 10 w 11"/>
              <a:gd name="T5" fmla="*/ 10 h 12"/>
              <a:gd name="T6" fmla="*/ 10 w 11"/>
              <a:gd name="T7" fmla="*/ 11 h 12"/>
              <a:gd name="T8" fmla="*/ 6 w 11"/>
              <a:gd name="T9" fmla="*/ 12 h 12"/>
              <a:gd name="T10" fmla="*/ 0 w 11"/>
              <a:gd name="T11" fmla="*/ 6 h 12"/>
              <a:gd name="T12" fmla="*/ 6 w 11"/>
              <a:gd name="T13" fmla="*/ 0 h 12"/>
              <a:gd name="T14" fmla="*/ 11 w 11"/>
              <a:gd name="T15" fmla="*/ 5 h 12"/>
              <a:gd name="T16" fmla="*/ 11 w 11"/>
              <a:gd name="T17" fmla="*/ 6 h 12"/>
              <a:gd name="T18" fmla="*/ 2 w 11"/>
              <a:gd name="T19" fmla="*/ 6 h 12"/>
              <a:gd name="T20" fmla="*/ 9 w 11"/>
              <a:gd name="T21" fmla="*/ 5 h 12"/>
              <a:gd name="T22" fmla="*/ 6 w 11"/>
              <a:gd name="T23" fmla="*/ 1 h 12"/>
              <a:gd name="T24" fmla="*/ 2 w 11"/>
              <a:gd name="T25" fmla="*/ 5 h 12"/>
              <a:gd name="T26" fmla="*/ 9 w 11"/>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2">
                <a:moveTo>
                  <a:pt x="2" y="6"/>
                </a:moveTo>
                <a:cubicBezTo>
                  <a:pt x="2" y="9"/>
                  <a:pt x="4" y="10"/>
                  <a:pt x="6" y="10"/>
                </a:cubicBezTo>
                <a:cubicBezTo>
                  <a:pt x="8" y="10"/>
                  <a:pt x="9" y="10"/>
                  <a:pt x="10" y="10"/>
                </a:cubicBezTo>
                <a:cubicBezTo>
                  <a:pt x="10" y="11"/>
                  <a:pt x="10" y="11"/>
                  <a:pt x="10" y="11"/>
                </a:cubicBezTo>
                <a:cubicBezTo>
                  <a:pt x="9" y="12"/>
                  <a:pt x="8" y="12"/>
                  <a:pt x="6" y="12"/>
                </a:cubicBezTo>
                <a:cubicBezTo>
                  <a:pt x="3" y="12"/>
                  <a:pt x="0" y="10"/>
                  <a:pt x="0" y="6"/>
                </a:cubicBezTo>
                <a:cubicBezTo>
                  <a:pt x="0" y="3"/>
                  <a:pt x="2" y="0"/>
                  <a:pt x="6" y="0"/>
                </a:cubicBezTo>
                <a:cubicBezTo>
                  <a:pt x="10" y="0"/>
                  <a:pt x="11" y="3"/>
                  <a:pt x="11" y="5"/>
                </a:cubicBezTo>
                <a:cubicBezTo>
                  <a:pt x="11" y="6"/>
                  <a:pt x="11" y="6"/>
                  <a:pt x="11" y="6"/>
                </a:cubicBezTo>
                <a:lnTo>
                  <a:pt x="2" y="6"/>
                </a:lnTo>
                <a:close/>
                <a:moveTo>
                  <a:pt x="9" y="5"/>
                </a:moveTo>
                <a:cubicBezTo>
                  <a:pt x="9" y="3"/>
                  <a:pt x="8" y="1"/>
                  <a:pt x="6" y="1"/>
                </a:cubicBezTo>
                <a:cubicBezTo>
                  <a:pt x="4" y="1"/>
                  <a:pt x="3" y="3"/>
                  <a:pt x="2" y="5"/>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26" name="Rectangle 3680"/>
          <p:cNvSpPr>
            <a:spLocks noChangeArrowheads="1"/>
          </p:cNvSpPr>
          <p:nvPr/>
        </p:nvSpPr>
        <p:spPr bwMode="auto">
          <a:xfrm>
            <a:off x="7527260" y="5187754"/>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327" name="Rectangle 3681"/>
          <p:cNvSpPr>
            <a:spLocks noChangeArrowheads="1"/>
          </p:cNvSpPr>
          <p:nvPr/>
        </p:nvSpPr>
        <p:spPr bwMode="auto">
          <a:xfrm>
            <a:off x="7535280" y="5187754"/>
            <a:ext cx="5012"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328" name="Freeform 3682"/>
          <p:cNvSpPr/>
          <p:nvPr/>
        </p:nvSpPr>
        <p:spPr bwMode="auto">
          <a:xfrm>
            <a:off x="7544302" y="5195773"/>
            <a:ext cx="16040" cy="19047"/>
          </a:xfrm>
          <a:custGeom>
            <a:avLst/>
            <a:gdLst>
              <a:gd name="T0" fmla="*/ 10 w 10"/>
              <a:gd name="T1" fmla="*/ 8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6 h 12"/>
              <a:gd name="T20" fmla="*/ 5 w 10"/>
              <a:gd name="T21" fmla="*/ 10 h 12"/>
              <a:gd name="T22" fmla="*/ 8 w 10"/>
              <a:gd name="T23" fmla="*/ 8 h 12"/>
              <a:gd name="T24" fmla="*/ 8 w 10"/>
              <a:gd name="T25" fmla="*/ 7 h 12"/>
              <a:gd name="T26" fmla="*/ 8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10"/>
                  <a:pt x="10" y="11"/>
                  <a:pt x="10" y="12"/>
                </a:cubicBezTo>
                <a:cubicBezTo>
                  <a:pt x="8" y="12"/>
                  <a:pt x="8" y="12"/>
                  <a:pt x="8" y="12"/>
                </a:cubicBezTo>
                <a:cubicBezTo>
                  <a:pt x="8" y="10"/>
                  <a:pt x="8" y="10"/>
                  <a:pt x="8" y="10"/>
                </a:cubicBezTo>
                <a:cubicBezTo>
                  <a:pt x="8" y="10"/>
                  <a:pt x="8" y="10"/>
                  <a:pt x="8" y="10"/>
                </a:cubicBezTo>
                <a:cubicBezTo>
                  <a:pt x="8" y="11"/>
                  <a:pt x="6" y="12"/>
                  <a:pt x="4" y="12"/>
                </a:cubicBezTo>
                <a:cubicBezTo>
                  <a:pt x="2" y="12"/>
                  <a:pt x="0" y="11"/>
                  <a:pt x="0" y="7"/>
                </a:cubicBezTo>
                <a:cubicBezTo>
                  <a:pt x="0" y="0"/>
                  <a:pt x="0" y="0"/>
                  <a:pt x="0" y="0"/>
                </a:cubicBezTo>
                <a:cubicBezTo>
                  <a:pt x="2" y="0"/>
                  <a:pt x="2" y="0"/>
                  <a:pt x="2" y="0"/>
                </a:cubicBezTo>
                <a:cubicBezTo>
                  <a:pt x="2" y="6"/>
                  <a:pt x="2" y="6"/>
                  <a:pt x="2" y="6"/>
                </a:cubicBezTo>
                <a:cubicBezTo>
                  <a:pt x="2" y="9"/>
                  <a:pt x="3" y="10"/>
                  <a:pt x="5" y="10"/>
                </a:cubicBezTo>
                <a:cubicBezTo>
                  <a:pt x="6" y="10"/>
                  <a:pt x="7" y="9"/>
                  <a:pt x="8" y="8"/>
                </a:cubicBezTo>
                <a:cubicBezTo>
                  <a:pt x="8" y="8"/>
                  <a:pt x="8" y="8"/>
                  <a:pt x="8" y="7"/>
                </a:cubicBezTo>
                <a:cubicBezTo>
                  <a:pt x="8" y="0"/>
                  <a:pt x="8" y="0"/>
                  <a:pt x="8"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29" name="Freeform 3683"/>
          <p:cNvSpPr/>
          <p:nvPr/>
        </p:nvSpPr>
        <p:spPr bwMode="auto">
          <a:xfrm>
            <a:off x="7565354" y="5195773"/>
            <a:ext cx="12030" cy="19047"/>
          </a:xfrm>
          <a:custGeom>
            <a:avLst/>
            <a:gdLst>
              <a:gd name="T0" fmla="*/ 1 w 8"/>
              <a:gd name="T1" fmla="*/ 10 h 12"/>
              <a:gd name="T2" fmla="*/ 3 w 8"/>
              <a:gd name="T3" fmla="*/ 10 h 12"/>
              <a:gd name="T4" fmla="*/ 6 w 8"/>
              <a:gd name="T5" fmla="*/ 9 h 12"/>
              <a:gd name="T6" fmla="*/ 3 w 8"/>
              <a:gd name="T7" fmla="*/ 6 h 12"/>
              <a:gd name="T8" fmla="*/ 0 w 8"/>
              <a:gd name="T9" fmla="*/ 3 h 12"/>
              <a:gd name="T10" fmla="*/ 4 w 8"/>
              <a:gd name="T11" fmla="*/ 0 h 12"/>
              <a:gd name="T12" fmla="*/ 7 w 8"/>
              <a:gd name="T13" fmla="*/ 1 h 12"/>
              <a:gd name="T14" fmla="*/ 7 w 8"/>
              <a:gd name="T15" fmla="*/ 2 h 12"/>
              <a:gd name="T16" fmla="*/ 4 w 8"/>
              <a:gd name="T17" fmla="*/ 1 h 12"/>
              <a:gd name="T18" fmla="*/ 2 w 8"/>
              <a:gd name="T19" fmla="*/ 3 h 12"/>
              <a:gd name="T20" fmla="*/ 5 w 8"/>
              <a:gd name="T21" fmla="*/ 5 h 12"/>
              <a:gd name="T22" fmla="*/ 8 w 8"/>
              <a:gd name="T23" fmla="*/ 8 h 12"/>
              <a:gd name="T24" fmla="*/ 3 w 8"/>
              <a:gd name="T25" fmla="*/ 12 h 12"/>
              <a:gd name="T26" fmla="*/ 0 w 8"/>
              <a:gd name="T27" fmla="*/ 11 h 12"/>
              <a:gd name="T28" fmla="*/ 1 w 8"/>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1" y="10"/>
                </a:moveTo>
                <a:cubicBezTo>
                  <a:pt x="1" y="10"/>
                  <a:pt x="2" y="10"/>
                  <a:pt x="3" y="10"/>
                </a:cubicBezTo>
                <a:cubicBezTo>
                  <a:pt x="5" y="10"/>
                  <a:pt x="6" y="10"/>
                  <a:pt x="6" y="9"/>
                </a:cubicBezTo>
                <a:cubicBezTo>
                  <a:pt x="6" y="8"/>
                  <a:pt x="5" y="7"/>
                  <a:pt x="3" y="6"/>
                </a:cubicBezTo>
                <a:cubicBezTo>
                  <a:pt x="1" y="6"/>
                  <a:pt x="0" y="5"/>
                  <a:pt x="0" y="3"/>
                </a:cubicBezTo>
                <a:cubicBezTo>
                  <a:pt x="0" y="1"/>
                  <a:pt x="2" y="0"/>
                  <a:pt x="4" y="0"/>
                </a:cubicBezTo>
                <a:cubicBezTo>
                  <a:pt x="5" y="0"/>
                  <a:pt x="7" y="0"/>
                  <a:pt x="7" y="1"/>
                </a:cubicBezTo>
                <a:cubicBezTo>
                  <a:pt x="7" y="2"/>
                  <a:pt x="7" y="2"/>
                  <a:pt x="7" y="2"/>
                </a:cubicBezTo>
                <a:cubicBezTo>
                  <a:pt x="6" y="2"/>
                  <a:pt x="5" y="1"/>
                  <a:pt x="4" y="1"/>
                </a:cubicBezTo>
                <a:cubicBezTo>
                  <a:pt x="3" y="1"/>
                  <a:pt x="2" y="2"/>
                  <a:pt x="2" y="3"/>
                </a:cubicBezTo>
                <a:cubicBezTo>
                  <a:pt x="2" y="4"/>
                  <a:pt x="3" y="4"/>
                  <a:pt x="5" y="5"/>
                </a:cubicBezTo>
                <a:cubicBezTo>
                  <a:pt x="7" y="6"/>
                  <a:pt x="8" y="7"/>
                  <a:pt x="8" y="8"/>
                </a:cubicBezTo>
                <a:cubicBezTo>
                  <a:pt x="8" y="10"/>
                  <a:pt x="6" y="12"/>
                  <a:pt x="3" y="12"/>
                </a:cubicBezTo>
                <a:cubicBezTo>
                  <a:pt x="2" y="12"/>
                  <a:pt x="1" y="12"/>
                  <a:pt x="0" y="11"/>
                </a:cubicBezTo>
                <a:lnTo>
                  <a:pt x="1"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30" name="Freeform 3684"/>
          <p:cNvSpPr/>
          <p:nvPr/>
        </p:nvSpPr>
        <p:spPr bwMode="auto">
          <a:xfrm>
            <a:off x="7590416" y="5187754"/>
            <a:ext cx="16040" cy="27067"/>
          </a:xfrm>
          <a:custGeom>
            <a:avLst/>
            <a:gdLst>
              <a:gd name="T0" fmla="*/ 0 w 10"/>
              <a:gd name="T1" fmla="*/ 0 h 17"/>
              <a:gd name="T2" fmla="*/ 2 w 10"/>
              <a:gd name="T3" fmla="*/ 0 h 17"/>
              <a:gd name="T4" fmla="*/ 2 w 10"/>
              <a:gd name="T5" fmla="*/ 7 h 17"/>
              <a:gd name="T6" fmla="*/ 2 w 10"/>
              <a:gd name="T7" fmla="*/ 7 h 17"/>
              <a:gd name="T8" fmla="*/ 4 w 10"/>
              <a:gd name="T9" fmla="*/ 5 h 17"/>
              <a:gd name="T10" fmla="*/ 6 w 10"/>
              <a:gd name="T11" fmla="*/ 5 h 17"/>
              <a:gd name="T12" fmla="*/ 10 w 10"/>
              <a:gd name="T13" fmla="*/ 10 h 17"/>
              <a:gd name="T14" fmla="*/ 10 w 10"/>
              <a:gd name="T15" fmla="*/ 17 h 17"/>
              <a:gd name="T16" fmla="*/ 8 w 10"/>
              <a:gd name="T17" fmla="*/ 17 h 17"/>
              <a:gd name="T18" fmla="*/ 8 w 10"/>
              <a:gd name="T19" fmla="*/ 10 h 17"/>
              <a:gd name="T20" fmla="*/ 5 w 10"/>
              <a:gd name="T21" fmla="*/ 7 h 17"/>
              <a:gd name="T22" fmla="*/ 2 w 10"/>
              <a:gd name="T23" fmla="*/ 9 h 17"/>
              <a:gd name="T24" fmla="*/ 2 w 10"/>
              <a:gd name="T25" fmla="*/ 10 h 17"/>
              <a:gd name="T26" fmla="*/ 2 w 10"/>
              <a:gd name="T27" fmla="*/ 17 h 17"/>
              <a:gd name="T28" fmla="*/ 0 w 10"/>
              <a:gd name="T29" fmla="*/ 17 h 17"/>
              <a:gd name="T30" fmla="*/ 0 w 10"/>
              <a:gd name="T3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7">
                <a:moveTo>
                  <a:pt x="0" y="0"/>
                </a:moveTo>
                <a:cubicBezTo>
                  <a:pt x="2" y="0"/>
                  <a:pt x="2" y="0"/>
                  <a:pt x="2" y="0"/>
                </a:cubicBezTo>
                <a:cubicBezTo>
                  <a:pt x="2" y="7"/>
                  <a:pt x="2" y="7"/>
                  <a:pt x="2" y="7"/>
                </a:cubicBezTo>
                <a:cubicBezTo>
                  <a:pt x="2" y="7"/>
                  <a:pt x="2" y="7"/>
                  <a:pt x="2" y="7"/>
                </a:cubicBezTo>
                <a:cubicBezTo>
                  <a:pt x="2" y="6"/>
                  <a:pt x="3" y="6"/>
                  <a:pt x="4" y="5"/>
                </a:cubicBezTo>
                <a:cubicBezTo>
                  <a:pt x="4" y="5"/>
                  <a:pt x="5" y="5"/>
                  <a:pt x="6" y="5"/>
                </a:cubicBezTo>
                <a:cubicBezTo>
                  <a:pt x="7" y="5"/>
                  <a:pt x="10" y="6"/>
                  <a:pt x="10" y="10"/>
                </a:cubicBezTo>
                <a:cubicBezTo>
                  <a:pt x="10" y="17"/>
                  <a:pt x="10" y="17"/>
                  <a:pt x="10" y="17"/>
                </a:cubicBezTo>
                <a:cubicBezTo>
                  <a:pt x="8" y="17"/>
                  <a:pt x="8" y="17"/>
                  <a:pt x="8" y="17"/>
                </a:cubicBezTo>
                <a:cubicBezTo>
                  <a:pt x="8" y="10"/>
                  <a:pt x="8" y="10"/>
                  <a:pt x="8" y="10"/>
                </a:cubicBezTo>
                <a:cubicBezTo>
                  <a:pt x="8" y="8"/>
                  <a:pt x="7" y="7"/>
                  <a:pt x="5" y="7"/>
                </a:cubicBezTo>
                <a:cubicBezTo>
                  <a:pt x="4" y="7"/>
                  <a:pt x="3" y="8"/>
                  <a:pt x="2" y="9"/>
                </a:cubicBezTo>
                <a:cubicBezTo>
                  <a:pt x="2" y="9"/>
                  <a:pt x="2" y="9"/>
                  <a:pt x="2" y="10"/>
                </a:cubicBezTo>
                <a:cubicBezTo>
                  <a:pt x="2" y="17"/>
                  <a:pt x="2" y="17"/>
                  <a:pt x="2" y="17"/>
                </a:cubicBezTo>
                <a:cubicBezTo>
                  <a:pt x="0" y="17"/>
                  <a:pt x="0" y="17"/>
                  <a:pt x="0" y="17"/>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31" name="Freeform 3685"/>
          <p:cNvSpPr>
            <a:spLocks noEditPoints="1"/>
          </p:cNvSpPr>
          <p:nvPr/>
        </p:nvSpPr>
        <p:spPr bwMode="auto">
          <a:xfrm>
            <a:off x="7610466" y="5195773"/>
            <a:ext cx="16040" cy="19047"/>
          </a:xfrm>
          <a:custGeom>
            <a:avLst/>
            <a:gdLst>
              <a:gd name="T0" fmla="*/ 2 w 10"/>
              <a:gd name="T1" fmla="*/ 6 h 12"/>
              <a:gd name="T2" fmla="*/ 6 w 10"/>
              <a:gd name="T3" fmla="*/ 10 h 12"/>
              <a:gd name="T4" fmla="*/ 9 w 10"/>
              <a:gd name="T5" fmla="*/ 10 h 12"/>
              <a:gd name="T6" fmla="*/ 9 w 10"/>
              <a:gd name="T7" fmla="*/ 11 h 12"/>
              <a:gd name="T8" fmla="*/ 5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1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3" y="10"/>
                  <a:pt x="6" y="10"/>
                </a:cubicBezTo>
                <a:cubicBezTo>
                  <a:pt x="7" y="10"/>
                  <a:pt x="8" y="10"/>
                  <a:pt x="9" y="10"/>
                </a:cubicBezTo>
                <a:cubicBezTo>
                  <a:pt x="9" y="11"/>
                  <a:pt x="9" y="11"/>
                  <a:pt x="9" y="11"/>
                </a:cubicBezTo>
                <a:cubicBezTo>
                  <a:pt x="8" y="12"/>
                  <a:pt x="7" y="12"/>
                  <a:pt x="5" y="12"/>
                </a:cubicBezTo>
                <a:cubicBezTo>
                  <a:pt x="2" y="12"/>
                  <a:pt x="0" y="10"/>
                  <a:pt x="0" y="6"/>
                </a:cubicBezTo>
                <a:cubicBezTo>
                  <a:pt x="0" y="3"/>
                  <a:pt x="2" y="0"/>
                  <a:pt x="5" y="0"/>
                </a:cubicBezTo>
                <a:cubicBezTo>
                  <a:pt x="9" y="0"/>
                  <a:pt x="10" y="3"/>
                  <a:pt x="10" y="5"/>
                </a:cubicBezTo>
                <a:cubicBezTo>
                  <a:pt x="10" y="6"/>
                  <a:pt x="10" y="6"/>
                  <a:pt x="10" y="6"/>
                </a:cubicBezTo>
                <a:lnTo>
                  <a:pt x="2" y="6"/>
                </a:lnTo>
                <a:close/>
                <a:moveTo>
                  <a:pt x="8" y="5"/>
                </a:moveTo>
                <a:cubicBezTo>
                  <a:pt x="8" y="3"/>
                  <a:pt x="7" y="1"/>
                  <a:pt x="5" y="1"/>
                </a:cubicBezTo>
                <a:cubicBezTo>
                  <a:pt x="3" y="1"/>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32" name="Freeform 3686"/>
          <p:cNvSpPr/>
          <p:nvPr/>
        </p:nvSpPr>
        <p:spPr bwMode="auto">
          <a:xfrm>
            <a:off x="7631518" y="5195773"/>
            <a:ext cx="15037" cy="19047"/>
          </a:xfrm>
          <a:custGeom>
            <a:avLst/>
            <a:gdLst>
              <a:gd name="T0" fmla="*/ 0 w 10"/>
              <a:gd name="T1" fmla="*/ 3 h 12"/>
              <a:gd name="T2" fmla="*/ 0 w 10"/>
              <a:gd name="T3" fmla="*/ 0 h 12"/>
              <a:gd name="T4" fmla="*/ 1 w 10"/>
              <a:gd name="T5" fmla="*/ 0 h 12"/>
              <a:gd name="T6" fmla="*/ 2 w 10"/>
              <a:gd name="T7" fmla="*/ 2 h 12"/>
              <a:gd name="T8" fmla="*/ 2 w 10"/>
              <a:gd name="T9" fmla="*/ 2 h 12"/>
              <a:gd name="T10" fmla="*/ 5 w 10"/>
              <a:gd name="T11" fmla="*/ 0 h 12"/>
              <a:gd name="T12" fmla="*/ 10 w 10"/>
              <a:gd name="T13" fmla="*/ 5 h 12"/>
              <a:gd name="T14" fmla="*/ 10 w 10"/>
              <a:gd name="T15" fmla="*/ 12 h 12"/>
              <a:gd name="T16" fmla="*/ 7 w 10"/>
              <a:gd name="T17" fmla="*/ 12 h 12"/>
              <a:gd name="T18" fmla="*/ 7 w 10"/>
              <a:gd name="T19" fmla="*/ 5 h 12"/>
              <a:gd name="T20" fmla="*/ 5 w 10"/>
              <a:gd name="T21" fmla="*/ 2 h 12"/>
              <a:gd name="T22" fmla="*/ 2 w 10"/>
              <a:gd name="T23" fmla="*/ 4 h 12"/>
              <a:gd name="T24" fmla="*/ 2 w 10"/>
              <a:gd name="T25" fmla="*/ 5 h 12"/>
              <a:gd name="T26" fmla="*/ 2 w 10"/>
              <a:gd name="T27" fmla="*/ 12 h 12"/>
              <a:gd name="T28" fmla="*/ 0 w 10"/>
              <a:gd name="T29" fmla="*/ 12 h 12"/>
              <a:gd name="T30" fmla="*/ 0 w 10"/>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3"/>
                </a:moveTo>
                <a:cubicBezTo>
                  <a:pt x="0" y="2"/>
                  <a:pt x="0" y="1"/>
                  <a:pt x="0" y="0"/>
                </a:cubicBezTo>
                <a:cubicBezTo>
                  <a:pt x="1" y="0"/>
                  <a:pt x="1" y="0"/>
                  <a:pt x="1" y="0"/>
                </a:cubicBezTo>
                <a:cubicBezTo>
                  <a:pt x="2" y="2"/>
                  <a:pt x="2" y="2"/>
                  <a:pt x="2" y="2"/>
                </a:cubicBezTo>
                <a:cubicBezTo>
                  <a:pt x="2" y="2"/>
                  <a:pt x="2" y="2"/>
                  <a:pt x="2" y="2"/>
                </a:cubicBezTo>
                <a:cubicBezTo>
                  <a:pt x="2" y="1"/>
                  <a:pt x="4" y="0"/>
                  <a:pt x="5" y="0"/>
                </a:cubicBezTo>
                <a:cubicBezTo>
                  <a:pt x="7" y="0"/>
                  <a:pt x="10" y="1"/>
                  <a:pt x="10" y="5"/>
                </a:cubicBezTo>
                <a:cubicBezTo>
                  <a:pt x="10" y="12"/>
                  <a:pt x="10" y="12"/>
                  <a:pt x="10" y="12"/>
                </a:cubicBezTo>
                <a:cubicBezTo>
                  <a:pt x="7" y="12"/>
                  <a:pt x="7" y="12"/>
                  <a:pt x="7" y="12"/>
                </a:cubicBezTo>
                <a:cubicBezTo>
                  <a:pt x="7" y="5"/>
                  <a:pt x="7" y="5"/>
                  <a:pt x="7" y="5"/>
                </a:cubicBezTo>
                <a:cubicBezTo>
                  <a:pt x="7" y="3"/>
                  <a:pt x="7" y="2"/>
                  <a:pt x="5" y="2"/>
                </a:cubicBezTo>
                <a:cubicBezTo>
                  <a:pt x="3" y="2"/>
                  <a:pt x="2" y="3"/>
                  <a:pt x="2" y="4"/>
                </a:cubicBezTo>
                <a:cubicBezTo>
                  <a:pt x="2" y="4"/>
                  <a:pt x="2" y="4"/>
                  <a:pt x="2" y="5"/>
                </a:cubicBezTo>
                <a:cubicBezTo>
                  <a:pt x="2" y="12"/>
                  <a:pt x="2" y="12"/>
                  <a:pt x="2"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33" name="Freeform 3687"/>
          <p:cNvSpPr>
            <a:spLocks noEditPoints="1"/>
          </p:cNvSpPr>
          <p:nvPr/>
        </p:nvSpPr>
        <p:spPr bwMode="auto">
          <a:xfrm>
            <a:off x="7649563" y="5187754"/>
            <a:ext cx="18045" cy="27067"/>
          </a:xfrm>
          <a:custGeom>
            <a:avLst/>
            <a:gdLst>
              <a:gd name="T0" fmla="*/ 11 w 11"/>
              <a:gd name="T1" fmla="*/ 0 h 17"/>
              <a:gd name="T2" fmla="*/ 11 w 11"/>
              <a:gd name="T3" fmla="*/ 14 h 17"/>
              <a:gd name="T4" fmla="*/ 11 w 11"/>
              <a:gd name="T5" fmla="*/ 17 h 17"/>
              <a:gd name="T6" fmla="*/ 9 w 11"/>
              <a:gd name="T7" fmla="*/ 17 h 17"/>
              <a:gd name="T8" fmla="*/ 9 w 11"/>
              <a:gd name="T9" fmla="*/ 15 h 17"/>
              <a:gd name="T10" fmla="*/ 9 w 11"/>
              <a:gd name="T11" fmla="*/ 15 h 17"/>
              <a:gd name="T12" fmla="*/ 5 w 11"/>
              <a:gd name="T13" fmla="*/ 17 h 17"/>
              <a:gd name="T14" fmla="*/ 0 w 11"/>
              <a:gd name="T15" fmla="*/ 11 h 17"/>
              <a:gd name="T16" fmla="*/ 6 w 11"/>
              <a:gd name="T17" fmla="*/ 5 h 17"/>
              <a:gd name="T18" fmla="*/ 9 w 11"/>
              <a:gd name="T19" fmla="*/ 7 h 17"/>
              <a:gd name="T20" fmla="*/ 9 w 11"/>
              <a:gd name="T21" fmla="*/ 7 h 17"/>
              <a:gd name="T22" fmla="*/ 9 w 11"/>
              <a:gd name="T23" fmla="*/ 0 h 17"/>
              <a:gd name="T24" fmla="*/ 11 w 11"/>
              <a:gd name="T25" fmla="*/ 0 h 17"/>
              <a:gd name="T26" fmla="*/ 9 w 11"/>
              <a:gd name="T27" fmla="*/ 10 h 17"/>
              <a:gd name="T28" fmla="*/ 9 w 11"/>
              <a:gd name="T29" fmla="*/ 9 h 17"/>
              <a:gd name="T30" fmla="*/ 6 w 11"/>
              <a:gd name="T31" fmla="*/ 6 h 17"/>
              <a:gd name="T32" fmla="*/ 3 w 11"/>
              <a:gd name="T33" fmla="*/ 11 h 17"/>
              <a:gd name="T34" fmla="*/ 6 w 11"/>
              <a:gd name="T35" fmla="*/ 15 h 17"/>
              <a:gd name="T36" fmla="*/ 9 w 11"/>
              <a:gd name="T37" fmla="*/ 13 h 17"/>
              <a:gd name="T38" fmla="*/ 9 w 11"/>
              <a:gd name="T39" fmla="*/ 12 h 17"/>
              <a:gd name="T40" fmla="*/ 9 w 11"/>
              <a:gd name="T41" fmla="*/ 1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11" y="0"/>
                </a:moveTo>
                <a:cubicBezTo>
                  <a:pt x="11" y="14"/>
                  <a:pt x="11" y="14"/>
                  <a:pt x="11" y="14"/>
                </a:cubicBezTo>
                <a:cubicBezTo>
                  <a:pt x="11" y="15"/>
                  <a:pt x="11" y="16"/>
                  <a:pt x="11" y="17"/>
                </a:cubicBezTo>
                <a:cubicBezTo>
                  <a:pt x="9" y="17"/>
                  <a:pt x="9" y="17"/>
                  <a:pt x="9" y="17"/>
                </a:cubicBezTo>
                <a:cubicBezTo>
                  <a:pt x="9" y="15"/>
                  <a:pt x="9" y="15"/>
                  <a:pt x="9" y="15"/>
                </a:cubicBezTo>
                <a:cubicBezTo>
                  <a:pt x="9" y="15"/>
                  <a:pt x="9" y="15"/>
                  <a:pt x="9" y="15"/>
                </a:cubicBezTo>
                <a:cubicBezTo>
                  <a:pt x="9" y="16"/>
                  <a:pt x="7" y="17"/>
                  <a:pt x="5" y="17"/>
                </a:cubicBezTo>
                <a:cubicBezTo>
                  <a:pt x="3" y="17"/>
                  <a:pt x="0" y="15"/>
                  <a:pt x="0" y="11"/>
                </a:cubicBezTo>
                <a:cubicBezTo>
                  <a:pt x="0" y="7"/>
                  <a:pt x="3" y="5"/>
                  <a:pt x="6" y="5"/>
                </a:cubicBezTo>
                <a:cubicBezTo>
                  <a:pt x="7" y="5"/>
                  <a:pt x="9" y="6"/>
                  <a:pt x="9" y="7"/>
                </a:cubicBezTo>
                <a:cubicBezTo>
                  <a:pt x="9" y="7"/>
                  <a:pt x="9" y="7"/>
                  <a:pt x="9" y="7"/>
                </a:cubicBezTo>
                <a:cubicBezTo>
                  <a:pt x="9" y="0"/>
                  <a:pt x="9" y="0"/>
                  <a:pt x="9" y="0"/>
                </a:cubicBezTo>
                <a:lnTo>
                  <a:pt x="11" y="0"/>
                </a:lnTo>
                <a:close/>
                <a:moveTo>
                  <a:pt x="9" y="10"/>
                </a:moveTo>
                <a:cubicBezTo>
                  <a:pt x="9" y="10"/>
                  <a:pt x="9" y="9"/>
                  <a:pt x="9" y="9"/>
                </a:cubicBezTo>
                <a:cubicBezTo>
                  <a:pt x="9" y="8"/>
                  <a:pt x="8" y="6"/>
                  <a:pt x="6" y="6"/>
                </a:cubicBezTo>
                <a:cubicBezTo>
                  <a:pt x="4" y="6"/>
                  <a:pt x="3" y="8"/>
                  <a:pt x="3" y="11"/>
                </a:cubicBezTo>
                <a:cubicBezTo>
                  <a:pt x="3" y="13"/>
                  <a:pt x="4" y="15"/>
                  <a:pt x="6" y="15"/>
                </a:cubicBezTo>
                <a:cubicBezTo>
                  <a:pt x="7" y="15"/>
                  <a:pt x="9" y="14"/>
                  <a:pt x="9" y="13"/>
                </a:cubicBezTo>
                <a:cubicBezTo>
                  <a:pt x="9" y="12"/>
                  <a:pt x="9" y="12"/>
                  <a:pt x="9" y="12"/>
                </a:cubicBezTo>
                <a:lnTo>
                  <a:pt x="9"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34" name="Freeform 3688"/>
          <p:cNvSpPr/>
          <p:nvPr/>
        </p:nvSpPr>
        <p:spPr bwMode="auto">
          <a:xfrm>
            <a:off x="7673622" y="5195773"/>
            <a:ext cx="9022" cy="19047"/>
          </a:xfrm>
          <a:custGeom>
            <a:avLst/>
            <a:gdLst>
              <a:gd name="T0" fmla="*/ 0 w 6"/>
              <a:gd name="T1" fmla="*/ 4 h 12"/>
              <a:gd name="T2" fmla="*/ 0 w 6"/>
              <a:gd name="T3" fmla="*/ 0 h 12"/>
              <a:gd name="T4" fmla="*/ 2 w 6"/>
              <a:gd name="T5" fmla="*/ 0 h 12"/>
              <a:gd name="T6" fmla="*/ 2 w 6"/>
              <a:gd name="T7" fmla="*/ 2 h 12"/>
              <a:gd name="T8" fmla="*/ 2 w 6"/>
              <a:gd name="T9" fmla="*/ 2 h 12"/>
              <a:gd name="T10" fmla="*/ 5 w 6"/>
              <a:gd name="T11" fmla="*/ 0 h 12"/>
              <a:gd name="T12" fmla="*/ 6 w 6"/>
              <a:gd name="T13" fmla="*/ 0 h 12"/>
              <a:gd name="T14" fmla="*/ 6 w 6"/>
              <a:gd name="T15" fmla="*/ 2 h 12"/>
              <a:gd name="T16" fmla="*/ 5 w 6"/>
              <a:gd name="T17" fmla="*/ 2 h 12"/>
              <a:gd name="T18" fmla="*/ 2 w 6"/>
              <a:gd name="T19" fmla="*/ 4 h 12"/>
              <a:gd name="T20" fmla="*/ 2 w 6"/>
              <a:gd name="T21" fmla="*/ 5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2"/>
                  <a:pt x="0" y="1"/>
                  <a:pt x="0" y="0"/>
                </a:cubicBezTo>
                <a:cubicBezTo>
                  <a:pt x="2" y="0"/>
                  <a:pt x="2" y="0"/>
                  <a:pt x="2" y="0"/>
                </a:cubicBezTo>
                <a:cubicBezTo>
                  <a:pt x="2" y="2"/>
                  <a:pt x="2" y="2"/>
                  <a:pt x="2" y="2"/>
                </a:cubicBezTo>
                <a:cubicBezTo>
                  <a:pt x="2" y="2"/>
                  <a:pt x="2" y="2"/>
                  <a:pt x="2" y="2"/>
                </a:cubicBezTo>
                <a:cubicBezTo>
                  <a:pt x="2" y="1"/>
                  <a:pt x="4" y="0"/>
                  <a:pt x="5" y="0"/>
                </a:cubicBezTo>
                <a:cubicBezTo>
                  <a:pt x="5" y="0"/>
                  <a:pt x="6" y="0"/>
                  <a:pt x="6" y="0"/>
                </a:cubicBezTo>
                <a:cubicBezTo>
                  <a:pt x="6" y="2"/>
                  <a:pt x="6" y="2"/>
                  <a:pt x="6" y="2"/>
                </a:cubicBezTo>
                <a:cubicBezTo>
                  <a:pt x="6" y="2"/>
                  <a:pt x="5" y="2"/>
                  <a:pt x="5" y="2"/>
                </a:cubicBezTo>
                <a:cubicBezTo>
                  <a:pt x="4" y="2"/>
                  <a:pt x="2" y="3"/>
                  <a:pt x="2" y="4"/>
                </a:cubicBezTo>
                <a:cubicBezTo>
                  <a:pt x="2" y="5"/>
                  <a:pt x="2" y="5"/>
                  <a:pt x="2" y="5"/>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35" name="Freeform 3689"/>
          <p:cNvSpPr>
            <a:spLocks noEditPoints="1"/>
          </p:cNvSpPr>
          <p:nvPr/>
        </p:nvSpPr>
        <p:spPr bwMode="auto">
          <a:xfrm>
            <a:off x="7684649" y="5195773"/>
            <a:ext cx="16040" cy="19047"/>
          </a:xfrm>
          <a:custGeom>
            <a:avLst/>
            <a:gdLst>
              <a:gd name="T0" fmla="*/ 2 w 10"/>
              <a:gd name="T1" fmla="*/ 6 h 12"/>
              <a:gd name="T2" fmla="*/ 6 w 10"/>
              <a:gd name="T3" fmla="*/ 10 h 12"/>
              <a:gd name="T4" fmla="*/ 9 w 10"/>
              <a:gd name="T5" fmla="*/ 10 h 12"/>
              <a:gd name="T6" fmla="*/ 10 w 10"/>
              <a:gd name="T7" fmla="*/ 11 h 12"/>
              <a:gd name="T8" fmla="*/ 6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1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8" y="10"/>
                  <a:pt x="8" y="10"/>
                  <a:pt x="9" y="10"/>
                </a:cubicBezTo>
                <a:cubicBezTo>
                  <a:pt x="10" y="11"/>
                  <a:pt x="10" y="11"/>
                  <a:pt x="10" y="11"/>
                </a:cubicBezTo>
                <a:cubicBezTo>
                  <a:pt x="9" y="12"/>
                  <a:pt x="8" y="12"/>
                  <a:pt x="6" y="12"/>
                </a:cubicBezTo>
                <a:cubicBezTo>
                  <a:pt x="2" y="12"/>
                  <a:pt x="0" y="10"/>
                  <a:pt x="0" y="6"/>
                </a:cubicBezTo>
                <a:cubicBezTo>
                  <a:pt x="0" y="3"/>
                  <a:pt x="2" y="0"/>
                  <a:pt x="5" y="0"/>
                </a:cubicBezTo>
                <a:cubicBezTo>
                  <a:pt x="9" y="0"/>
                  <a:pt x="10" y="3"/>
                  <a:pt x="10" y="5"/>
                </a:cubicBezTo>
                <a:cubicBezTo>
                  <a:pt x="10" y="6"/>
                  <a:pt x="10" y="6"/>
                  <a:pt x="10" y="6"/>
                </a:cubicBezTo>
                <a:lnTo>
                  <a:pt x="2" y="6"/>
                </a:lnTo>
                <a:close/>
                <a:moveTo>
                  <a:pt x="8" y="5"/>
                </a:moveTo>
                <a:cubicBezTo>
                  <a:pt x="8" y="3"/>
                  <a:pt x="8" y="1"/>
                  <a:pt x="5" y="1"/>
                </a:cubicBezTo>
                <a:cubicBezTo>
                  <a:pt x="3" y="1"/>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36" name="Freeform 3690"/>
          <p:cNvSpPr/>
          <p:nvPr/>
        </p:nvSpPr>
        <p:spPr bwMode="auto">
          <a:xfrm>
            <a:off x="7704699" y="5195773"/>
            <a:ext cx="10025" cy="19047"/>
          </a:xfrm>
          <a:custGeom>
            <a:avLst/>
            <a:gdLst>
              <a:gd name="T0" fmla="*/ 0 w 6"/>
              <a:gd name="T1" fmla="*/ 4 h 12"/>
              <a:gd name="T2" fmla="*/ 0 w 6"/>
              <a:gd name="T3" fmla="*/ 0 h 12"/>
              <a:gd name="T4" fmla="*/ 2 w 6"/>
              <a:gd name="T5" fmla="*/ 0 h 12"/>
              <a:gd name="T6" fmla="*/ 2 w 6"/>
              <a:gd name="T7" fmla="*/ 2 h 12"/>
              <a:gd name="T8" fmla="*/ 2 w 6"/>
              <a:gd name="T9" fmla="*/ 2 h 12"/>
              <a:gd name="T10" fmla="*/ 5 w 6"/>
              <a:gd name="T11" fmla="*/ 0 h 12"/>
              <a:gd name="T12" fmla="*/ 6 w 6"/>
              <a:gd name="T13" fmla="*/ 0 h 12"/>
              <a:gd name="T14" fmla="*/ 6 w 6"/>
              <a:gd name="T15" fmla="*/ 2 h 12"/>
              <a:gd name="T16" fmla="*/ 5 w 6"/>
              <a:gd name="T17" fmla="*/ 2 h 12"/>
              <a:gd name="T18" fmla="*/ 2 w 6"/>
              <a:gd name="T19" fmla="*/ 4 h 12"/>
              <a:gd name="T20" fmla="*/ 2 w 6"/>
              <a:gd name="T21" fmla="*/ 5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2"/>
                  <a:pt x="0" y="1"/>
                  <a:pt x="0" y="0"/>
                </a:cubicBezTo>
                <a:cubicBezTo>
                  <a:pt x="2" y="0"/>
                  <a:pt x="2" y="0"/>
                  <a:pt x="2" y="0"/>
                </a:cubicBezTo>
                <a:cubicBezTo>
                  <a:pt x="2" y="2"/>
                  <a:pt x="2" y="2"/>
                  <a:pt x="2" y="2"/>
                </a:cubicBezTo>
                <a:cubicBezTo>
                  <a:pt x="2" y="2"/>
                  <a:pt x="2" y="2"/>
                  <a:pt x="2" y="2"/>
                </a:cubicBezTo>
                <a:cubicBezTo>
                  <a:pt x="3" y="1"/>
                  <a:pt x="4" y="0"/>
                  <a:pt x="5" y="0"/>
                </a:cubicBezTo>
                <a:cubicBezTo>
                  <a:pt x="6" y="0"/>
                  <a:pt x="6" y="0"/>
                  <a:pt x="6" y="0"/>
                </a:cubicBezTo>
                <a:cubicBezTo>
                  <a:pt x="6" y="2"/>
                  <a:pt x="6" y="2"/>
                  <a:pt x="6" y="2"/>
                </a:cubicBezTo>
                <a:cubicBezTo>
                  <a:pt x="6" y="2"/>
                  <a:pt x="5" y="2"/>
                  <a:pt x="5" y="2"/>
                </a:cubicBezTo>
                <a:cubicBezTo>
                  <a:pt x="4" y="2"/>
                  <a:pt x="3" y="3"/>
                  <a:pt x="2" y="4"/>
                </a:cubicBezTo>
                <a:cubicBezTo>
                  <a:pt x="2" y="5"/>
                  <a:pt x="2" y="5"/>
                  <a:pt x="2" y="5"/>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37" name="Freeform 3691"/>
          <p:cNvSpPr>
            <a:spLocks noEditPoints="1"/>
          </p:cNvSpPr>
          <p:nvPr/>
        </p:nvSpPr>
        <p:spPr bwMode="auto">
          <a:xfrm>
            <a:off x="7717731" y="5187754"/>
            <a:ext cx="5012" cy="27067"/>
          </a:xfrm>
          <a:custGeom>
            <a:avLst/>
            <a:gdLst>
              <a:gd name="T0" fmla="*/ 3 w 3"/>
              <a:gd name="T1" fmla="*/ 2 h 17"/>
              <a:gd name="T2" fmla="*/ 1 w 3"/>
              <a:gd name="T3" fmla="*/ 3 h 17"/>
              <a:gd name="T4" fmla="*/ 0 w 3"/>
              <a:gd name="T5" fmla="*/ 2 h 17"/>
              <a:gd name="T6" fmla="*/ 1 w 3"/>
              <a:gd name="T7" fmla="*/ 0 h 17"/>
              <a:gd name="T8" fmla="*/ 3 w 3"/>
              <a:gd name="T9" fmla="*/ 2 h 17"/>
              <a:gd name="T10" fmla="*/ 0 w 3"/>
              <a:gd name="T11" fmla="*/ 17 h 17"/>
              <a:gd name="T12" fmla="*/ 0 w 3"/>
              <a:gd name="T13" fmla="*/ 5 h 17"/>
              <a:gd name="T14" fmla="*/ 2 w 3"/>
              <a:gd name="T15" fmla="*/ 5 h 17"/>
              <a:gd name="T16" fmla="*/ 2 w 3"/>
              <a:gd name="T17" fmla="*/ 17 h 17"/>
              <a:gd name="T18" fmla="*/ 0 w 3"/>
              <a:gd name="T19"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7">
                <a:moveTo>
                  <a:pt x="3" y="2"/>
                </a:moveTo>
                <a:cubicBezTo>
                  <a:pt x="3" y="3"/>
                  <a:pt x="2" y="3"/>
                  <a:pt x="1" y="3"/>
                </a:cubicBezTo>
                <a:cubicBezTo>
                  <a:pt x="1" y="3"/>
                  <a:pt x="0" y="3"/>
                  <a:pt x="0" y="2"/>
                </a:cubicBezTo>
                <a:cubicBezTo>
                  <a:pt x="0" y="1"/>
                  <a:pt x="1" y="0"/>
                  <a:pt x="1" y="0"/>
                </a:cubicBezTo>
                <a:cubicBezTo>
                  <a:pt x="2" y="0"/>
                  <a:pt x="3" y="1"/>
                  <a:pt x="3" y="2"/>
                </a:cubicBezTo>
                <a:close/>
                <a:moveTo>
                  <a:pt x="0" y="17"/>
                </a:moveTo>
                <a:cubicBezTo>
                  <a:pt x="0" y="5"/>
                  <a:pt x="0" y="5"/>
                  <a:pt x="0" y="5"/>
                </a:cubicBezTo>
                <a:cubicBezTo>
                  <a:pt x="2" y="5"/>
                  <a:pt x="2" y="5"/>
                  <a:pt x="2" y="5"/>
                </a:cubicBezTo>
                <a:cubicBezTo>
                  <a:pt x="2" y="17"/>
                  <a:pt x="2" y="17"/>
                  <a:pt x="2" y="17"/>
                </a:cubicBezTo>
                <a:lnTo>
                  <a:pt x="0" y="1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38" name="Freeform 3692"/>
          <p:cNvSpPr/>
          <p:nvPr/>
        </p:nvSpPr>
        <p:spPr bwMode="auto">
          <a:xfrm>
            <a:off x="7725751" y="5190761"/>
            <a:ext cx="11027" cy="24059"/>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5 w 7"/>
              <a:gd name="T13" fmla="*/ 13 h 15"/>
              <a:gd name="T14" fmla="*/ 7 w 7"/>
              <a:gd name="T15" fmla="*/ 13 h 15"/>
              <a:gd name="T16" fmla="*/ 7 w 7"/>
              <a:gd name="T17" fmla="*/ 15 h 15"/>
              <a:gd name="T18" fmla="*/ 5 w 7"/>
              <a:gd name="T19" fmla="*/ 15 h 15"/>
              <a:gd name="T20" fmla="*/ 2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2"/>
                  <a:pt x="4" y="13"/>
                  <a:pt x="5" y="13"/>
                </a:cubicBezTo>
                <a:cubicBezTo>
                  <a:pt x="6" y="13"/>
                  <a:pt x="6" y="13"/>
                  <a:pt x="7" y="13"/>
                </a:cubicBezTo>
                <a:cubicBezTo>
                  <a:pt x="7" y="15"/>
                  <a:pt x="7" y="15"/>
                  <a:pt x="7" y="15"/>
                </a:cubicBezTo>
                <a:cubicBezTo>
                  <a:pt x="6" y="15"/>
                  <a:pt x="6" y="15"/>
                  <a:pt x="5" y="15"/>
                </a:cubicBezTo>
                <a:cubicBezTo>
                  <a:pt x="4" y="15"/>
                  <a:pt x="3" y="15"/>
                  <a:pt x="2" y="14"/>
                </a:cubicBezTo>
                <a:cubicBezTo>
                  <a:pt x="2" y="13"/>
                  <a:pt x="2" y="12"/>
                  <a:pt x="2" y="11"/>
                </a:cubicBezTo>
                <a:cubicBezTo>
                  <a:pt x="2" y="5"/>
                  <a:pt x="2" y="5"/>
                  <a:pt x="2" y="5"/>
                </a:cubicBezTo>
                <a:cubicBezTo>
                  <a:pt x="0" y="5"/>
                  <a:pt x="0" y="5"/>
                  <a:pt x="0" y="5"/>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39" name="Oval 3693"/>
          <p:cNvSpPr>
            <a:spLocks noChangeArrowheads="1"/>
          </p:cNvSpPr>
          <p:nvPr/>
        </p:nvSpPr>
        <p:spPr bwMode="auto">
          <a:xfrm>
            <a:off x="7739786" y="5209808"/>
            <a:ext cx="5012" cy="5012"/>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40" name="Freeform 3694"/>
          <p:cNvSpPr>
            <a:spLocks noEditPoints="1"/>
          </p:cNvSpPr>
          <p:nvPr/>
        </p:nvSpPr>
        <p:spPr bwMode="auto">
          <a:xfrm>
            <a:off x="7756828" y="5187754"/>
            <a:ext cx="16040" cy="27067"/>
          </a:xfrm>
          <a:custGeom>
            <a:avLst/>
            <a:gdLst>
              <a:gd name="T0" fmla="*/ 0 w 10"/>
              <a:gd name="T1" fmla="*/ 1 h 17"/>
              <a:gd name="T2" fmla="*/ 4 w 10"/>
              <a:gd name="T3" fmla="*/ 0 h 17"/>
              <a:gd name="T4" fmla="*/ 8 w 10"/>
              <a:gd name="T5" fmla="*/ 2 h 17"/>
              <a:gd name="T6" fmla="*/ 10 w 10"/>
              <a:gd name="T7" fmla="*/ 5 h 17"/>
              <a:gd name="T8" fmla="*/ 9 w 10"/>
              <a:gd name="T9" fmla="*/ 9 h 17"/>
              <a:gd name="T10" fmla="*/ 4 w 10"/>
              <a:gd name="T11" fmla="*/ 10 h 17"/>
              <a:gd name="T12" fmla="*/ 2 w 10"/>
              <a:gd name="T13" fmla="*/ 10 h 17"/>
              <a:gd name="T14" fmla="*/ 2 w 10"/>
              <a:gd name="T15" fmla="*/ 17 h 17"/>
              <a:gd name="T16" fmla="*/ 0 w 10"/>
              <a:gd name="T17" fmla="*/ 17 h 17"/>
              <a:gd name="T18" fmla="*/ 0 w 10"/>
              <a:gd name="T19" fmla="*/ 1 h 17"/>
              <a:gd name="T20" fmla="*/ 2 w 10"/>
              <a:gd name="T21" fmla="*/ 8 h 17"/>
              <a:gd name="T22" fmla="*/ 4 w 10"/>
              <a:gd name="T23" fmla="*/ 9 h 17"/>
              <a:gd name="T24" fmla="*/ 8 w 10"/>
              <a:gd name="T25" fmla="*/ 5 h 17"/>
              <a:gd name="T26" fmla="*/ 4 w 10"/>
              <a:gd name="T27" fmla="*/ 2 h 17"/>
              <a:gd name="T28" fmla="*/ 2 w 10"/>
              <a:gd name="T29" fmla="*/ 2 h 17"/>
              <a:gd name="T30" fmla="*/ 2 w 10"/>
              <a:gd name="T31"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7">
                <a:moveTo>
                  <a:pt x="0" y="1"/>
                </a:moveTo>
                <a:cubicBezTo>
                  <a:pt x="1" y="1"/>
                  <a:pt x="2" y="0"/>
                  <a:pt x="4" y="0"/>
                </a:cubicBezTo>
                <a:cubicBezTo>
                  <a:pt x="6" y="0"/>
                  <a:pt x="7" y="1"/>
                  <a:pt x="8" y="2"/>
                </a:cubicBezTo>
                <a:cubicBezTo>
                  <a:pt x="9" y="2"/>
                  <a:pt x="10" y="4"/>
                  <a:pt x="10" y="5"/>
                </a:cubicBezTo>
                <a:cubicBezTo>
                  <a:pt x="10" y="7"/>
                  <a:pt x="9" y="8"/>
                  <a:pt x="9" y="9"/>
                </a:cubicBezTo>
                <a:cubicBezTo>
                  <a:pt x="8" y="10"/>
                  <a:pt x="6" y="10"/>
                  <a:pt x="4" y="10"/>
                </a:cubicBezTo>
                <a:cubicBezTo>
                  <a:pt x="3" y="10"/>
                  <a:pt x="2" y="10"/>
                  <a:pt x="2" y="10"/>
                </a:cubicBezTo>
                <a:cubicBezTo>
                  <a:pt x="2" y="17"/>
                  <a:pt x="2" y="17"/>
                  <a:pt x="2" y="17"/>
                </a:cubicBezTo>
                <a:cubicBezTo>
                  <a:pt x="0" y="17"/>
                  <a:pt x="0" y="17"/>
                  <a:pt x="0" y="17"/>
                </a:cubicBezTo>
                <a:lnTo>
                  <a:pt x="0" y="1"/>
                </a:lnTo>
                <a:close/>
                <a:moveTo>
                  <a:pt x="2" y="8"/>
                </a:moveTo>
                <a:cubicBezTo>
                  <a:pt x="2" y="9"/>
                  <a:pt x="3" y="9"/>
                  <a:pt x="4" y="9"/>
                </a:cubicBezTo>
                <a:cubicBezTo>
                  <a:pt x="6" y="9"/>
                  <a:pt x="8" y="7"/>
                  <a:pt x="8" y="5"/>
                </a:cubicBezTo>
                <a:cubicBezTo>
                  <a:pt x="8" y="3"/>
                  <a:pt x="6" y="2"/>
                  <a:pt x="4" y="2"/>
                </a:cubicBezTo>
                <a:cubicBezTo>
                  <a:pt x="3" y="2"/>
                  <a:pt x="2" y="2"/>
                  <a:pt x="2" y="2"/>
                </a:cubicBezTo>
                <a:lnTo>
                  <a:pt x="2"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41" name="Freeform 3695"/>
          <p:cNvSpPr>
            <a:spLocks noEditPoints="1"/>
          </p:cNvSpPr>
          <p:nvPr/>
        </p:nvSpPr>
        <p:spPr bwMode="auto">
          <a:xfrm>
            <a:off x="7773870" y="5195773"/>
            <a:ext cx="18045" cy="19047"/>
          </a:xfrm>
          <a:custGeom>
            <a:avLst/>
            <a:gdLst>
              <a:gd name="T0" fmla="*/ 2 w 11"/>
              <a:gd name="T1" fmla="*/ 6 h 12"/>
              <a:gd name="T2" fmla="*/ 6 w 11"/>
              <a:gd name="T3" fmla="*/ 10 h 12"/>
              <a:gd name="T4" fmla="*/ 10 w 11"/>
              <a:gd name="T5" fmla="*/ 10 h 12"/>
              <a:gd name="T6" fmla="*/ 10 w 11"/>
              <a:gd name="T7" fmla="*/ 11 h 12"/>
              <a:gd name="T8" fmla="*/ 6 w 11"/>
              <a:gd name="T9" fmla="*/ 12 h 12"/>
              <a:gd name="T10" fmla="*/ 0 w 11"/>
              <a:gd name="T11" fmla="*/ 6 h 12"/>
              <a:gd name="T12" fmla="*/ 6 w 11"/>
              <a:gd name="T13" fmla="*/ 0 h 12"/>
              <a:gd name="T14" fmla="*/ 11 w 11"/>
              <a:gd name="T15" fmla="*/ 5 h 12"/>
              <a:gd name="T16" fmla="*/ 11 w 11"/>
              <a:gd name="T17" fmla="*/ 6 h 12"/>
              <a:gd name="T18" fmla="*/ 2 w 11"/>
              <a:gd name="T19" fmla="*/ 6 h 12"/>
              <a:gd name="T20" fmla="*/ 9 w 11"/>
              <a:gd name="T21" fmla="*/ 5 h 12"/>
              <a:gd name="T22" fmla="*/ 6 w 11"/>
              <a:gd name="T23" fmla="*/ 1 h 12"/>
              <a:gd name="T24" fmla="*/ 2 w 11"/>
              <a:gd name="T25" fmla="*/ 5 h 12"/>
              <a:gd name="T26" fmla="*/ 9 w 11"/>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2">
                <a:moveTo>
                  <a:pt x="2" y="6"/>
                </a:moveTo>
                <a:cubicBezTo>
                  <a:pt x="2" y="9"/>
                  <a:pt x="4" y="10"/>
                  <a:pt x="6" y="10"/>
                </a:cubicBezTo>
                <a:cubicBezTo>
                  <a:pt x="8" y="10"/>
                  <a:pt x="9" y="10"/>
                  <a:pt x="10" y="10"/>
                </a:cubicBezTo>
                <a:cubicBezTo>
                  <a:pt x="10" y="11"/>
                  <a:pt x="10" y="11"/>
                  <a:pt x="10" y="11"/>
                </a:cubicBezTo>
                <a:cubicBezTo>
                  <a:pt x="9" y="12"/>
                  <a:pt x="8" y="12"/>
                  <a:pt x="6" y="12"/>
                </a:cubicBezTo>
                <a:cubicBezTo>
                  <a:pt x="3" y="12"/>
                  <a:pt x="0" y="10"/>
                  <a:pt x="0" y="6"/>
                </a:cubicBezTo>
                <a:cubicBezTo>
                  <a:pt x="0" y="3"/>
                  <a:pt x="2" y="0"/>
                  <a:pt x="6" y="0"/>
                </a:cubicBezTo>
                <a:cubicBezTo>
                  <a:pt x="10" y="0"/>
                  <a:pt x="11" y="3"/>
                  <a:pt x="11" y="5"/>
                </a:cubicBezTo>
                <a:cubicBezTo>
                  <a:pt x="11" y="6"/>
                  <a:pt x="11" y="6"/>
                  <a:pt x="11" y="6"/>
                </a:cubicBezTo>
                <a:lnTo>
                  <a:pt x="2" y="6"/>
                </a:lnTo>
                <a:close/>
                <a:moveTo>
                  <a:pt x="9" y="5"/>
                </a:moveTo>
                <a:cubicBezTo>
                  <a:pt x="9" y="3"/>
                  <a:pt x="8" y="1"/>
                  <a:pt x="6" y="1"/>
                </a:cubicBezTo>
                <a:cubicBezTo>
                  <a:pt x="4" y="1"/>
                  <a:pt x="3" y="3"/>
                  <a:pt x="2" y="5"/>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42" name="Rectangle 3696"/>
          <p:cNvSpPr>
            <a:spLocks noChangeArrowheads="1"/>
          </p:cNvSpPr>
          <p:nvPr/>
        </p:nvSpPr>
        <p:spPr bwMode="auto">
          <a:xfrm>
            <a:off x="7794922" y="5187754"/>
            <a:ext cx="4010"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343" name="Rectangle 3697"/>
          <p:cNvSpPr>
            <a:spLocks noChangeArrowheads="1"/>
          </p:cNvSpPr>
          <p:nvPr/>
        </p:nvSpPr>
        <p:spPr bwMode="auto">
          <a:xfrm>
            <a:off x="7803944" y="5187754"/>
            <a:ext cx="5012"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344" name="Freeform 3698"/>
          <p:cNvSpPr>
            <a:spLocks noEditPoints="1"/>
          </p:cNvSpPr>
          <p:nvPr/>
        </p:nvSpPr>
        <p:spPr bwMode="auto">
          <a:xfrm>
            <a:off x="7811964" y="5195773"/>
            <a:ext cx="17042" cy="19047"/>
          </a:xfrm>
          <a:custGeom>
            <a:avLst/>
            <a:gdLst>
              <a:gd name="T0" fmla="*/ 2 w 11"/>
              <a:gd name="T1" fmla="*/ 6 h 12"/>
              <a:gd name="T2" fmla="*/ 6 w 11"/>
              <a:gd name="T3" fmla="*/ 10 h 12"/>
              <a:gd name="T4" fmla="*/ 10 w 11"/>
              <a:gd name="T5" fmla="*/ 10 h 12"/>
              <a:gd name="T6" fmla="*/ 10 w 11"/>
              <a:gd name="T7" fmla="*/ 11 h 12"/>
              <a:gd name="T8" fmla="*/ 6 w 11"/>
              <a:gd name="T9" fmla="*/ 12 h 12"/>
              <a:gd name="T10" fmla="*/ 0 w 11"/>
              <a:gd name="T11" fmla="*/ 6 h 12"/>
              <a:gd name="T12" fmla="*/ 6 w 11"/>
              <a:gd name="T13" fmla="*/ 0 h 12"/>
              <a:gd name="T14" fmla="*/ 11 w 11"/>
              <a:gd name="T15" fmla="*/ 5 h 12"/>
              <a:gd name="T16" fmla="*/ 11 w 11"/>
              <a:gd name="T17" fmla="*/ 6 h 12"/>
              <a:gd name="T18" fmla="*/ 2 w 11"/>
              <a:gd name="T19" fmla="*/ 6 h 12"/>
              <a:gd name="T20" fmla="*/ 9 w 11"/>
              <a:gd name="T21" fmla="*/ 5 h 12"/>
              <a:gd name="T22" fmla="*/ 6 w 11"/>
              <a:gd name="T23" fmla="*/ 1 h 12"/>
              <a:gd name="T24" fmla="*/ 3 w 11"/>
              <a:gd name="T25" fmla="*/ 5 h 12"/>
              <a:gd name="T26" fmla="*/ 9 w 11"/>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2">
                <a:moveTo>
                  <a:pt x="2" y="6"/>
                </a:moveTo>
                <a:cubicBezTo>
                  <a:pt x="3" y="9"/>
                  <a:pt x="4" y="10"/>
                  <a:pt x="6" y="10"/>
                </a:cubicBezTo>
                <a:cubicBezTo>
                  <a:pt x="8" y="10"/>
                  <a:pt x="9" y="10"/>
                  <a:pt x="10" y="10"/>
                </a:cubicBezTo>
                <a:cubicBezTo>
                  <a:pt x="10" y="11"/>
                  <a:pt x="10" y="11"/>
                  <a:pt x="10" y="11"/>
                </a:cubicBezTo>
                <a:cubicBezTo>
                  <a:pt x="9" y="12"/>
                  <a:pt x="8" y="12"/>
                  <a:pt x="6" y="12"/>
                </a:cubicBezTo>
                <a:cubicBezTo>
                  <a:pt x="3" y="12"/>
                  <a:pt x="0" y="10"/>
                  <a:pt x="0" y="6"/>
                </a:cubicBezTo>
                <a:cubicBezTo>
                  <a:pt x="0" y="3"/>
                  <a:pt x="3" y="0"/>
                  <a:pt x="6" y="0"/>
                </a:cubicBezTo>
                <a:cubicBezTo>
                  <a:pt x="10" y="0"/>
                  <a:pt x="11" y="3"/>
                  <a:pt x="11" y="5"/>
                </a:cubicBezTo>
                <a:cubicBezTo>
                  <a:pt x="11" y="6"/>
                  <a:pt x="11" y="6"/>
                  <a:pt x="11" y="6"/>
                </a:cubicBezTo>
                <a:lnTo>
                  <a:pt x="2" y="6"/>
                </a:lnTo>
                <a:close/>
                <a:moveTo>
                  <a:pt x="9" y="5"/>
                </a:moveTo>
                <a:cubicBezTo>
                  <a:pt x="9" y="3"/>
                  <a:pt x="8" y="1"/>
                  <a:pt x="6" y="1"/>
                </a:cubicBezTo>
                <a:cubicBezTo>
                  <a:pt x="4" y="1"/>
                  <a:pt x="3" y="3"/>
                  <a:pt x="3" y="5"/>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45" name="Freeform 3699"/>
          <p:cNvSpPr/>
          <p:nvPr/>
        </p:nvSpPr>
        <p:spPr bwMode="auto">
          <a:xfrm>
            <a:off x="7832013" y="5195773"/>
            <a:ext cx="16040" cy="19047"/>
          </a:xfrm>
          <a:custGeom>
            <a:avLst/>
            <a:gdLst>
              <a:gd name="T0" fmla="*/ 1 w 10"/>
              <a:gd name="T1" fmla="*/ 3 h 12"/>
              <a:gd name="T2" fmla="*/ 0 w 10"/>
              <a:gd name="T3" fmla="*/ 0 h 12"/>
              <a:gd name="T4" fmla="*/ 2 w 10"/>
              <a:gd name="T5" fmla="*/ 0 h 12"/>
              <a:gd name="T6" fmla="*/ 2 w 10"/>
              <a:gd name="T7" fmla="*/ 2 h 12"/>
              <a:gd name="T8" fmla="*/ 3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6 w 10"/>
              <a:gd name="T21" fmla="*/ 2 h 12"/>
              <a:gd name="T22" fmla="*/ 3 w 10"/>
              <a:gd name="T23" fmla="*/ 4 h 12"/>
              <a:gd name="T24" fmla="*/ 3 w 10"/>
              <a:gd name="T25" fmla="*/ 5 h 12"/>
              <a:gd name="T26" fmla="*/ 3 w 10"/>
              <a:gd name="T27" fmla="*/ 12 h 12"/>
              <a:gd name="T28" fmla="*/ 1 w 10"/>
              <a:gd name="T29" fmla="*/ 12 h 12"/>
              <a:gd name="T30" fmla="*/ 1 w 10"/>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 y="3"/>
                </a:moveTo>
                <a:cubicBezTo>
                  <a:pt x="1" y="2"/>
                  <a:pt x="1" y="1"/>
                  <a:pt x="0" y="0"/>
                </a:cubicBezTo>
                <a:cubicBezTo>
                  <a:pt x="2" y="0"/>
                  <a:pt x="2" y="0"/>
                  <a:pt x="2" y="0"/>
                </a:cubicBezTo>
                <a:cubicBezTo>
                  <a:pt x="2" y="2"/>
                  <a:pt x="2" y="2"/>
                  <a:pt x="2" y="2"/>
                </a:cubicBezTo>
                <a:cubicBezTo>
                  <a:pt x="3" y="2"/>
                  <a:pt x="3" y="2"/>
                  <a:pt x="3" y="2"/>
                </a:cubicBezTo>
                <a:cubicBezTo>
                  <a:pt x="3" y="1"/>
                  <a:pt x="4" y="0"/>
                  <a:pt x="6" y="0"/>
                </a:cubicBezTo>
                <a:cubicBezTo>
                  <a:pt x="8" y="0"/>
                  <a:pt x="10" y="1"/>
                  <a:pt x="10" y="5"/>
                </a:cubicBezTo>
                <a:cubicBezTo>
                  <a:pt x="10" y="12"/>
                  <a:pt x="10" y="12"/>
                  <a:pt x="10" y="12"/>
                </a:cubicBezTo>
                <a:cubicBezTo>
                  <a:pt x="8" y="12"/>
                  <a:pt x="8" y="12"/>
                  <a:pt x="8" y="12"/>
                </a:cubicBezTo>
                <a:cubicBezTo>
                  <a:pt x="8" y="5"/>
                  <a:pt x="8" y="5"/>
                  <a:pt x="8" y="5"/>
                </a:cubicBezTo>
                <a:cubicBezTo>
                  <a:pt x="8" y="3"/>
                  <a:pt x="8" y="2"/>
                  <a:pt x="6" y="2"/>
                </a:cubicBezTo>
                <a:cubicBezTo>
                  <a:pt x="4" y="2"/>
                  <a:pt x="3" y="3"/>
                  <a:pt x="3" y="4"/>
                </a:cubicBezTo>
                <a:cubicBezTo>
                  <a:pt x="3" y="4"/>
                  <a:pt x="3" y="4"/>
                  <a:pt x="3" y="5"/>
                </a:cubicBezTo>
                <a:cubicBezTo>
                  <a:pt x="3" y="12"/>
                  <a:pt x="3" y="12"/>
                  <a:pt x="3" y="12"/>
                </a:cubicBezTo>
                <a:cubicBezTo>
                  <a:pt x="1" y="12"/>
                  <a:pt x="1" y="12"/>
                  <a:pt x="1" y="12"/>
                </a:cubicBezTo>
                <a:lnTo>
                  <a:pt x="1"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46" name="Freeform 3700"/>
          <p:cNvSpPr/>
          <p:nvPr/>
        </p:nvSpPr>
        <p:spPr bwMode="auto">
          <a:xfrm>
            <a:off x="7853065" y="5190761"/>
            <a:ext cx="11027" cy="24059"/>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5 w 7"/>
              <a:gd name="T13" fmla="*/ 13 h 15"/>
              <a:gd name="T14" fmla="*/ 6 w 7"/>
              <a:gd name="T15" fmla="*/ 13 h 15"/>
              <a:gd name="T16" fmla="*/ 6 w 7"/>
              <a:gd name="T17" fmla="*/ 15 h 15"/>
              <a:gd name="T18" fmla="*/ 5 w 7"/>
              <a:gd name="T19" fmla="*/ 15 h 15"/>
              <a:gd name="T20" fmla="*/ 2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2"/>
                  <a:pt x="4" y="13"/>
                  <a:pt x="5" y="13"/>
                </a:cubicBezTo>
                <a:cubicBezTo>
                  <a:pt x="6" y="13"/>
                  <a:pt x="6" y="13"/>
                  <a:pt x="6" y="13"/>
                </a:cubicBezTo>
                <a:cubicBezTo>
                  <a:pt x="6" y="15"/>
                  <a:pt x="6" y="15"/>
                  <a:pt x="6" y="15"/>
                </a:cubicBezTo>
                <a:cubicBezTo>
                  <a:pt x="6" y="15"/>
                  <a:pt x="5" y="15"/>
                  <a:pt x="5" y="15"/>
                </a:cubicBezTo>
                <a:cubicBezTo>
                  <a:pt x="4" y="15"/>
                  <a:pt x="3" y="15"/>
                  <a:pt x="2" y="14"/>
                </a:cubicBezTo>
                <a:cubicBezTo>
                  <a:pt x="2" y="13"/>
                  <a:pt x="2" y="12"/>
                  <a:pt x="2" y="11"/>
                </a:cubicBezTo>
                <a:cubicBezTo>
                  <a:pt x="2" y="5"/>
                  <a:pt x="2" y="5"/>
                  <a:pt x="2" y="5"/>
                </a:cubicBezTo>
                <a:cubicBezTo>
                  <a:pt x="0" y="5"/>
                  <a:pt x="0" y="5"/>
                  <a:pt x="0" y="5"/>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47" name="Freeform 3701"/>
          <p:cNvSpPr>
            <a:spLocks noEditPoints="1"/>
          </p:cNvSpPr>
          <p:nvPr/>
        </p:nvSpPr>
        <p:spPr bwMode="auto">
          <a:xfrm>
            <a:off x="7865095" y="5195773"/>
            <a:ext cx="16040" cy="19047"/>
          </a:xfrm>
          <a:custGeom>
            <a:avLst/>
            <a:gdLst>
              <a:gd name="T0" fmla="*/ 2 w 10"/>
              <a:gd name="T1" fmla="*/ 6 h 12"/>
              <a:gd name="T2" fmla="*/ 6 w 10"/>
              <a:gd name="T3" fmla="*/ 10 h 12"/>
              <a:gd name="T4" fmla="*/ 9 w 10"/>
              <a:gd name="T5" fmla="*/ 10 h 12"/>
              <a:gd name="T6" fmla="*/ 10 w 10"/>
              <a:gd name="T7" fmla="*/ 11 h 12"/>
              <a:gd name="T8" fmla="*/ 6 w 10"/>
              <a:gd name="T9" fmla="*/ 12 h 12"/>
              <a:gd name="T10" fmla="*/ 0 w 10"/>
              <a:gd name="T11" fmla="*/ 6 h 12"/>
              <a:gd name="T12" fmla="*/ 6 w 10"/>
              <a:gd name="T13" fmla="*/ 0 h 12"/>
              <a:gd name="T14" fmla="*/ 10 w 10"/>
              <a:gd name="T15" fmla="*/ 5 h 12"/>
              <a:gd name="T16" fmla="*/ 10 w 10"/>
              <a:gd name="T17" fmla="*/ 6 h 12"/>
              <a:gd name="T18" fmla="*/ 2 w 10"/>
              <a:gd name="T19" fmla="*/ 6 h 12"/>
              <a:gd name="T20" fmla="*/ 8 w 10"/>
              <a:gd name="T21" fmla="*/ 5 h 12"/>
              <a:gd name="T22" fmla="*/ 6 w 10"/>
              <a:gd name="T23" fmla="*/ 1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8" y="10"/>
                  <a:pt x="9" y="10"/>
                  <a:pt x="9" y="10"/>
                </a:cubicBezTo>
                <a:cubicBezTo>
                  <a:pt x="10" y="11"/>
                  <a:pt x="10" y="11"/>
                  <a:pt x="10" y="11"/>
                </a:cubicBezTo>
                <a:cubicBezTo>
                  <a:pt x="9" y="12"/>
                  <a:pt x="8" y="12"/>
                  <a:pt x="6" y="12"/>
                </a:cubicBezTo>
                <a:cubicBezTo>
                  <a:pt x="2" y="12"/>
                  <a:pt x="0" y="10"/>
                  <a:pt x="0" y="6"/>
                </a:cubicBezTo>
                <a:cubicBezTo>
                  <a:pt x="0" y="3"/>
                  <a:pt x="2" y="0"/>
                  <a:pt x="6" y="0"/>
                </a:cubicBezTo>
                <a:cubicBezTo>
                  <a:pt x="9" y="0"/>
                  <a:pt x="10" y="3"/>
                  <a:pt x="10" y="5"/>
                </a:cubicBezTo>
                <a:cubicBezTo>
                  <a:pt x="10" y="6"/>
                  <a:pt x="10" y="6"/>
                  <a:pt x="10" y="6"/>
                </a:cubicBezTo>
                <a:lnTo>
                  <a:pt x="2" y="6"/>
                </a:lnTo>
                <a:close/>
                <a:moveTo>
                  <a:pt x="8" y="5"/>
                </a:moveTo>
                <a:cubicBezTo>
                  <a:pt x="8" y="3"/>
                  <a:pt x="8" y="1"/>
                  <a:pt x="6" y="1"/>
                </a:cubicBezTo>
                <a:cubicBezTo>
                  <a:pt x="3" y="1"/>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48" name="Freeform 3702"/>
          <p:cNvSpPr/>
          <p:nvPr/>
        </p:nvSpPr>
        <p:spPr bwMode="auto">
          <a:xfrm>
            <a:off x="7886147" y="5195773"/>
            <a:ext cx="11027" cy="19047"/>
          </a:xfrm>
          <a:custGeom>
            <a:avLst/>
            <a:gdLst>
              <a:gd name="T0" fmla="*/ 0 w 7"/>
              <a:gd name="T1" fmla="*/ 10 h 12"/>
              <a:gd name="T2" fmla="*/ 3 w 7"/>
              <a:gd name="T3" fmla="*/ 10 h 12"/>
              <a:gd name="T4" fmla="*/ 5 w 7"/>
              <a:gd name="T5" fmla="*/ 9 h 12"/>
              <a:gd name="T6" fmla="*/ 3 w 7"/>
              <a:gd name="T7" fmla="*/ 6 h 12"/>
              <a:gd name="T8" fmla="*/ 0 w 7"/>
              <a:gd name="T9" fmla="*/ 3 h 12"/>
              <a:gd name="T10" fmla="*/ 4 w 7"/>
              <a:gd name="T11" fmla="*/ 0 h 12"/>
              <a:gd name="T12" fmla="*/ 7 w 7"/>
              <a:gd name="T13" fmla="*/ 1 h 12"/>
              <a:gd name="T14" fmla="*/ 6 w 7"/>
              <a:gd name="T15" fmla="*/ 2 h 12"/>
              <a:gd name="T16" fmla="*/ 4 w 7"/>
              <a:gd name="T17" fmla="*/ 1 h 12"/>
              <a:gd name="T18" fmla="*/ 2 w 7"/>
              <a:gd name="T19" fmla="*/ 3 h 12"/>
              <a:gd name="T20" fmla="*/ 4 w 7"/>
              <a:gd name="T21" fmla="*/ 5 h 12"/>
              <a:gd name="T22" fmla="*/ 7 w 7"/>
              <a:gd name="T23" fmla="*/ 8 h 12"/>
              <a:gd name="T24" fmla="*/ 3 w 7"/>
              <a:gd name="T25" fmla="*/ 12 h 12"/>
              <a:gd name="T26" fmla="*/ 0 w 7"/>
              <a:gd name="T27" fmla="*/ 11 h 12"/>
              <a:gd name="T28" fmla="*/ 0 w 7"/>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2">
                <a:moveTo>
                  <a:pt x="0" y="10"/>
                </a:moveTo>
                <a:cubicBezTo>
                  <a:pt x="1" y="10"/>
                  <a:pt x="2" y="10"/>
                  <a:pt x="3" y="10"/>
                </a:cubicBezTo>
                <a:cubicBezTo>
                  <a:pt x="4" y="10"/>
                  <a:pt x="5" y="10"/>
                  <a:pt x="5" y="9"/>
                </a:cubicBezTo>
                <a:cubicBezTo>
                  <a:pt x="5" y="8"/>
                  <a:pt x="4" y="7"/>
                  <a:pt x="3" y="6"/>
                </a:cubicBezTo>
                <a:cubicBezTo>
                  <a:pt x="1" y="6"/>
                  <a:pt x="0" y="5"/>
                  <a:pt x="0" y="3"/>
                </a:cubicBezTo>
                <a:cubicBezTo>
                  <a:pt x="0" y="1"/>
                  <a:pt x="1" y="0"/>
                  <a:pt x="4" y="0"/>
                </a:cubicBezTo>
                <a:cubicBezTo>
                  <a:pt x="5" y="0"/>
                  <a:pt x="6" y="0"/>
                  <a:pt x="7" y="1"/>
                </a:cubicBezTo>
                <a:cubicBezTo>
                  <a:pt x="6" y="2"/>
                  <a:pt x="6" y="2"/>
                  <a:pt x="6" y="2"/>
                </a:cubicBezTo>
                <a:cubicBezTo>
                  <a:pt x="6" y="2"/>
                  <a:pt x="5" y="1"/>
                  <a:pt x="4" y="1"/>
                </a:cubicBezTo>
                <a:cubicBezTo>
                  <a:pt x="3" y="1"/>
                  <a:pt x="2" y="2"/>
                  <a:pt x="2" y="3"/>
                </a:cubicBezTo>
                <a:cubicBezTo>
                  <a:pt x="2" y="4"/>
                  <a:pt x="3" y="4"/>
                  <a:pt x="4" y="5"/>
                </a:cubicBezTo>
                <a:cubicBezTo>
                  <a:pt x="6" y="6"/>
                  <a:pt x="7" y="7"/>
                  <a:pt x="7" y="8"/>
                </a:cubicBezTo>
                <a:cubicBezTo>
                  <a:pt x="7" y="10"/>
                  <a:pt x="6" y="12"/>
                  <a:pt x="3" y="12"/>
                </a:cubicBezTo>
                <a:cubicBezTo>
                  <a:pt x="2" y="12"/>
                  <a:pt x="0" y="12"/>
                  <a:pt x="0" y="11"/>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49" name="Freeform 3703"/>
          <p:cNvSpPr>
            <a:spLocks noEditPoints="1"/>
          </p:cNvSpPr>
          <p:nvPr/>
        </p:nvSpPr>
        <p:spPr bwMode="auto">
          <a:xfrm>
            <a:off x="7900182" y="5195773"/>
            <a:ext cx="17042" cy="25062"/>
          </a:xfrm>
          <a:custGeom>
            <a:avLst/>
            <a:gdLst>
              <a:gd name="T0" fmla="*/ 9 w 11"/>
              <a:gd name="T1" fmla="*/ 10 h 16"/>
              <a:gd name="T2" fmla="*/ 9 w 11"/>
              <a:gd name="T3" fmla="*/ 10 h 16"/>
              <a:gd name="T4" fmla="*/ 5 w 11"/>
              <a:gd name="T5" fmla="*/ 12 h 16"/>
              <a:gd name="T6" fmla="*/ 0 w 11"/>
              <a:gd name="T7" fmla="*/ 6 h 16"/>
              <a:gd name="T8" fmla="*/ 5 w 11"/>
              <a:gd name="T9" fmla="*/ 0 h 16"/>
              <a:gd name="T10" fmla="*/ 9 w 11"/>
              <a:gd name="T11" fmla="*/ 2 h 16"/>
              <a:gd name="T12" fmla="*/ 9 w 11"/>
              <a:gd name="T13" fmla="*/ 2 h 16"/>
              <a:gd name="T14" fmla="*/ 9 w 11"/>
              <a:gd name="T15" fmla="*/ 0 h 16"/>
              <a:gd name="T16" fmla="*/ 11 w 11"/>
              <a:gd name="T17" fmla="*/ 0 h 16"/>
              <a:gd name="T18" fmla="*/ 11 w 11"/>
              <a:gd name="T19" fmla="*/ 3 h 16"/>
              <a:gd name="T20" fmla="*/ 11 w 11"/>
              <a:gd name="T21" fmla="*/ 16 h 16"/>
              <a:gd name="T22" fmla="*/ 9 w 11"/>
              <a:gd name="T23" fmla="*/ 16 h 16"/>
              <a:gd name="T24" fmla="*/ 9 w 11"/>
              <a:gd name="T25" fmla="*/ 10 h 16"/>
              <a:gd name="T26" fmla="*/ 9 w 11"/>
              <a:gd name="T27" fmla="*/ 5 h 16"/>
              <a:gd name="T28" fmla="*/ 9 w 11"/>
              <a:gd name="T29" fmla="*/ 4 h 16"/>
              <a:gd name="T30" fmla="*/ 6 w 11"/>
              <a:gd name="T31" fmla="*/ 1 h 16"/>
              <a:gd name="T32" fmla="*/ 2 w 11"/>
              <a:gd name="T33" fmla="*/ 6 h 16"/>
              <a:gd name="T34" fmla="*/ 6 w 11"/>
              <a:gd name="T35" fmla="*/ 10 h 16"/>
              <a:gd name="T36" fmla="*/ 9 w 11"/>
              <a:gd name="T37" fmla="*/ 8 h 16"/>
              <a:gd name="T38" fmla="*/ 9 w 11"/>
              <a:gd name="T39" fmla="*/ 7 h 16"/>
              <a:gd name="T40" fmla="*/ 9 w 11"/>
              <a:gd name="T41" fmla="*/ 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6">
                <a:moveTo>
                  <a:pt x="9" y="10"/>
                </a:moveTo>
                <a:cubicBezTo>
                  <a:pt x="9" y="10"/>
                  <a:pt x="9" y="10"/>
                  <a:pt x="9" y="10"/>
                </a:cubicBezTo>
                <a:cubicBezTo>
                  <a:pt x="8" y="11"/>
                  <a:pt x="7" y="12"/>
                  <a:pt x="5" y="12"/>
                </a:cubicBezTo>
                <a:cubicBezTo>
                  <a:pt x="2" y="12"/>
                  <a:pt x="0" y="10"/>
                  <a:pt x="0" y="6"/>
                </a:cubicBezTo>
                <a:cubicBezTo>
                  <a:pt x="0" y="2"/>
                  <a:pt x="3" y="0"/>
                  <a:pt x="5" y="0"/>
                </a:cubicBezTo>
                <a:cubicBezTo>
                  <a:pt x="7" y="0"/>
                  <a:pt x="8" y="1"/>
                  <a:pt x="9" y="2"/>
                </a:cubicBezTo>
                <a:cubicBezTo>
                  <a:pt x="9" y="2"/>
                  <a:pt x="9" y="2"/>
                  <a:pt x="9" y="2"/>
                </a:cubicBezTo>
                <a:cubicBezTo>
                  <a:pt x="9" y="0"/>
                  <a:pt x="9" y="0"/>
                  <a:pt x="9" y="0"/>
                </a:cubicBezTo>
                <a:cubicBezTo>
                  <a:pt x="11" y="0"/>
                  <a:pt x="11" y="0"/>
                  <a:pt x="11" y="0"/>
                </a:cubicBezTo>
                <a:cubicBezTo>
                  <a:pt x="11" y="1"/>
                  <a:pt x="11" y="2"/>
                  <a:pt x="11" y="3"/>
                </a:cubicBezTo>
                <a:cubicBezTo>
                  <a:pt x="11" y="16"/>
                  <a:pt x="11" y="16"/>
                  <a:pt x="11" y="16"/>
                </a:cubicBezTo>
                <a:cubicBezTo>
                  <a:pt x="9" y="16"/>
                  <a:pt x="9" y="16"/>
                  <a:pt x="9" y="16"/>
                </a:cubicBezTo>
                <a:lnTo>
                  <a:pt x="9" y="10"/>
                </a:lnTo>
                <a:close/>
                <a:moveTo>
                  <a:pt x="9" y="5"/>
                </a:moveTo>
                <a:cubicBezTo>
                  <a:pt x="9" y="4"/>
                  <a:pt x="9" y="4"/>
                  <a:pt x="9" y="4"/>
                </a:cubicBezTo>
                <a:cubicBezTo>
                  <a:pt x="9" y="3"/>
                  <a:pt x="7" y="1"/>
                  <a:pt x="6" y="1"/>
                </a:cubicBezTo>
                <a:cubicBezTo>
                  <a:pt x="4" y="1"/>
                  <a:pt x="2" y="3"/>
                  <a:pt x="2" y="6"/>
                </a:cubicBezTo>
                <a:cubicBezTo>
                  <a:pt x="2" y="8"/>
                  <a:pt x="3" y="10"/>
                  <a:pt x="6" y="10"/>
                </a:cubicBezTo>
                <a:cubicBezTo>
                  <a:pt x="7" y="10"/>
                  <a:pt x="8" y="9"/>
                  <a:pt x="9" y="8"/>
                </a:cubicBezTo>
                <a:cubicBezTo>
                  <a:pt x="9" y="8"/>
                  <a:pt x="9" y="7"/>
                  <a:pt x="9" y="7"/>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50" name="Freeform 3704"/>
          <p:cNvSpPr/>
          <p:nvPr/>
        </p:nvSpPr>
        <p:spPr bwMode="auto">
          <a:xfrm>
            <a:off x="7923239" y="5195773"/>
            <a:ext cx="16040" cy="19047"/>
          </a:xfrm>
          <a:custGeom>
            <a:avLst/>
            <a:gdLst>
              <a:gd name="T0" fmla="*/ 10 w 10"/>
              <a:gd name="T1" fmla="*/ 8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6 h 12"/>
              <a:gd name="T20" fmla="*/ 4 w 10"/>
              <a:gd name="T21" fmla="*/ 10 h 12"/>
              <a:gd name="T22" fmla="*/ 7 w 10"/>
              <a:gd name="T23" fmla="*/ 8 h 12"/>
              <a:gd name="T24" fmla="*/ 7 w 10"/>
              <a:gd name="T25" fmla="*/ 7 h 12"/>
              <a:gd name="T26" fmla="*/ 7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10"/>
                  <a:pt x="10" y="11"/>
                  <a:pt x="10" y="12"/>
                </a:cubicBezTo>
                <a:cubicBezTo>
                  <a:pt x="8" y="12"/>
                  <a:pt x="8" y="12"/>
                  <a:pt x="8" y="12"/>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6"/>
                  <a:pt x="2" y="6"/>
                  <a:pt x="2" y="6"/>
                </a:cubicBezTo>
                <a:cubicBezTo>
                  <a:pt x="2" y="9"/>
                  <a:pt x="3" y="10"/>
                  <a:pt x="4" y="10"/>
                </a:cubicBezTo>
                <a:cubicBezTo>
                  <a:pt x="6" y="10"/>
                  <a:pt x="7" y="9"/>
                  <a:pt x="7" y="8"/>
                </a:cubicBezTo>
                <a:cubicBezTo>
                  <a:pt x="7" y="8"/>
                  <a:pt x="7" y="8"/>
                  <a:pt x="7" y="7"/>
                </a:cubicBezTo>
                <a:cubicBezTo>
                  <a:pt x="7" y="0"/>
                  <a:pt x="7" y="0"/>
                  <a:pt x="7"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51" name="Freeform 3705"/>
          <p:cNvSpPr>
            <a:spLocks noEditPoints="1"/>
          </p:cNvSpPr>
          <p:nvPr/>
        </p:nvSpPr>
        <p:spPr bwMode="auto">
          <a:xfrm>
            <a:off x="7942286" y="5195773"/>
            <a:ext cx="17042" cy="19047"/>
          </a:xfrm>
          <a:custGeom>
            <a:avLst/>
            <a:gdLst>
              <a:gd name="T0" fmla="*/ 2 w 11"/>
              <a:gd name="T1" fmla="*/ 6 h 12"/>
              <a:gd name="T2" fmla="*/ 6 w 11"/>
              <a:gd name="T3" fmla="*/ 10 h 12"/>
              <a:gd name="T4" fmla="*/ 10 w 11"/>
              <a:gd name="T5" fmla="*/ 10 h 12"/>
              <a:gd name="T6" fmla="*/ 10 w 11"/>
              <a:gd name="T7" fmla="*/ 11 h 12"/>
              <a:gd name="T8" fmla="*/ 6 w 11"/>
              <a:gd name="T9" fmla="*/ 12 h 12"/>
              <a:gd name="T10" fmla="*/ 0 w 11"/>
              <a:gd name="T11" fmla="*/ 6 h 12"/>
              <a:gd name="T12" fmla="*/ 6 w 11"/>
              <a:gd name="T13" fmla="*/ 0 h 12"/>
              <a:gd name="T14" fmla="*/ 11 w 11"/>
              <a:gd name="T15" fmla="*/ 5 h 12"/>
              <a:gd name="T16" fmla="*/ 11 w 11"/>
              <a:gd name="T17" fmla="*/ 6 h 12"/>
              <a:gd name="T18" fmla="*/ 2 w 11"/>
              <a:gd name="T19" fmla="*/ 6 h 12"/>
              <a:gd name="T20" fmla="*/ 9 w 11"/>
              <a:gd name="T21" fmla="*/ 5 h 12"/>
              <a:gd name="T22" fmla="*/ 6 w 11"/>
              <a:gd name="T23" fmla="*/ 1 h 12"/>
              <a:gd name="T24" fmla="*/ 2 w 11"/>
              <a:gd name="T25" fmla="*/ 5 h 12"/>
              <a:gd name="T26" fmla="*/ 9 w 11"/>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2">
                <a:moveTo>
                  <a:pt x="2" y="6"/>
                </a:moveTo>
                <a:cubicBezTo>
                  <a:pt x="3" y="9"/>
                  <a:pt x="4" y="10"/>
                  <a:pt x="6" y="10"/>
                </a:cubicBezTo>
                <a:cubicBezTo>
                  <a:pt x="8" y="10"/>
                  <a:pt x="9" y="10"/>
                  <a:pt x="10" y="10"/>
                </a:cubicBezTo>
                <a:cubicBezTo>
                  <a:pt x="10" y="11"/>
                  <a:pt x="10" y="11"/>
                  <a:pt x="10" y="11"/>
                </a:cubicBezTo>
                <a:cubicBezTo>
                  <a:pt x="9" y="12"/>
                  <a:pt x="8" y="12"/>
                  <a:pt x="6" y="12"/>
                </a:cubicBezTo>
                <a:cubicBezTo>
                  <a:pt x="3" y="12"/>
                  <a:pt x="0" y="10"/>
                  <a:pt x="0" y="6"/>
                </a:cubicBezTo>
                <a:cubicBezTo>
                  <a:pt x="0" y="3"/>
                  <a:pt x="3" y="0"/>
                  <a:pt x="6" y="0"/>
                </a:cubicBezTo>
                <a:cubicBezTo>
                  <a:pt x="10" y="0"/>
                  <a:pt x="11" y="3"/>
                  <a:pt x="11" y="5"/>
                </a:cubicBezTo>
                <a:cubicBezTo>
                  <a:pt x="11" y="6"/>
                  <a:pt x="11" y="6"/>
                  <a:pt x="11" y="6"/>
                </a:cubicBezTo>
                <a:lnTo>
                  <a:pt x="2" y="6"/>
                </a:lnTo>
                <a:close/>
                <a:moveTo>
                  <a:pt x="9" y="5"/>
                </a:moveTo>
                <a:cubicBezTo>
                  <a:pt x="9" y="3"/>
                  <a:pt x="8" y="1"/>
                  <a:pt x="6" y="1"/>
                </a:cubicBezTo>
                <a:cubicBezTo>
                  <a:pt x="4" y="1"/>
                  <a:pt x="3" y="3"/>
                  <a:pt x="2" y="5"/>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52" name="Freeform 3706"/>
          <p:cNvSpPr>
            <a:spLocks noEditPoints="1"/>
          </p:cNvSpPr>
          <p:nvPr/>
        </p:nvSpPr>
        <p:spPr bwMode="auto">
          <a:xfrm>
            <a:off x="7970355" y="5195773"/>
            <a:ext cx="14035" cy="19047"/>
          </a:xfrm>
          <a:custGeom>
            <a:avLst/>
            <a:gdLst>
              <a:gd name="T0" fmla="*/ 7 w 9"/>
              <a:gd name="T1" fmla="*/ 12 h 12"/>
              <a:gd name="T2" fmla="*/ 7 w 9"/>
              <a:gd name="T3" fmla="*/ 10 h 12"/>
              <a:gd name="T4" fmla="*/ 7 w 9"/>
              <a:gd name="T5" fmla="*/ 10 h 12"/>
              <a:gd name="T6" fmla="*/ 4 w 9"/>
              <a:gd name="T7" fmla="*/ 12 h 12"/>
              <a:gd name="T8" fmla="*/ 0 w 9"/>
              <a:gd name="T9" fmla="*/ 9 h 12"/>
              <a:gd name="T10" fmla="*/ 7 w 9"/>
              <a:gd name="T11" fmla="*/ 4 h 12"/>
              <a:gd name="T12" fmla="*/ 7 w 9"/>
              <a:gd name="T13" fmla="*/ 4 h 12"/>
              <a:gd name="T14" fmla="*/ 4 w 9"/>
              <a:gd name="T15" fmla="*/ 1 h 12"/>
              <a:gd name="T16" fmla="*/ 1 w 9"/>
              <a:gd name="T17" fmla="*/ 2 h 12"/>
              <a:gd name="T18" fmla="*/ 1 w 9"/>
              <a:gd name="T19" fmla="*/ 1 h 12"/>
              <a:gd name="T20" fmla="*/ 5 w 9"/>
              <a:gd name="T21" fmla="*/ 0 h 12"/>
              <a:gd name="T22" fmla="*/ 9 w 9"/>
              <a:gd name="T23" fmla="*/ 5 h 12"/>
              <a:gd name="T24" fmla="*/ 9 w 9"/>
              <a:gd name="T25" fmla="*/ 9 h 12"/>
              <a:gd name="T26" fmla="*/ 9 w 9"/>
              <a:gd name="T27" fmla="*/ 12 h 12"/>
              <a:gd name="T28" fmla="*/ 7 w 9"/>
              <a:gd name="T29" fmla="*/ 12 h 12"/>
              <a:gd name="T30" fmla="*/ 7 w 9"/>
              <a:gd name="T31" fmla="*/ 6 h 12"/>
              <a:gd name="T32" fmla="*/ 2 w 9"/>
              <a:gd name="T33" fmla="*/ 8 h 12"/>
              <a:gd name="T34" fmla="*/ 4 w 9"/>
              <a:gd name="T35" fmla="*/ 10 h 12"/>
              <a:gd name="T36" fmla="*/ 7 w 9"/>
              <a:gd name="T37" fmla="*/ 8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7" y="12"/>
                </a:moveTo>
                <a:cubicBezTo>
                  <a:pt x="7" y="10"/>
                  <a:pt x="7" y="10"/>
                  <a:pt x="7" y="10"/>
                </a:cubicBezTo>
                <a:cubicBezTo>
                  <a:pt x="7" y="10"/>
                  <a:pt x="7" y="10"/>
                  <a:pt x="7" y="10"/>
                </a:cubicBezTo>
                <a:cubicBezTo>
                  <a:pt x="6" y="11"/>
                  <a:pt x="5" y="12"/>
                  <a:pt x="4" y="12"/>
                </a:cubicBezTo>
                <a:cubicBezTo>
                  <a:pt x="1" y="12"/>
                  <a:pt x="0" y="10"/>
                  <a:pt x="0" y="9"/>
                </a:cubicBezTo>
                <a:cubicBezTo>
                  <a:pt x="0" y="6"/>
                  <a:pt x="2" y="4"/>
                  <a:pt x="7" y="4"/>
                </a:cubicBezTo>
                <a:cubicBezTo>
                  <a:pt x="7" y="4"/>
                  <a:pt x="7" y="4"/>
                  <a:pt x="7" y="4"/>
                </a:cubicBezTo>
                <a:cubicBezTo>
                  <a:pt x="7" y="3"/>
                  <a:pt x="7" y="1"/>
                  <a:pt x="4" y="1"/>
                </a:cubicBezTo>
                <a:cubicBezTo>
                  <a:pt x="3" y="1"/>
                  <a:pt x="2" y="2"/>
                  <a:pt x="1" y="2"/>
                </a:cubicBezTo>
                <a:cubicBezTo>
                  <a:pt x="1" y="1"/>
                  <a:pt x="1" y="1"/>
                  <a:pt x="1" y="1"/>
                </a:cubicBezTo>
                <a:cubicBezTo>
                  <a:pt x="2" y="0"/>
                  <a:pt x="3" y="0"/>
                  <a:pt x="5" y="0"/>
                </a:cubicBezTo>
                <a:cubicBezTo>
                  <a:pt x="8" y="0"/>
                  <a:pt x="9" y="2"/>
                  <a:pt x="9" y="5"/>
                </a:cubicBezTo>
                <a:cubicBezTo>
                  <a:pt x="9" y="9"/>
                  <a:pt x="9" y="9"/>
                  <a:pt x="9" y="9"/>
                </a:cubicBezTo>
                <a:cubicBezTo>
                  <a:pt x="9" y="10"/>
                  <a:pt x="9" y="11"/>
                  <a:pt x="9" y="12"/>
                </a:cubicBezTo>
                <a:lnTo>
                  <a:pt x="7" y="12"/>
                </a:lnTo>
                <a:close/>
                <a:moveTo>
                  <a:pt x="7" y="6"/>
                </a:moveTo>
                <a:cubicBezTo>
                  <a:pt x="5" y="6"/>
                  <a:pt x="2" y="6"/>
                  <a:pt x="2" y="8"/>
                </a:cubicBezTo>
                <a:cubicBezTo>
                  <a:pt x="2" y="10"/>
                  <a:pt x="3" y="10"/>
                  <a:pt x="4" y="10"/>
                </a:cubicBezTo>
                <a:cubicBezTo>
                  <a:pt x="6" y="10"/>
                  <a:pt x="7" y="9"/>
                  <a:pt x="7" y="8"/>
                </a:cubicBezTo>
                <a:cubicBezTo>
                  <a:pt x="7" y="8"/>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53" name="Rectangle 3707"/>
          <p:cNvSpPr>
            <a:spLocks noChangeArrowheads="1"/>
          </p:cNvSpPr>
          <p:nvPr/>
        </p:nvSpPr>
        <p:spPr bwMode="auto">
          <a:xfrm>
            <a:off x="7991407" y="5187754"/>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354" name="Freeform 3708"/>
          <p:cNvSpPr>
            <a:spLocks noEditPoints="1"/>
          </p:cNvSpPr>
          <p:nvPr/>
        </p:nvSpPr>
        <p:spPr bwMode="auto">
          <a:xfrm>
            <a:off x="7999427" y="5187754"/>
            <a:ext cx="4010" cy="27067"/>
          </a:xfrm>
          <a:custGeom>
            <a:avLst/>
            <a:gdLst>
              <a:gd name="T0" fmla="*/ 3 w 3"/>
              <a:gd name="T1" fmla="*/ 2 h 17"/>
              <a:gd name="T2" fmla="*/ 2 w 3"/>
              <a:gd name="T3" fmla="*/ 3 h 17"/>
              <a:gd name="T4" fmla="*/ 0 w 3"/>
              <a:gd name="T5" fmla="*/ 2 h 17"/>
              <a:gd name="T6" fmla="*/ 2 w 3"/>
              <a:gd name="T7" fmla="*/ 0 h 17"/>
              <a:gd name="T8" fmla="*/ 3 w 3"/>
              <a:gd name="T9" fmla="*/ 2 h 17"/>
              <a:gd name="T10" fmla="*/ 1 w 3"/>
              <a:gd name="T11" fmla="*/ 17 h 17"/>
              <a:gd name="T12" fmla="*/ 1 w 3"/>
              <a:gd name="T13" fmla="*/ 5 h 17"/>
              <a:gd name="T14" fmla="*/ 3 w 3"/>
              <a:gd name="T15" fmla="*/ 5 h 17"/>
              <a:gd name="T16" fmla="*/ 3 w 3"/>
              <a:gd name="T17" fmla="*/ 17 h 17"/>
              <a:gd name="T18" fmla="*/ 1 w 3"/>
              <a:gd name="T19"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7">
                <a:moveTo>
                  <a:pt x="3" y="2"/>
                </a:moveTo>
                <a:cubicBezTo>
                  <a:pt x="3" y="3"/>
                  <a:pt x="2" y="3"/>
                  <a:pt x="2" y="3"/>
                </a:cubicBezTo>
                <a:cubicBezTo>
                  <a:pt x="1" y="3"/>
                  <a:pt x="0" y="3"/>
                  <a:pt x="0" y="2"/>
                </a:cubicBezTo>
                <a:cubicBezTo>
                  <a:pt x="0" y="1"/>
                  <a:pt x="1" y="0"/>
                  <a:pt x="2" y="0"/>
                </a:cubicBezTo>
                <a:cubicBezTo>
                  <a:pt x="2" y="0"/>
                  <a:pt x="3" y="1"/>
                  <a:pt x="3" y="2"/>
                </a:cubicBezTo>
                <a:close/>
                <a:moveTo>
                  <a:pt x="1" y="17"/>
                </a:moveTo>
                <a:cubicBezTo>
                  <a:pt x="1" y="5"/>
                  <a:pt x="1" y="5"/>
                  <a:pt x="1" y="5"/>
                </a:cubicBezTo>
                <a:cubicBezTo>
                  <a:pt x="3" y="5"/>
                  <a:pt x="3" y="5"/>
                  <a:pt x="3" y="5"/>
                </a:cubicBezTo>
                <a:cubicBezTo>
                  <a:pt x="3" y="17"/>
                  <a:pt x="3" y="17"/>
                  <a:pt x="3" y="17"/>
                </a:cubicBezTo>
                <a:lnTo>
                  <a:pt x="1" y="1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55" name="Freeform 3709"/>
          <p:cNvSpPr>
            <a:spLocks noEditPoints="1"/>
          </p:cNvSpPr>
          <p:nvPr/>
        </p:nvSpPr>
        <p:spPr bwMode="auto">
          <a:xfrm>
            <a:off x="8008449" y="5195773"/>
            <a:ext cx="17042" cy="25062"/>
          </a:xfrm>
          <a:custGeom>
            <a:avLst/>
            <a:gdLst>
              <a:gd name="T0" fmla="*/ 8 w 11"/>
              <a:gd name="T1" fmla="*/ 10 h 16"/>
              <a:gd name="T2" fmla="*/ 8 w 11"/>
              <a:gd name="T3" fmla="*/ 10 h 16"/>
              <a:gd name="T4" fmla="*/ 5 w 11"/>
              <a:gd name="T5" fmla="*/ 12 h 16"/>
              <a:gd name="T6" fmla="*/ 0 w 11"/>
              <a:gd name="T7" fmla="*/ 6 h 16"/>
              <a:gd name="T8" fmla="*/ 5 w 11"/>
              <a:gd name="T9" fmla="*/ 0 h 16"/>
              <a:gd name="T10" fmla="*/ 8 w 11"/>
              <a:gd name="T11" fmla="*/ 2 h 16"/>
              <a:gd name="T12" fmla="*/ 8 w 11"/>
              <a:gd name="T13" fmla="*/ 2 h 16"/>
              <a:gd name="T14" fmla="*/ 9 w 11"/>
              <a:gd name="T15" fmla="*/ 0 h 16"/>
              <a:gd name="T16" fmla="*/ 11 w 11"/>
              <a:gd name="T17" fmla="*/ 0 h 16"/>
              <a:gd name="T18" fmla="*/ 10 w 11"/>
              <a:gd name="T19" fmla="*/ 3 h 16"/>
              <a:gd name="T20" fmla="*/ 10 w 11"/>
              <a:gd name="T21" fmla="*/ 16 h 16"/>
              <a:gd name="T22" fmla="*/ 8 w 11"/>
              <a:gd name="T23" fmla="*/ 16 h 16"/>
              <a:gd name="T24" fmla="*/ 8 w 11"/>
              <a:gd name="T25" fmla="*/ 10 h 16"/>
              <a:gd name="T26" fmla="*/ 8 w 11"/>
              <a:gd name="T27" fmla="*/ 5 h 16"/>
              <a:gd name="T28" fmla="*/ 8 w 11"/>
              <a:gd name="T29" fmla="*/ 4 h 16"/>
              <a:gd name="T30" fmla="*/ 5 w 11"/>
              <a:gd name="T31" fmla="*/ 1 h 16"/>
              <a:gd name="T32" fmla="*/ 2 w 11"/>
              <a:gd name="T33" fmla="*/ 6 h 16"/>
              <a:gd name="T34" fmla="*/ 5 w 11"/>
              <a:gd name="T35" fmla="*/ 10 h 16"/>
              <a:gd name="T36" fmla="*/ 8 w 11"/>
              <a:gd name="T37" fmla="*/ 8 h 16"/>
              <a:gd name="T38" fmla="*/ 8 w 11"/>
              <a:gd name="T39" fmla="*/ 7 h 16"/>
              <a:gd name="T40" fmla="*/ 8 w 11"/>
              <a:gd name="T41" fmla="*/ 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6">
                <a:moveTo>
                  <a:pt x="8" y="10"/>
                </a:moveTo>
                <a:cubicBezTo>
                  <a:pt x="8" y="10"/>
                  <a:pt x="8" y="10"/>
                  <a:pt x="8" y="10"/>
                </a:cubicBezTo>
                <a:cubicBezTo>
                  <a:pt x="8" y="11"/>
                  <a:pt x="6" y="12"/>
                  <a:pt x="5" y="12"/>
                </a:cubicBezTo>
                <a:cubicBezTo>
                  <a:pt x="2" y="12"/>
                  <a:pt x="0" y="10"/>
                  <a:pt x="0" y="6"/>
                </a:cubicBezTo>
                <a:cubicBezTo>
                  <a:pt x="0" y="2"/>
                  <a:pt x="2" y="0"/>
                  <a:pt x="5" y="0"/>
                </a:cubicBezTo>
                <a:cubicBezTo>
                  <a:pt x="7" y="0"/>
                  <a:pt x="8" y="1"/>
                  <a:pt x="8" y="2"/>
                </a:cubicBezTo>
                <a:cubicBezTo>
                  <a:pt x="8" y="2"/>
                  <a:pt x="8" y="2"/>
                  <a:pt x="8" y="2"/>
                </a:cubicBezTo>
                <a:cubicBezTo>
                  <a:pt x="9" y="0"/>
                  <a:pt x="9" y="0"/>
                  <a:pt x="9" y="0"/>
                </a:cubicBezTo>
                <a:cubicBezTo>
                  <a:pt x="11" y="0"/>
                  <a:pt x="11" y="0"/>
                  <a:pt x="11" y="0"/>
                </a:cubicBezTo>
                <a:cubicBezTo>
                  <a:pt x="11" y="1"/>
                  <a:pt x="10" y="2"/>
                  <a:pt x="10" y="3"/>
                </a:cubicBezTo>
                <a:cubicBezTo>
                  <a:pt x="10" y="16"/>
                  <a:pt x="10" y="16"/>
                  <a:pt x="10" y="16"/>
                </a:cubicBezTo>
                <a:cubicBezTo>
                  <a:pt x="8" y="16"/>
                  <a:pt x="8" y="16"/>
                  <a:pt x="8" y="16"/>
                </a:cubicBezTo>
                <a:lnTo>
                  <a:pt x="8" y="10"/>
                </a:lnTo>
                <a:close/>
                <a:moveTo>
                  <a:pt x="8" y="5"/>
                </a:moveTo>
                <a:cubicBezTo>
                  <a:pt x="8" y="4"/>
                  <a:pt x="8" y="4"/>
                  <a:pt x="8" y="4"/>
                </a:cubicBezTo>
                <a:cubicBezTo>
                  <a:pt x="8" y="3"/>
                  <a:pt x="7" y="1"/>
                  <a:pt x="5" y="1"/>
                </a:cubicBezTo>
                <a:cubicBezTo>
                  <a:pt x="3" y="1"/>
                  <a:pt x="2" y="3"/>
                  <a:pt x="2" y="6"/>
                </a:cubicBezTo>
                <a:cubicBezTo>
                  <a:pt x="2" y="8"/>
                  <a:pt x="3" y="10"/>
                  <a:pt x="5" y="10"/>
                </a:cubicBezTo>
                <a:cubicBezTo>
                  <a:pt x="7" y="10"/>
                  <a:pt x="8" y="9"/>
                  <a:pt x="8" y="8"/>
                </a:cubicBezTo>
                <a:cubicBezTo>
                  <a:pt x="8" y="8"/>
                  <a:pt x="8" y="7"/>
                  <a:pt x="8" y="7"/>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56" name="Freeform 3710"/>
          <p:cNvSpPr/>
          <p:nvPr/>
        </p:nvSpPr>
        <p:spPr bwMode="auto">
          <a:xfrm>
            <a:off x="8030504" y="5195773"/>
            <a:ext cx="16040" cy="19047"/>
          </a:xfrm>
          <a:custGeom>
            <a:avLst/>
            <a:gdLst>
              <a:gd name="T0" fmla="*/ 10 w 10"/>
              <a:gd name="T1" fmla="*/ 8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6 h 12"/>
              <a:gd name="T20" fmla="*/ 5 w 10"/>
              <a:gd name="T21" fmla="*/ 10 h 12"/>
              <a:gd name="T22" fmla="*/ 8 w 10"/>
              <a:gd name="T23" fmla="*/ 8 h 12"/>
              <a:gd name="T24" fmla="*/ 8 w 10"/>
              <a:gd name="T25" fmla="*/ 7 h 12"/>
              <a:gd name="T26" fmla="*/ 8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10"/>
                  <a:pt x="10" y="11"/>
                  <a:pt x="10" y="12"/>
                </a:cubicBezTo>
                <a:cubicBezTo>
                  <a:pt x="8" y="12"/>
                  <a:pt x="8" y="12"/>
                  <a:pt x="8" y="12"/>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6"/>
                  <a:pt x="2" y="6"/>
                  <a:pt x="2" y="6"/>
                </a:cubicBezTo>
                <a:cubicBezTo>
                  <a:pt x="2" y="9"/>
                  <a:pt x="3" y="10"/>
                  <a:pt x="5" y="10"/>
                </a:cubicBezTo>
                <a:cubicBezTo>
                  <a:pt x="6" y="10"/>
                  <a:pt x="7" y="9"/>
                  <a:pt x="8" y="8"/>
                </a:cubicBezTo>
                <a:cubicBezTo>
                  <a:pt x="8" y="8"/>
                  <a:pt x="8" y="8"/>
                  <a:pt x="8" y="7"/>
                </a:cubicBezTo>
                <a:cubicBezTo>
                  <a:pt x="8" y="0"/>
                  <a:pt x="8" y="0"/>
                  <a:pt x="8"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57" name="Freeform 3711"/>
          <p:cNvSpPr>
            <a:spLocks noEditPoints="1"/>
          </p:cNvSpPr>
          <p:nvPr/>
        </p:nvSpPr>
        <p:spPr bwMode="auto">
          <a:xfrm>
            <a:off x="8050554" y="5195773"/>
            <a:ext cx="16040" cy="19047"/>
          </a:xfrm>
          <a:custGeom>
            <a:avLst/>
            <a:gdLst>
              <a:gd name="T0" fmla="*/ 2 w 10"/>
              <a:gd name="T1" fmla="*/ 6 h 12"/>
              <a:gd name="T2" fmla="*/ 6 w 10"/>
              <a:gd name="T3" fmla="*/ 10 h 12"/>
              <a:gd name="T4" fmla="*/ 9 w 10"/>
              <a:gd name="T5" fmla="*/ 10 h 12"/>
              <a:gd name="T6" fmla="*/ 9 w 10"/>
              <a:gd name="T7" fmla="*/ 11 h 12"/>
              <a:gd name="T8" fmla="*/ 6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1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7" y="10"/>
                  <a:pt x="8" y="10"/>
                  <a:pt x="9" y="10"/>
                </a:cubicBezTo>
                <a:cubicBezTo>
                  <a:pt x="9" y="11"/>
                  <a:pt x="9" y="11"/>
                  <a:pt x="9" y="11"/>
                </a:cubicBezTo>
                <a:cubicBezTo>
                  <a:pt x="9" y="12"/>
                  <a:pt x="7" y="12"/>
                  <a:pt x="6" y="12"/>
                </a:cubicBezTo>
                <a:cubicBezTo>
                  <a:pt x="2" y="12"/>
                  <a:pt x="0" y="10"/>
                  <a:pt x="0" y="6"/>
                </a:cubicBezTo>
                <a:cubicBezTo>
                  <a:pt x="0" y="3"/>
                  <a:pt x="2" y="0"/>
                  <a:pt x="5" y="0"/>
                </a:cubicBezTo>
                <a:cubicBezTo>
                  <a:pt x="9" y="0"/>
                  <a:pt x="10" y="3"/>
                  <a:pt x="10" y="5"/>
                </a:cubicBezTo>
                <a:cubicBezTo>
                  <a:pt x="10" y="6"/>
                  <a:pt x="10" y="6"/>
                  <a:pt x="10" y="6"/>
                </a:cubicBezTo>
                <a:lnTo>
                  <a:pt x="2" y="6"/>
                </a:lnTo>
                <a:close/>
                <a:moveTo>
                  <a:pt x="8" y="5"/>
                </a:moveTo>
                <a:cubicBezTo>
                  <a:pt x="8" y="3"/>
                  <a:pt x="7" y="1"/>
                  <a:pt x="5" y="1"/>
                </a:cubicBezTo>
                <a:cubicBezTo>
                  <a:pt x="3" y="1"/>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58" name="Freeform 3712"/>
          <p:cNvSpPr/>
          <p:nvPr/>
        </p:nvSpPr>
        <p:spPr bwMode="auto">
          <a:xfrm>
            <a:off x="8069601" y="5190761"/>
            <a:ext cx="11027" cy="24059"/>
          </a:xfrm>
          <a:custGeom>
            <a:avLst/>
            <a:gdLst>
              <a:gd name="T0" fmla="*/ 3 w 7"/>
              <a:gd name="T1" fmla="*/ 0 h 15"/>
              <a:gd name="T2" fmla="*/ 3 w 7"/>
              <a:gd name="T3" fmla="*/ 3 h 15"/>
              <a:gd name="T4" fmla="*/ 7 w 7"/>
              <a:gd name="T5" fmla="*/ 3 h 15"/>
              <a:gd name="T6" fmla="*/ 7 w 7"/>
              <a:gd name="T7" fmla="*/ 5 h 15"/>
              <a:gd name="T8" fmla="*/ 3 w 7"/>
              <a:gd name="T9" fmla="*/ 5 h 15"/>
              <a:gd name="T10" fmla="*/ 3 w 7"/>
              <a:gd name="T11" fmla="*/ 11 h 15"/>
              <a:gd name="T12" fmla="*/ 5 w 7"/>
              <a:gd name="T13" fmla="*/ 13 h 15"/>
              <a:gd name="T14" fmla="*/ 6 w 7"/>
              <a:gd name="T15" fmla="*/ 13 h 15"/>
              <a:gd name="T16" fmla="*/ 6 w 7"/>
              <a:gd name="T17" fmla="*/ 15 h 15"/>
              <a:gd name="T18" fmla="*/ 5 w 7"/>
              <a:gd name="T19" fmla="*/ 15 h 15"/>
              <a:gd name="T20" fmla="*/ 2 w 7"/>
              <a:gd name="T21" fmla="*/ 14 h 15"/>
              <a:gd name="T22" fmla="*/ 1 w 7"/>
              <a:gd name="T23" fmla="*/ 11 h 15"/>
              <a:gd name="T24" fmla="*/ 1 w 7"/>
              <a:gd name="T25" fmla="*/ 5 h 15"/>
              <a:gd name="T26" fmla="*/ 0 w 7"/>
              <a:gd name="T27" fmla="*/ 5 h 15"/>
              <a:gd name="T28" fmla="*/ 0 w 7"/>
              <a:gd name="T29" fmla="*/ 3 h 15"/>
              <a:gd name="T30" fmla="*/ 1 w 7"/>
              <a:gd name="T31" fmla="*/ 3 h 15"/>
              <a:gd name="T32" fmla="*/ 1 w 7"/>
              <a:gd name="T33" fmla="*/ 0 h 15"/>
              <a:gd name="T34" fmla="*/ 3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3" y="0"/>
                </a:moveTo>
                <a:cubicBezTo>
                  <a:pt x="3" y="3"/>
                  <a:pt x="3" y="3"/>
                  <a:pt x="3" y="3"/>
                </a:cubicBezTo>
                <a:cubicBezTo>
                  <a:pt x="7" y="3"/>
                  <a:pt x="7" y="3"/>
                  <a:pt x="7" y="3"/>
                </a:cubicBezTo>
                <a:cubicBezTo>
                  <a:pt x="7" y="5"/>
                  <a:pt x="7" y="5"/>
                  <a:pt x="7" y="5"/>
                </a:cubicBezTo>
                <a:cubicBezTo>
                  <a:pt x="3" y="5"/>
                  <a:pt x="3" y="5"/>
                  <a:pt x="3" y="5"/>
                </a:cubicBezTo>
                <a:cubicBezTo>
                  <a:pt x="3" y="11"/>
                  <a:pt x="3" y="11"/>
                  <a:pt x="3" y="11"/>
                </a:cubicBezTo>
                <a:cubicBezTo>
                  <a:pt x="3" y="12"/>
                  <a:pt x="4" y="13"/>
                  <a:pt x="5" y="13"/>
                </a:cubicBezTo>
                <a:cubicBezTo>
                  <a:pt x="6" y="13"/>
                  <a:pt x="6" y="13"/>
                  <a:pt x="6" y="13"/>
                </a:cubicBezTo>
                <a:cubicBezTo>
                  <a:pt x="6" y="15"/>
                  <a:pt x="6" y="15"/>
                  <a:pt x="6" y="15"/>
                </a:cubicBezTo>
                <a:cubicBezTo>
                  <a:pt x="6" y="15"/>
                  <a:pt x="5" y="15"/>
                  <a:pt x="5" y="15"/>
                </a:cubicBezTo>
                <a:cubicBezTo>
                  <a:pt x="4" y="15"/>
                  <a:pt x="3" y="15"/>
                  <a:pt x="2" y="14"/>
                </a:cubicBezTo>
                <a:cubicBezTo>
                  <a:pt x="2" y="13"/>
                  <a:pt x="1" y="12"/>
                  <a:pt x="1" y="11"/>
                </a:cubicBezTo>
                <a:cubicBezTo>
                  <a:pt x="1" y="5"/>
                  <a:pt x="1" y="5"/>
                  <a:pt x="1" y="5"/>
                </a:cubicBezTo>
                <a:cubicBezTo>
                  <a:pt x="0" y="5"/>
                  <a:pt x="0" y="5"/>
                  <a:pt x="0" y="5"/>
                </a:cubicBezTo>
                <a:cubicBezTo>
                  <a:pt x="0" y="3"/>
                  <a:pt x="0" y="3"/>
                  <a:pt x="0" y="3"/>
                </a:cubicBezTo>
                <a:cubicBezTo>
                  <a:pt x="1" y="3"/>
                  <a:pt x="1" y="3"/>
                  <a:pt x="1" y="3"/>
                </a:cubicBezTo>
                <a:cubicBezTo>
                  <a:pt x="1" y="0"/>
                  <a:pt x="1" y="0"/>
                  <a:pt x="1" y="0"/>
                </a:cubicBezTo>
                <a:lnTo>
                  <a:pt x="3"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59" name="Freeform 3713"/>
          <p:cNvSpPr/>
          <p:nvPr/>
        </p:nvSpPr>
        <p:spPr bwMode="auto">
          <a:xfrm>
            <a:off x="8091655" y="5195773"/>
            <a:ext cx="16040" cy="19047"/>
          </a:xfrm>
          <a:custGeom>
            <a:avLst/>
            <a:gdLst>
              <a:gd name="T0" fmla="*/ 0 w 10"/>
              <a:gd name="T1" fmla="*/ 3 h 12"/>
              <a:gd name="T2" fmla="*/ 0 w 10"/>
              <a:gd name="T3" fmla="*/ 0 h 12"/>
              <a:gd name="T4" fmla="*/ 2 w 10"/>
              <a:gd name="T5" fmla="*/ 0 h 12"/>
              <a:gd name="T6" fmla="*/ 2 w 10"/>
              <a:gd name="T7" fmla="*/ 2 h 12"/>
              <a:gd name="T8" fmla="*/ 2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6 w 10"/>
              <a:gd name="T21" fmla="*/ 2 h 12"/>
              <a:gd name="T22" fmla="*/ 3 w 10"/>
              <a:gd name="T23" fmla="*/ 4 h 12"/>
              <a:gd name="T24" fmla="*/ 3 w 10"/>
              <a:gd name="T25" fmla="*/ 5 h 12"/>
              <a:gd name="T26" fmla="*/ 3 w 10"/>
              <a:gd name="T27" fmla="*/ 12 h 12"/>
              <a:gd name="T28" fmla="*/ 0 w 10"/>
              <a:gd name="T29" fmla="*/ 12 h 12"/>
              <a:gd name="T30" fmla="*/ 0 w 10"/>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3"/>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8" y="0"/>
                  <a:pt x="10" y="1"/>
                  <a:pt x="10" y="5"/>
                </a:cubicBezTo>
                <a:cubicBezTo>
                  <a:pt x="10" y="12"/>
                  <a:pt x="10" y="12"/>
                  <a:pt x="10" y="12"/>
                </a:cubicBezTo>
                <a:cubicBezTo>
                  <a:pt x="8" y="12"/>
                  <a:pt x="8" y="12"/>
                  <a:pt x="8" y="12"/>
                </a:cubicBezTo>
                <a:cubicBezTo>
                  <a:pt x="8" y="5"/>
                  <a:pt x="8" y="5"/>
                  <a:pt x="8" y="5"/>
                </a:cubicBezTo>
                <a:cubicBezTo>
                  <a:pt x="8" y="3"/>
                  <a:pt x="8" y="2"/>
                  <a:pt x="6" y="2"/>
                </a:cubicBezTo>
                <a:cubicBezTo>
                  <a:pt x="4" y="2"/>
                  <a:pt x="3" y="3"/>
                  <a:pt x="3" y="4"/>
                </a:cubicBezTo>
                <a:cubicBezTo>
                  <a:pt x="3" y="4"/>
                  <a:pt x="3" y="4"/>
                  <a:pt x="3" y="5"/>
                </a:cubicBezTo>
                <a:cubicBezTo>
                  <a:pt x="3" y="12"/>
                  <a:pt x="3" y="12"/>
                  <a:pt x="3"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60" name="Freeform 3714"/>
          <p:cNvSpPr>
            <a:spLocks noEditPoints="1"/>
          </p:cNvSpPr>
          <p:nvPr/>
        </p:nvSpPr>
        <p:spPr bwMode="auto">
          <a:xfrm>
            <a:off x="8113710" y="5187754"/>
            <a:ext cx="3007" cy="27067"/>
          </a:xfrm>
          <a:custGeom>
            <a:avLst/>
            <a:gdLst>
              <a:gd name="T0" fmla="*/ 2 w 2"/>
              <a:gd name="T1" fmla="*/ 2 h 17"/>
              <a:gd name="T2" fmla="*/ 1 w 2"/>
              <a:gd name="T3" fmla="*/ 3 h 17"/>
              <a:gd name="T4" fmla="*/ 0 w 2"/>
              <a:gd name="T5" fmla="*/ 2 h 17"/>
              <a:gd name="T6" fmla="*/ 1 w 2"/>
              <a:gd name="T7" fmla="*/ 0 h 17"/>
              <a:gd name="T8" fmla="*/ 2 w 2"/>
              <a:gd name="T9" fmla="*/ 2 h 17"/>
              <a:gd name="T10" fmla="*/ 0 w 2"/>
              <a:gd name="T11" fmla="*/ 17 h 17"/>
              <a:gd name="T12" fmla="*/ 0 w 2"/>
              <a:gd name="T13" fmla="*/ 5 h 17"/>
              <a:gd name="T14" fmla="*/ 2 w 2"/>
              <a:gd name="T15" fmla="*/ 5 h 17"/>
              <a:gd name="T16" fmla="*/ 2 w 2"/>
              <a:gd name="T17" fmla="*/ 17 h 17"/>
              <a:gd name="T18" fmla="*/ 0 w 2"/>
              <a:gd name="T19"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7">
                <a:moveTo>
                  <a:pt x="2" y="2"/>
                </a:moveTo>
                <a:cubicBezTo>
                  <a:pt x="2" y="3"/>
                  <a:pt x="2" y="3"/>
                  <a:pt x="1" y="3"/>
                </a:cubicBezTo>
                <a:cubicBezTo>
                  <a:pt x="0" y="3"/>
                  <a:pt x="0" y="3"/>
                  <a:pt x="0" y="2"/>
                </a:cubicBezTo>
                <a:cubicBezTo>
                  <a:pt x="0" y="1"/>
                  <a:pt x="0" y="0"/>
                  <a:pt x="1" y="0"/>
                </a:cubicBezTo>
                <a:cubicBezTo>
                  <a:pt x="2" y="0"/>
                  <a:pt x="2" y="1"/>
                  <a:pt x="2" y="2"/>
                </a:cubicBezTo>
                <a:close/>
                <a:moveTo>
                  <a:pt x="0" y="17"/>
                </a:moveTo>
                <a:cubicBezTo>
                  <a:pt x="0" y="5"/>
                  <a:pt x="0" y="5"/>
                  <a:pt x="0" y="5"/>
                </a:cubicBezTo>
                <a:cubicBezTo>
                  <a:pt x="2" y="5"/>
                  <a:pt x="2" y="5"/>
                  <a:pt x="2" y="5"/>
                </a:cubicBezTo>
                <a:cubicBezTo>
                  <a:pt x="2" y="17"/>
                  <a:pt x="2" y="17"/>
                  <a:pt x="2" y="17"/>
                </a:cubicBezTo>
                <a:lnTo>
                  <a:pt x="0" y="1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61" name="Freeform 3715"/>
          <p:cNvSpPr>
            <a:spLocks noEditPoints="1"/>
          </p:cNvSpPr>
          <p:nvPr/>
        </p:nvSpPr>
        <p:spPr bwMode="auto">
          <a:xfrm>
            <a:off x="8122732" y="5187754"/>
            <a:ext cx="18045" cy="27067"/>
          </a:xfrm>
          <a:custGeom>
            <a:avLst/>
            <a:gdLst>
              <a:gd name="T0" fmla="*/ 0 w 11"/>
              <a:gd name="T1" fmla="*/ 17 h 17"/>
              <a:gd name="T2" fmla="*/ 0 w 11"/>
              <a:gd name="T3" fmla="*/ 14 h 17"/>
              <a:gd name="T4" fmla="*/ 0 w 11"/>
              <a:gd name="T5" fmla="*/ 0 h 17"/>
              <a:gd name="T6" fmla="*/ 2 w 11"/>
              <a:gd name="T7" fmla="*/ 0 h 17"/>
              <a:gd name="T8" fmla="*/ 2 w 11"/>
              <a:gd name="T9" fmla="*/ 7 h 17"/>
              <a:gd name="T10" fmla="*/ 2 w 11"/>
              <a:gd name="T11" fmla="*/ 7 h 17"/>
              <a:gd name="T12" fmla="*/ 6 w 11"/>
              <a:gd name="T13" fmla="*/ 5 h 17"/>
              <a:gd name="T14" fmla="*/ 11 w 11"/>
              <a:gd name="T15" fmla="*/ 11 h 17"/>
              <a:gd name="T16" fmla="*/ 6 w 11"/>
              <a:gd name="T17" fmla="*/ 17 h 17"/>
              <a:gd name="T18" fmla="*/ 2 w 11"/>
              <a:gd name="T19" fmla="*/ 15 h 17"/>
              <a:gd name="T20" fmla="*/ 2 w 11"/>
              <a:gd name="T21" fmla="*/ 15 h 17"/>
              <a:gd name="T22" fmla="*/ 2 w 11"/>
              <a:gd name="T23" fmla="*/ 17 h 17"/>
              <a:gd name="T24" fmla="*/ 0 w 11"/>
              <a:gd name="T25" fmla="*/ 17 h 17"/>
              <a:gd name="T26" fmla="*/ 2 w 11"/>
              <a:gd name="T27" fmla="*/ 12 h 17"/>
              <a:gd name="T28" fmla="*/ 2 w 11"/>
              <a:gd name="T29" fmla="*/ 13 h 17"/>
              <a:gd name="T30" fmla="*/ 5 w 11"/>
              <a:gd name="T31" fmla="*/ 15 h 17"/>
              <a:gd name="T32" fmla="*/ 9 w 11"/>
              <a:gd name="T33" fmla="*/ 11 h 17"/>
              <a:gd name="T34" fmla="*/ 5 w 11"/>
              <a:gd name="T35" fmla="*/ 6 h 17"/>
              <a:gd name="T36" fmla="*/ 2 w 11"/>
              <a:gd name="T37" fmla="*/ 9 h 17"/>
              <a:gd name="T38" fmla="*/ 2 w 11"/>
              <a:gd name="T39" fmla="*/ 10 h 17"/>
              <a:gd name="T40" fmla="*/ 2 w 11"/>
              <a:gd name="T41"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0" y="17"/>
                </a:moveTo>
                <a:cubicBezTo>
                  <a:pt x="0" y="16"/>
                  <a:pt x="0" y="15"/>
                  <a:pt x="0" y="14"/>
                </a:cubicBezTo>
                <a:cubicBezTo>
                  <a:pt x="0" y="0"/>
                  <a:pt x="0" y="0"/>
                  <a:pt x="0" y="0"/>
                </a:cubicBezTo>
                <a:cubicBezTo>
                  <a:pt x="2" y="0"/>
                  <a:pt x="2" y="0"/>
                  <a:pt x="2" y="0"/>
                </a:cubicBezTo>
                <a:cubicBezTo>
                  <a:pt x="2" y="7"/>
                  <a:pt x="2" y="7"/>
                  <a:pt x="2" y="7"/>
                </a:cubicBezTo>
                <a:cubicBezTo>
                  <a:pt x="2" y="7"/>
                  <a:pt x="2" y="7"/>
                  <a:pt x="2" y="7"/>
                </a:cubicBezTo>
                <a:cubicBezTo>
                  <a:pt x="3" y="6"/>
                  <a:pt x="4" y="5"/>
                  <a:pt x="6" y="5"/>
                </a:cubicBezTo>
                <a:cubicBezTo>
                  <a:pt x="9" y="5"/>
                  <a:pt x="11" y="7"/>
                  <a:pt x="11" y="11"/>
                </a:cubicBezTo>
                <a:cubicBezTo>
                  <a:pt x="11" y="15"/>
                  <a:pt x="8" y="17"/>
                  <a:pt x="6" y="17"/>
                </a:cubicBezTo>
                <a:cubicBezTo>
                  <a:pt x="4" y="17"/>
                  <a:pt x="3" y="16"/>
                  <a:pt x="2" y="15"/>
                </a:cubicBezTo>
                <a:cubicBezTo>
                  <a:pt x="2" y="15"/>
                  <a:pt x="2" y="15"/>
                  <a:pt x="2" y="15"/>
                </a:cubicBezTo>
                <a:cubicBezTo>
                  <a:pt x="2" y="17"/>
                  <a:pt x="2" y="17"/>
                  <a:pt x="2" y="17"/>
                </a:cubicBezTo>
                <a:lnTo>
                  <a:pt x="0" y="17"/>
                </a:lnTo>
                <a:close/>
                <a:moveTo>
                  <a:pt x="2" y="12"/>
                </a:moveTo>
                <a:cubicBezTo>
                  <a:pt x="2" y="12"/>
                  <a:pt x="2" y="13"/>
                  <a:pt x="2" y="13"/>
                </a:cubicBezTo>
                <a:cubicBezTo>
                  <a:pt x="2" y="14"/>
                  <a:pt x="4" y="15"/>
                  <a:pt x="5" y="15"/>
                </a:cubicBezTo>
                <a:cubicBezTo>
                  <a:pt x="7" y="15"/>
                  <a:pt x="9" y="13"/>
                  <a:pt x="9" y="11"/>
                </a:cubicBezTo>
                <a:cubicBezTo>
                  <a:pt x="9" y="8"/>
                  <a:pt x="8" y="6"/>
                  <a:pt x="5" y="6"/>
                </a:cubicBezTo>
                <a:cubicBezTo>
                  <a:pt x="4" y="6"/>
                  <a:pt x="3" y="7"/>
                  <a:pt x="2" y="9"/>
                </a:cubicBezTo>
                <a:cubicBezTo>
                  <a:pt x="2" y="9"/>
                  <a:pt x="2" y="10"/>
                  <a:pt x="2" y="10"/>
                </a:cubicBezTo>
                <a:lnTo>
                  <a:pt x="2" y="1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62" name="Freeform 3716"/>
          <p:cNvSpPr/>
          <p:nvPr/>
        </p:nvSpPr>
        <p:spPr bwMode="auto">
          <a:xfrm>
            <a:off x="8144786" y="5187754"/>
            <a:ext cx="16040" cy="27067"/>
          </a:xfrm>
          <a:custGeom>
            <a:avLst/>
            <a:gdLst>
              <a:gd name="T0" fmla="*/ 0 w 10"/>
              <a:gd name="T1" fmla="*/ 0 h 17"/>
              <a:gd name="T2" fmla="*/ 2 w 10"/>
              <a:gd name="T3" fmla="*/ 0 h 17"/>
              <a:gd name="T4" fmla="*/ 2 w 10"/>
              <a:gd name="T5" fmla="*/ 7 h 17"/>
              <a:gd name="T6" fmla="*/ 2 w 10"/>
              <a:gd name="T7" fmla="*/ 7 h 17"/>
              <a:gd name="T8" fmla="*/ 3 w 10"/>
              <a:gd name="T9" fmla="*/ 5 h 17"/>
              <a:gd name="T10" fmla="*/ 6 w 10"/>
              <a:gd name="T11" fmla="*/ 5 h 17"/>
              <a:gd name="T12" fmla="*/ 10 w 10"/>
              <a:gd name="T13" fmla="*/ 10 h 17"/>
              <a:gd name="T14" fmla="*/ 10 w 10"/>
              <a:gd name="T15" fmla="*/ 17 h 17"/>
              <a:gd name="T16" fmla="*/ 8 w 10"/>
              <a:gd name="T17" fmla="*/ 17 h 17"/>
              <a:gd name="T18" fmla="*/ 8 w 10"/>
              <a:gd name="T19" fmla="*/ 10 h 17"/>
              <a:gd name="T20" fmla="*/ 5 w 10"/>
              <a:gd name="T21" fmla="*/ 7 h 17"/>
              <a:gd name="T22" fmla="*/ 2 w 10"/>
              <a:gd name="T23" fmla="*/ 9 h 17"/>
              <a:gd name="T24" fmla="*/ 2 w 10"/>
              <a:gd name="T25" fmla="*/ 10 h 17"/>
              <a:gd name="T26" fmla="*/ 2 w 10"/>
              <a:gd name="T27" fmla="*/ 17 h 17"/>
              <a:gd name="T28" fmla="*/ 0 w 10"/>
              <a:gd name="T29" fmla="*/ 17 h 17"/>
              <a:gd name="T30" fmla="*/ 0 w 10"/>
              <a:gd name="T3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7">
                <a:moveTo>
                  <a:pt x="0" y="0"/>
                </a:moveTo>
                <a:cubicBezTo>
                  <a:pt x="2" y="0"/>
                  <a:pt x="2" y="0"/>
                  <a:pt x="2" y="0"/>
                </a:cubicBezTo>
                <a:cubicBezTo>
                  <a:pt x="2" y="7"/>
                  <a:pt x="2" y="7"/>
                  <a:pt x="2" y="7"/>
                </a:cubicBezTo>
                <a:cubicBezTo>
                  <a:pt x="2" y="7"/>
                  <a:pt x="2" y="7"/>
                  <a:pt x="2" y="7"/>
                </a:cubicBezTo>
                <a:cubicBezTo>
                  <a:pt x="2" y="6"/>
                  <a:pt x="3" y="6"/>
                  <a:pt x="3" y="5"/>
                </a:cubicBezTo>
                <a:cubicBezTo>
                  <a:pt x="4" y="5"/>
                  <a:pt x="5" y="5"/>
                  <a:pt x="6" y="5"/>
                </a:cubicBezTo>
                <a:cubicBezTo>
                  <a:pt x="7" y="5"/>
                  <a:pt x="10" y="6"/>
                  <a:pt x="10" y="10"/>
                </a:cubicBezTo>
                <a:cubicBezTo>
                  <a:pt x="10" y="17"/>
                  <a:pt x="10" y="17"/>
                  <a:pt x="10" y="17"/>
                </a:cubicBezTo>
                <a:cubicBezTo>
                  <a:pt x="8" y="17"/>
                  <a:pt x="8" y="17"/>
                  <a:pt x="8" y="17"/>
                </a:cubicBezTo>
                <a:cubicBezTo>
                  <a:pt x="8" y="10"/>
                  <a:pt x="8" y="10"/>
                  <a:pt x="8" y="10"/>
                </a:cubicBezTo>
                <a:cubicBezTo>
                  <a:pt x="8" y="8"/>
                  <a:pt x="7" y="7"/>
                  <a:pt x="5" y="7"/>
                </a:cubicBezTo>
                <a:cubicBezTo>
                  <a:pt x="3" y="7"/>
                  <a:pt x="2" y="8"/>
                  <a:pt x="2" y="9"/>
                </a:cubicBezTo>
                <a:cubicBezTo>
                  <a:pt x="2" y="9"/>
                  <a:pt x="2" y="9"/>
                  <a:pt x="2" y="10"/>
                </a:cubicBezTo>
                <a:cubicBezTo>
                  <a:pt x="2" y="17"/>
                  <a:pt x="2" y="17"/>
                  <a:pt x="2" y="17"/>
                </a:cubicBezTo>
                <a:cubicBezTo>
                  <a:pt x="0" y="17"/>
                  <a:pt x="0" y="17"/>
                  <a:pt x="0" y="17"/>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63" name="Freeform 3717"/>
          <p:cNvSpPr/>
          <p:nvPr/>
        </p:nvSpPr>
        <p:spPr bwMode="auto">
          <a:xfrm>
            <a:off x="8174861" y="5195773"/>
            <a:ext cx="16040" cy="19047"/>
          </a:xfrm>
          <a:custGeom>
            <a:avLst/>
            <a:gdLst>
              <a:gd name="T0" fmla="*/ 0 w 10"/>
              <a:gd name="T1" fmla="*/ 3 h 12"/>
              <a:gd name="T2" fmla="*/ 0 w 10"/>
              <a:gd name="T3" fmla="*/ 0 h 12"/>
              <a:gd name="T4" fmla="*/ 1 w 10"/>
              <a:gd name="T5" fmla="*/ 0 h 12"/>
              <a:gd name="T6" fmla="*/ 2 w 10"/>
              <a:gd name="T7" fmla="*/ 2 h 12"/>
              <a:gd name="T8" fmla="*/ 2 w 10"/>
              <a:gd name="T9" fmla="*/ 2 h 12"/>
              <a:gd name="T10" fmla="*/ 5 w 10"/>
              <a:gd name="T11" fmla="*/ 0 h 12"/>
              <a:gd name="T12" fmla="*/ 10 w 10"/>
              <a:gd name="T13" fmla="*/ 5 h 12"/>
              <a:gd name="T14" fmla="*/ 10 w 10"/>
              <a:gd name="T15" fmla="*/ 12 h 12"/>
              <a:gd name="T16" fmla="*/ 7 w 10"/>
              <a:gd name="T17" fmla="*/ 12 h 12"/>
              <a:gd name="T18" fmla="*/ 7 w 10"/>
              <a:gd name="T19" fmla="*/ 5 h 12"/>
              <a:gd name="T20" fmla="*/ 5 w 10"/>
              <a:gd name="T21" fmla="*/ 2 h 12"/>
              <a:gd name="T22" fmla="*/ 2 w 10"/>
              <a:gd name="T23" fmla="*/ 4 h 12"/>
              <a:gd name="T24" fmla="*/ 2 w 10"/>
              <a:gd name="T25" fmla="*/ 5 h 12"/>
              <a:gd name="T26" fmla="*/ 2 w 10"/>
              <a:gd name="T27" fmla="*/ 12 h 12"/>
              <a:gd name="T28" fmla="*/ 0 w 10"/>
              <a:gd name="T29" fmla="*/ 12 h 12"/>
              <a:gd name="T30" fmla="*/ 0 w 10"/>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3"/>
                </a:moveTo>
                <a:cubicBezTo>
                  <a:pt x="0" y="2"/>
                  <a:pt x="0" y="1"/>
                  <a:pt x="0" y="0"/>
                </a:cubicBezTo>
                <a:cubicBezTo>
                  <a:pt x="1" y="0"/>
                  <a:pt x="1" y="0"/>
                  <a:pt x="1" y="0"/>
                </a:cubicBezTo>
                <a:cubicBezTo>
                  <a:pt x="2" y="2"/>
                  <a:pt x="2" y="2"/>
                  <a:pt x="2" y="2"/>
                </a:cubicBezTo>
                <a:cubicBezTo>
                  <a:pt x="2" y="2"/>
                  <a:pt x="2" y="2"/>
                  <a:pt x="2" y="2"/>
                </a:cubicBezTo>
                <a:cubicBezTo>
                  <a:pt x="2" y="1"/>
                  <a:pt x="4" y="0"/>
                  <a:pt x="5" y="0"/>
                </a:cubicBezTo>
                <a:cubicBezTo>
                  <a:pt x="7" y="0"/>
                  <a:pt x="10" y="1"/>
                  <a:pt x="10" y="5"/>
                </a:cubicBezTo>
                <a:cubicBezTo>
                  <a:pt x="10" y="12"/>
                  <a:pt x="10" y="12"/>
                  <a:pt x="10" y="12"/>
                </a:cubicBezTo>
                <a:cubicBezTo>
                  <a:pt x="7" y="12"/>
                  <a:pt x="7" y="12"/>
                  <a:pt x="7" y="12"/>
                </a:cubicBezTo>
                <a:cubicBezTo>
                  <a:pt x="7" y="5"/>
                  <a:pt x="7" y="5"/>
                  <a:pt x="7" y="5"/>
                </a:cubicBezTo>
                <a:cubicBezTo>
                  <a:pt x="7" y="3"/>
                  <a:pt x="7" y="2"/>
                  <a:pt x="5" y="2"/>
                </a:cubicBezTo>
                <a:cubicBezTo>
                  <a:pt x="3" y="2"/>
                  <a:pt x="2" y="3"/>
                  <a:pt x="2" y="4"/>
                </a:cubicBezTo>
                <a:cubicBezTo>
                  <a:pt x="2" y="4"/>
                  <a:pt x="2" y="4"/>
                  <a:pt x="2" y="5"/>
                </a:cubicBezTo>
                <a:cubicBezTo>
                  <a:pt x="2" y="12"/>
                  <a:pt x="2" y="12"/>
                  <a:pt x="2"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64" name="Freeform 3718"/>
          <p:cNvSpPr>
            <a:spLocks noEditPoints="1"/>
          </p:cNvSpPr>
          <p:nvPr/>
        </p:nvSpPr>
        <p:spPr bwMode="auto">
          <a:xfrm>
            <a:off x="8193908" y="5195773"/>
            <a:ext cx="17042" cy="19047"/>
          </a:xfrm>
          <a:custGeom>
            <a:avLst/>
            <a:gdLst>
              <a:gd name="T0" fmla="*/ 2 w 11"/>
              <a:gd name="T1" fmla="*/ 6 h 12"/>
              <a:gd name="T2" fmla="*/ 6 w 11"/>
              <a:gd name="T3" fmla="*/ 10 h 12"/>
              <a:gd name="T4" fmla="*/ 10 w 11"/>
              <a:gd name="T5" fmla="*/ 10 h 12"/>
              <a:gd name="T6" fmla="*/ 10 w 11"/>
              <a:gd name="T7" fmla="*/ 11 h 12"/>
              <a:gd name="T8" fmla="*/ 6 w 11"/>
              <a:gd name="T9" fmla="*/ 12 h 12"/>
              <a:gd name="T10" fmla="*/ 0 w 11"/>
              <a:gd name="T11" fmla="*/ 6 h 12"/>
              <a:gd name="T12" fmla="*/ 6 w 11"/>
              <a:gd name="T13" fmla="*/ 0 h 12"/>
              <a:gd name="T14" fmla="*/ 11 w 11"/>
              <a:gd name="T15" fmla="*/ 5 h 12"/>
              <a:gd name="T16" fmla="*/ 11 w 11"/>
              <a:gd name="T17" fmla="*/ 6 h 12"/>
              <a:gd name="T18" fmla="*/ 2 w 11"/>
              <a:gd name="T19" fmla="*/ 6 h 12"/>
              <a:gd name="T20" fmla="*/ 9 w 11"/>
              <a:gd name="T21" fmla="*/ 5 h 12"/>
              <a:gd name="T22" fmla="*/ 6 w 11"/>
              <a:gd name="T23" fmla="*/ 1 h 12"/>
              <a:gd name="T24" fmla="*/ 2 w 11"/>
              <a:gd name="T25" fmla="*/ 5 h 12"/>
              <a:gd name="T26" fmla="*/ 9 w 11"/>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2">
                <a:moveTo>
                  <a:pt x="2" y="6"/>
                </a:moveTo>
                <a:cubicBezTo>
                  <a:pt x="2" y="9"/>
                  <a:pt x="4" y="10"/>
                  <a:pt x="6" y="10"/>
                </a:cubicBezTo>
                <a:cubicBezTo>
                  <a:pt x="8" y="10"/>
                  <a:pt x="9" y="10"/>
                  <a:pt x="10" y="10"/>
                </a:cubicBezTo>
                <a:cubicBezTo>
                  <a:pt x="10" y="11"/>
                  <a:pt x="10" y="11"/>
                  <a:pt x="10" y="11"/>
                </a:cubicBezTo>
                <a:cubicBezTo>
                  <a:pt x="9" y="12"/>
                  <a:pt x="8" y="12"/>
                  <a:pt x="6" y="12"/>
                </a:cubicBezTo>
                <a:cubicBezTo>
                  <a:pt x="3" y="12"/>
                  <a:pt x="0" y="10"/>
                  <a:pt x="0" y="6"/>
                </a:cubicBezTo>
                <a:cubicBezTo>
                  <a:pt x="0" y="3"/>
                  <a:pt x="2" y="0"/>
                  <a:pt x="6" y="0"/>
                </a:cubicBezTo>
                <a:cubicBezTo>
                  <a:pt x="10" y="0"/>
                  <a:pt x="11" y="3"/>
                  <a:pt x="11" y="5"/>
                </a:cubicBezTo>
                <a:cubicBezTo>
                  <a:pt x="11" y="6"/>
                  <a:pt x="11" y="6"/>
                  <a:pt x="11" y="6"/>
                </a:cubicBezTo>
                <a:lnTo>
                  <a:pt x="2" y="6"/>
                </a:lnTo>
                <a:close/>
                <a:moveTo>
                  <a:pt x="9" y="5"/>
                </a:moveTo>
                <a:cubicBezTo>
                  <a:pt x="9" y="3"/>
                  <a:pt x="8" y="1"/>
                  <a:pt x="6" y="1"/>
                </a:cubicBezTo>
                <a:cubicBezTo>
                  <a:pt x="4" y="1"/>
                  <a:pt x="3" y="3"/>
                  <a:pt x="2" y="5"/>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65" name="Freeform 3719"/>
          <p:cNvSpPr/>
          <p:nvPr/>
        </p:nvSpPr>
        <p:spPr bwMode="auto">
          <a:xfrm>
            <a:off x="8213957" y="5195773"/>
            <a:ext cx="15037" cy="19047"/>
          </a:xfrm>
          <a:custGeom>
            <a:avLst/>
            <a:gdLst>
              <a:gd name="T0" fmla="*/ 9 w 9"/>
              <a:gd name="T1" fmla="*/ 11 h 12"/>
              <a:gd name="T2" fmla="*/ 5 w 9"/>
              <a:gd name="T3" fmla="*/ 12 h 12"/>
              <a:gd name="T4" fmla="*/ 0 w 9"/>
              <a:gd name="T5" fmla="*/ 6 h 12"/>
              <a:gd name="T6" fmla="*/ 6 w 9"/>
              <a:gd name="T7" fmla="*/ 0 h 12"/>
              <a:gd name="T8" fmla="*/ 9 w 9"/>
              <a:gd name="T9" fmla="*/ 0 h 12"/>
              <a:gd name="T10" fmla="*/ 8 w 9"/>
              <a:gd name="T11" fmla="*/ 2 h 12"/>
              <a:gd name="T12" fmla="*/ 6 w 9"/>
              <a:gd name="T13" fmla="*/ 1 h 12"/>
              <a:gd name="T14" fmla="*/ 2 w 9"/>
              <a:gd name="T15" fmla="*/ 6 h 12"/>
              <a:gd name="T16" fmla="*/ 6 w 9"/>
              <a:gd name="T17" fmla="*/ 10 h 12"/>
              <a:gd name="T18" fmla="*/ 8 w 9"/>
              <a:gd name="T19" fmla="*/ 10 h 12"/>
              <a:gd name="T20" fmla="*/ 9 w 9"/>
              <a:gd name="T21"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12">
                <a:moveTo>
                  <a:pt x="9" y="11"/>
                </a:moveTo>
                <a:cubicBezTo>
                  <a:pt x="8" y="12"/>
                  <a:pt x="7" y="12"/>
                  <a:pt x="5" y="12"/>
                </a:cubicBezTo>
                <a:cubicBezTo>
                  <a:pt x="2" y="12"/>
                  <a:pt x="0" y="10"/>
                  <a:pt x="0" y="6"/>
                </a:cubicBezTo>
                <a:cubicBezTo>
                  <a:pt x="0" y="2"/>
                  <a:pt x="2" y="0"/>
                  <a:pt x="6" y="0"/>
                </a:cubicBezTo>
                <a:cubicBezTo>
                  <a:pt x="7" y="0"/>
                  <a:pt x="8" y="0"/>
                  <a:pt x="9" y="0"/>
                </a:cubicBezTo>
                <a:cubicBezTo>
                  <a:pt x="8" y="2"/>
                  <a:pt x="8" y="2"/>
                  <a:pt x="8" y="2"/>
                </a:cubicBezTo>
                <a:cubicBezTo>
                  <a:pt x="8" y="2"/>
                  <a:pt x="7" y="1"/>
                  <a:pt x="6" y="1"/>
                </a:cubicBezTo>
                <a:cubicBezTo>
                  <a:pt x="3" y="1"/>
                  <a:pt x="2" y="3"/>
                  <a:pt x="2" y="6"/>
                </a:cubicBezTo>
                <a:cubicBezTo>
                  <a:pt x="2" y="9"/>
                  <a:pt x="3" y="10"/>
                  <a:pt x="6" y="10"/>
                </a:cubicBezTo>
                <a:cubicBezTo>
                  <a:pt x="7" y="10"/>
                  <a:pt x="8" y="10"/>
                  <a:pt x="8" y="10"/>
                </a:cubicBezTo>
                <a:lnTo>
                  <a:pt x="9" y="1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66" name="Freeform 3720"/>
          <p:cNvSpPr/>
          <p:nvPr/>
        </p:nvSpPr>
        <p:spPr bwMode="auto">
          <a:xfrm>
            <a:off x="8241024" y="5195773"/>
            <a:ext cx="16040" cy="19047"/>
          </a:xfrm>
          <a:custGeom>
            <a:avLst/>
            <a:gdLst>
              <a:gd name="T0" fmla="*/ 10 w 10"/>
              <a:gd name="T1" fmla="*/ 8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6 h 12"/>
              <a:gd name="T20" fmla="*/ 4 w 10"/>
              <a:gd name="T21" fmla="*/ 10 h 12"/>
              <a:gd name="T22" fmla="*/ 7 w 10"/>
              <a:gd name="T23" fmla="*/ 8 h 12"/>
              <a:gd name="T24" fmla="*/ 7 w 10"/>
              <a:gd name="T25" fmla="*/ 7 h 12"/>
              <a:gd name="T26" fmla="*/ 7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10"/>
                  <a:pt x="10" y="11"/>
                  <a:pt x="10" y="12"/>
                </a:cubicBezTo>
                <a:cubicBezTo>
                  <a:pt x="8" y="12"/>
                  <a:pt x="8" y="12"/>
                  <a:pt x="8" y="12"/>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6"/>
                  <a:pt x="2" y="6"/>
                  <a:pt x="2" y="6"/>
                </a:cubicBezTo>
                <a:cubicBezTo>
                  <a:pt x="2" y="9"/>
                  <a:pt x="2" y="10"/>
                  <a:pt x="4" y="10"/>
                </a:cubicBezTo>
                <a:cubicBezTo>
                  <a:pt x="6" y="10"/>
                  <a:pt x="7" y="9"/>
                  <a:pt x="7" y="8"/>
                </a:cubicBezTo>
                <a:cubicBezTo>
                  <a:pt x="7" y="8"/>
                  <a:pt x="7" y="8"/>
                  <a:pt x="7" y="7"/>
                </a:cubicBezTo>
                <a:cubicBezTo>
                  <a:pt x="7" y="0"/>
                  <a:pt x="7" y="0"/>
                  <a:pt x="7"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67" name="Freeform 3721"/>
          <p:cNvSpPr/>
          <p:nvPr/>
        </p:nvSpPr>
        <p:spPr bwMode="auto">
          <a:xfrm>
            <a:off x="8261074" y="5195773"/>
            <a:ext cx="10025" cy="19047"/>
          </a:xfrm>
          <a:custGeom>
            <a:avLst/>
            <a:gdLst>
              <a:gd name="T0" fmla="*/ 0 w 6"/>
              <a:gd name="T1" fmla="*/ 4 h 12"/>
              <a:gd name="T2" fmla="*/ 0 w 6"/>
              <a:gd name="T3" fmla="*/ 0 h 12"/>
              <a:gd name="T4" fmla="*/ 2 w 6"/>
              <a:gd name="T5" fmla="*/ 0 h 12"/>
              <a:gd name="T6" fmla="*/ 2 w 6"/>
              <a:gd name="T7" fmla="*/ 2 h 12"/>
              <a:gd name="T8" fmla="*/ 2 w 6"/>
              <a:gd name="T9" fmla="*/ 2 h 12"/>
              <a:gd name="T10" fmla="*/ 5 w 6"/>
              <a:gd name="T11" fmla="*/ 0 h 12"/>
              <a:gd name="T12" fmla="*/ 6 w 6"/>
              <a:gd name="T13" fmla="*/ 0 h 12"/>
              <a:gd name="T14" fmla="*/ 6 w 6"/>
              <a:gd name="T15" fmla="*/ 2 h 12"/>
              <a:gd name="T16" fmla="*/ 5 w 6"/>
              <a:gd name="T17" fmla="*/ 2 h 12"/>
              <a:gd name="T18" fmla="*/ 2 w 6"/>
              <a:gd name="T19" fmla="*/ 4 h 12"/>
              <a:gd name="T20" fmla="*/ 2 w 6"/>
              <a:gd name="T21" fmla="*/ 5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2"/>
                  <a:pt x="0" y="1"/>
                  <a:pt x="0" y="0"/>
                </a:cubicBezTo>
                <a:cubicBezTo>
                  <a:pt x="2" y="0"/>
                  <a:pt x="2" y="0"/>
                  <a:pt x="2" y="0"/>
                </a:cubicBezTo>
                <a:cubicBezTo>
                  <a:pt x="2" y="2"/>
                  <a:pt x="2" y="2"/>
                  <a:pt x="2" y="2"/>
                </a:cubicBezTo>
                <a:cubicBezTo>
                  <a:pt x="2" y="2"/>
                  <a:pt x="2" y="2"/>
                  <a:pt x="2" y="2"/>
                </a:cubicBezTo>
                <a:cubicBezTo>
                  <a:pt x="3" y="1"/>
                  <a:pt x="4" y="0"/>
                  <a:pt x="5" y="0"/>
                </a:cubicBezTo>
                <a:cubicBezTo>
                  <a:pt x="6" y="0"/>
                  <a:pt x="6" y="0"/>
                  <a:pt x="6" y="0"/>
                </a:cubicBezTo>
                <a:cubicBezTo>
                  <a:pt x="6" y="2"/>
                  <a:pt x="6" y="2"/>
                  <a:pt x="6" y="2"/>
                </a:cubicBezTo>
                <a:cubicBezTo>
                  <a:pt x="6" y="2"/>
                  <a:pt x="6" y="2"/>
                  <a:pt x="5" y="2"/>
                </a:cubicBezTo>
                <a:cubicBezTo>
                  <a:pt x="4" y="2"/>
                  <a:pt x="3" y="3"/>
                  <a:pt x="2" y="4"/>
                </a:cubicBezTo>
                <a:cubicBezTo>
                  <a:pt x="2" y="5"/>
                  <a:pt x="2" y="5"/>
                  <a:pt x="2" y="5"/>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68" name="Freeform 3722"/>
          <p:cNvSpPr/>
          <p:nvPr/>
        </p:nvSpPr>
        <p:spPr bwMode="auto">
          <a:xfrm>
            <a:off x="8274106" y="5195773"/>
            <a:ext cx="16040" cy="19047"/>
          </a:xfrm>
          <a:custGeom>
            <a:avLst/>
            <a:gdLst>
              <a:gd name="T0" fmla="*/ 0 w 10"/>
              <a:gd name="T1" fmla="*/ 3 h 12"/>
              <a:gd name="T2" fmla="*/ 0 w 10"/>
              <a:gd name="T3" fmla="*/ 0 h 12"/>
              <a:gd name="T4" fmla="*/ 2 w 10"/>
              <a:gd name="T5" fmla="*/ 0 h 12"/>
              <a:gd name="T6" fmla="*/ 2 w 10"/>
              <a:gd name="T7" fmla="*/ 2 h 12"/>
              <a:gd name="T8" fmla="*/ 2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6 w 10"/>
              <a:gd name="T21" fmla="*/ 2 h 12"/>
              <a:gd name="T22" fmla="*/ 3 w 10"/>
              <a:gd name="T23" fmla="*/ 4 h 12"/>
              <a:gd name="T24" fmla="*/ 3 w 10"/>
              <a:gd name="T25" fmla="*/ 5 h 12"/>
              <a:gd name="T26" fmla="*/ 3 w 10"/>
              <a:gd name="T27" fmla="*/ 12 h 12"/>
              <a:gd name="T28" fmla="*/ 0 w 10"/>
              <a:gd name="T29" fmla="*/ 12 h 12"/>
              <a:gd name="T30" fmla="*/ 0 w 10"/>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3"/>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8" y="0"/>
                  <a:pt x="10" y="1"/>
                  <a:pt x="10" y="5"/>
                </a:cubicBezTo>
                <a:cubicBezTo>
                  <a:pt x="10" y="12"/>
                  <a:pt x="10" y="12"/>
                  <a:pt x="10" y="12"/>
                </a:cubicBezTo>
                <a:cubicBezTo>
                  <a:pt x="8" y="12"/>
                  <a:pt x="8" y="12"/>
                  <a:pt x="8" y="12"/>
                </a:cubicBezTo>
                <a:cubicBezTo>
                  <a:pt x="8" y="5"/>
                  <a:pt x="8" y="5"/>
                  <a:pt x="8" y="5"/>
                </a:cubicBezTo>
                <a:cubicBezTo>
                  <a:pt x="8" y="3"/>
                  <a:pt x="8" y="2"/>
                  <a:pt x="6" y="2"/>
                </a:cubicBezTo>
                <a:cubicBezTo>
                  <a:pt x="4" y="2"/>
                  <a:pt x="3" y="3"/>
                  <a:pt x="3" y="4"/>
                </a:cubicBezTo>
                <a:cubicBezTo>
                  <a:pt x="3" y="4"/>
                  <a:pt x="3" y="4"/>
                  <a:pt x="3" y="5"/>
                </a:cubicBezTo>
                <a:cubicBezTo>
                  <a:pt x="3" y="12"/>
                  <a:pt x="3" y="12"/>
                  <a:pt x="3"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69" name="Freeform 3723"/>
          <p:cNvSpPr>
            <a:spLocks noEditPoints="1"/>
          </p:cNvSpPr>
          <p:nvPr/>
        </p:nvSpPr>
        <p:spPr bwMode="auto">
          <a:xfrm>
            <a:off x="8294156" y="5195773"/>
            <a:ext cx="14035" cy="19047"/>
          </a:xfrm>
          <a:custGeom>
            <a:avLst/>
            <a:gdLst>
              <a:gd name="T0" fmla="*/ 7 w 9"/>
              <a:gd name="T1" fmla="*/ 12 h 12"/>
              <a:gd name="T2" fmla="*/ 7 w 9"/>
              <a:gd name="T3" fmla="*/ 10 h 12"/>
              <a:gd name="T4" fmla="*/ 7 w 9"/>
              <a:gd name="T5" fmla="*/ 10 h 12"/>
              <a:gd name="T6" fmla="*/ 4 w 9"/>
              <a:gd name="T7" fmla="*/ 12 h 12"/>
              <a:gd name="T8" fmla="*/ 0 w 9"/>
              <a:gd name="T9" fmla="*/ 9 h 12"/>
              <a:gd name="T10" fmla="*/ 7 w 9"/>
              <a:gd name="T11" fmla="*/ 4 h 12"/>
              <a:gd name="T12" fmla="*/ 7 w 9"/>
              <a:gd name="T13" fmla="*/ 4 h 12"/>
              <a:gd name="T14" fmla="*/ 4 w 9"/>
              <a:gd name="T15" fmla="*/ 1 h 12"/>
              <a:gd name="T16" fmla="*/ 1 w 9"/>
              <a:gd name="T17" fmla="*/ 2 h 12"/>
              <a:gd name="T18" fmla="*/ 1 w 9"/>
              <a:gd name="T19" fmla="*/ 1 h 12"/>
              <a:gd name="T20" fmla="*/ 5 w 9"/>
              <a:gd name="T21" fmla="*/ 0 h 12"/>
              <a:gd name="T22" fmla="*/ 9 w 9"/>
              <a:gd name="T23" fmla="*/ 5 h 12"/>
              <a:gd name="T24" fmla="*/ 9 w 9"/>
              <a:gd name="T25" fmla="*/ 9 h 12"/>
              <a:gd name="T26" fmla="*/ 9 w 9"/>
              <a:gd name="T27" fmla="*/ 12 h 12"/>
              <a:gd name="T28" fmla="*/ 7 w 9"/>
              <a:gd name="T29" fmla="*/ 12 h 12"/>
              <a:gd name="T30" fmla="*/ 7 w 9"/>
              <a:gd name="T31" fmla="*/ 6 h 12"/>
              <a:gd name="T32" fmla="*/ 2 w 9"/>
              <a:gd name="T33" fmla="*/ 8 h 12"/>
              <a:gd name="T34" fmla="*/ 4 w 9"/>
              <a:gd name="T35" fmla="*/ 10 h 12"/>
              <a:gd name="T36" fmla="*/ 7 w 9"/>
              <a:gd name="T37" fmla="*/ 8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7" y="12"/>
                </a:moveTo>
                <a:cubicBezTo>
                  <a:pt x="7" y="10"/>
                  <a:pt x="7" y="10"/>
                  <a:pt x="7" y="10"/>
                </a:cubicBezTo>
                <a:cubicBezTo>
                  <a:pt x="7" y="10"/>
                  <a:pt x="7" y="10"/>
                  <a:pt x="7" y="10"/>
                </a:cubicBezTo>
                <a:cubicBezTo>
                  <a:pt x="7" y="11"/>
                  <a:pt x="5" y="12"/>
                  <a:pt x="4" y="12"/>
                </a:cubicBezTo>
                <a:cubicBezTo>
                  <a:pt x="1" y="12"/>
                  <a:pt x="0" y="10"/>
                  <a:pt x="0" y="9"/>
                </a:cubicBezTo>
                <a:cubicBezTo>
                  <a:pt x="0" y="6"/>
                  <a:pt x="3" y="4"/>
                  <a:pt x="7" y="4"/>
                </a:cubicBezTo>
                <a:cubicBezTo>
                  <a:pt x="7" y="4"/>
                  <a:pt x="7" y="4"/>
                  <a:pt x="7" y="4"/>
                </a:cubicBezTo>
                <a:cubicBezTo>
                  <a:pt x="7" y="3"/>
                  <a:pt x="7" y="1"/>
                  <a:pt x="4" y="1"/>
                </a:cubicBezTo>
                <a:cubicBezTo>
                  <a:pt x="3" y="1"/>
                  <a:pt x="2" y="2"/>
                  <a:pt x="1" y="2"/>
                </a:cubicBezTo>
                <a:cubicBezTo>
                  <a:pt x="1" y="1"/>
                  <a:pt x="1" y="1"/>
                  <a:pt x="1" y="1"/>
                </a:cubicBezTo>
                <a:cubicBezTo>
                  <a:pt x="2" y="0"/>
                  <a:pt x="3" y="0"/>
                  <a:pt x="5" y="0"/>
                </a:cubicBezTo>
                <a:cubicBezTo>
                  <a:pt x="8" y="0"/>
                  <a:pt x="9" y="2"/>
                  <a:pt x="9" y="5"/>
                </a:cubicBezTo>
                <a:cubicBezTo>
                  <a:pt x="9" y="9"/>
                  <a:pt x="9" y="9"/>
                  <a:pt x="9" y="9"/>
                </a:cubicBezTo>
                <a:cubicBezTo>
                  <a:pt x="9" y="10"/>
                  <a:pt x="9" y="11"/>
                  <a:pt x="9" y="12"/>
                </a:cubicBezTo>
                <a:lnTo>
                  <a:pt x="7" y="12"/>
                </a:lnTo>
                <a:close/>
                <a:moveTo>
                  <a:pt x="7" y="6"/>
                </a:moveTo>
                <a:cubicBezTo>
                  <a:pt x="5" y="6"/>
                  <a:pt x="2" y="6"/>
                  <a:pt x="2" y="8"/>
                </a:cubicBezTo>
                <a:cubicBezTo>
                  <a:pt x="2" y="10"/>
                  <a:pt x="3" y="10"/>
                  <a:pt x="4" y="10"/>
                </a:cubicBezTo>
                <a:cubicBezTo>
                  <a:pt x="6" y="10"/>
                  <a:pt x="7" y="9"/>
                  <a:pt x="7" y="8"/>
                </a:cubicBezTo>
                <a:cubicBezTo>
                  <a:pt x="7" y="8"/>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70" name="Oval 3724"/>
          <p:cNvSpPr>
            <a:spLocks noChangeArrowheads="1"/>
          </p:cNvSpPr>
          <p:nvPr/>
        </p:nvSpPr>
        <p:spPr bwMode="auto">
          <a:xfrm>
            <a:off x="8313203" y="5209808"/>
            <a:ext cx="5012" cy="5012"/>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71" name="Rectangle 3725"/>
          <p:cNvSpPr>
            <a:spLocks noChangeArrowheads="1"/>
          </p:cNvSpPr>
          <p:nvPr/>
        </p:nvSpPr>
        <p:spPr bwMode="auto">
          <a:xfrm>
            <a:off x="7431022" y="5233868"/>
            <a:ext cx="4010" cy="2506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372" name="Freeform 3726"/>
          <p:cNvSpPr/>
          <p:nvPr/>
        </p:nvSpPr>
        <p:spPr bwMode="auto">
          <a:xfrm>
            <a:off x="7441047" y="5241887"/>
            <a:ext cx="16040" cy="17042"/>
          </a:xfrm>
          <a:custGeom>
            <a:avLst/>
            <a:gdLst>
              <a:gd name="T0" fmla="*/ 0 w 10"/>
              <a:gd name="T1" fmla="*/ 3 h 11"/>
              <a:gd name="T2" fmla="*/ 0 w 10"/>
              <a:gd name="T3" fmla="*/ 0 h 11"/>
              <a:gd name="T4" fmla="*/ 2 w 10"/>
              <a:gd name="T5" fmla="*/ 0 h 11"/>
              <a:gd name="T6" fmla="*/ 2 w 10"/>
              <a:gd name="T7" fmla="*/ 2 h 11"/>
              <a:gd name="T8" fmla="*/ 2 w 10"/>
              <a:gd name="T9" fmla="*/ 2 h 11"/>
              <a:gd name="T10" fmla="*/ 6 w 10"/>
              <a:gd name="T11" fmla="*/ 0 h 11"/>
              <a:gd name="T12" fmla="*/ 10 w 10"/>
              <a:gd name="T13" fmla="*/ 5 h 11"/>
              <a:gd name="T14" fmla="*/ 10 w 10"/>
              <a:gd name="T15" fmla="*/ 11 h 11"/>
              <a:gd name="T16" fmla="*/ 8 w 10"/>
              <a:gd name="T17" fmla="*/ 11 h 11"/>
              <a:gd name="T18" fmla="*/ 8 w 10"/>
              <a:gd name="T19" fmla="*/ 5 h 11"/>
              <a:gd name="T20" fmla="*/ 5 w 10"/>
              <a:gd name="T21" fmla="*/ 1 h 11"/>
              <a:gd name="T22" fmla="*/ 3 w 10"/>
              <a:gd name="T23" fmla="*/ 4 h 11"/>
              <a:gd name="T24" fmla="*/ 2 w 10"/>
              <a:gd name="T25" fmla="*/ 4 h 11"/>
              <a:gd name="T26" fmla="*/ 2 w 10"/>
              <a:gd name="T27" fmla="*/ 11 h 11"/>
              <a:gd name="T28" fmla="*/ 0 w 10"/>
              <a:gd name="T29" fmla="*/ 11 h 11"/>
              <a:gd name="T30" fmla="*/ 0 w 10"/>
              <a:gd name="T31"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1">
                <a:moveTo>
                  <a:pt x="0" y="3"/>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8" y="0"/>
                  <a:pt x="10" y="1"/>
                  <a:pt x="10" y="5"/>
                </a:cubicBezTo>
                <a:cubicBezTo>
                  <a:pt x="10" y="11"/>
                  <a:pt x="10" y="11"/>
                  <a:pt x="10" y="11"/>
                </a:cubicBezTo>
                <a:cubicBezTo>
                  <a:pt x="8" y="11"/>
                  <a:pt x="8" y="11"/>
                  <a:pt x="8" y="11"/>
                </a:cubicBezTo>
                <a:cubicBezTo>
                  <a:pt x="8" y="5"/>
                  <a:pt x="8" y="5"/>
                  <a:pt x="8" y="5"/>
                </a:cubicBezTo>
                <a:cubicBezTo>
                  <a:pt x="8" y="3"/>
                  <a:pt x="7" y="1"/>
                  <a:pt x="5" y="1"/>
                </a:cubicBezTo>
                <a:cubicBezTo>
                  <a:pt x="4" y="1"/>
                  <a:pt x="3" y="2"/>
                  <a:pt x="3" y="4"/>
                </a:cubicBezTo>
                <a:cubicBezTo>
                  <a:pt x="3" y="4"/>
                  <a:pt x="2" y="4"/>
                  <a:pt x="2" y="4"/>
                </a:cubicBezTo>
                <a:cubicBezTo>
                  <a:pt x="2" y="11"/>
                  <a:pt x="2" y="11"/>
                  <a:pt x="2" y="11"/>
                </a:cubicBezTo>
                <a:cubicBezTo>
                  <a:pt x="0" y="11"/>
                  <a:pt x="0" y="11"/>
                  <a:pt x="0" y="11"/>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73" name="Freeform 3727"/>
          <p:cNvSpPr/>
          <p:nvPr/>
        </p:nvSpPr>
        <p:spPr bwMode="auto">
          <a:xfrm>
            <a:off x="7471122" y="5241887"/>
            <a:ext cx="15037" cy="17042"/>
          </a:xfrm>
          <a:custGeom>
            <a:avLst/>
            <a:gdLst>
              <a:gd name="T0" fmla="*/ 0 w 10"/>
              <a:gd name="T1" fmla="*/ 3 h 11"/>
              <a:gd name="T2" fmla="*/ 0 w 10"/>
              <a:gd name="T3" fmla="*/ 0 h 11"/>
              <a:gd name="T4" fmla="*/ 2 w 10"/>
              <a:gd name="T5" fmla="*/ 0 h 11"/>
              <a:gd name="T6" fmla="*/ 2 w 10"/>
              <a:gd name="T7" fmla="*/ 2 h 11"/>
              <a:gd name="T8" fmla="*/ 2 w 10"/>
              <a:gd name="T9" fmla="*/ 2 h 11"/>
              <a:gd name="T10" fmla="*/ 6 w 10"/>
              <a:gd name="T11" fmla="*/ 0 h 11"/>
              <a:gd name="T12" fmla="*/ 10 w 10"/>
              <a:gd name="T13" fmla="*/ 5 h 11"/>
              <a:gd name="T14" fmla="*/ 10 w 10"/>
              <a:gd name="T15" fmla="*/ 11 h 11"/>
              <a:gd name="T16" fmla="*/ 8 w 10"/>
              <a:gd name="T17" fmla="*/ 11 h 11"/>
              <a:gd name="T18" fmla="*/ 8 w 10"/>
              <a:gd name="T19" fmla="*/ 5 h 11"/>
              <a:gd name="T20" fmla="*/ 5 w 10"/>
              <a:gd name="T21" fmla="*/ 1 h 11"/>
              <a:gd name="T22" fmla="*/ 2 w 10"/>
              <a:gd name="T23" fmla="*/ 4 h 11"/>
              <a:gd name="T24" fmla="*/ 2 w 10"/>
              <a:gd name="T25" fmla="*/ 4 h 11"/>
              <a:gd name="T26" fmla="*/ 2 w 10"/>
              <a:gd name="T27" fmla="*/ 11 h 11"/>
              <a:gd name="T28" fmla="*/ 0 w 10"/>
              <a:gd name="T29" fmla="*/ 11 h 11"/>
              <a:gd name="T30" fmla="*/ 0 w 10"/>
              <a:gd name="T31"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1">
                <a:moveTo>
                  <a:pt x="0" y="3"/>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7" y="0"/>
                  <a:pt x="10" y="1"/>
                  <a:pt x="10" y="5"/>
                </a:cubicBezTo>
                <a:cubicBezTo>
                  <a:pt x="10" y="11"/>
                  <a:pt x="10" y="11"/>
                  <a:pt x="10" y="11"/>
                </a:cubicBezTo>
                <a:cubicBezTo>
                  <a:pt x="8" y="11"/>
                  <a:pt x="8" y="11"/>
                  <a:pt x="8" y="11"/>
                </a:cubicBezTo>
                <a:cubicBezTo>
                  <a:pt x="8" y="5"/>
                  <a:pt x="8" y="5"/>
                  <a:pt x="8" y="5"/>
                </a:cubicBezTo>
                <a:cubicBezTo>
                  <a:pt x="8" y="3"/>
                  <a:pt x="7" y="1"/>
                  <a:pt x="5" y="1"/>
                </a:cubicBezTo>
                <a:cubicBezTo>
                  <a:pt x="4" y="1"/>
                  <a:pt x="3" y="2"/>
                  <a:pt x="2" y="4"/>
                </a:cubicBezTo>
                <a:cubicBezTo>
                  <a:pt x="2" y="4"/>
                  <a:pt x="2" y="4"/>
                  <a:pt x="2" y="4"/>
                </a:cubicBezTo>
                <a:cubicBezTo>
                  <a:pt x="2" y="11"/>
                  <a:pt x="2" y="11"/>
                  <a:pt x="2" y="11"/>
                </a:cubicBezTo>
                <a:cubicBezTo>
                  <a:pt x="0" y="11"/>
                  <a:pt x="0" y="11"/>
                  <a:pt x="0" y="11"/>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74" name="Freeform 3728"/>
          <p:cNvSpPr>
            <a:spLocks noEditPoints="1"/>
          </p:cNvSpPr>
          <p:nvPr/>
        </p:nvSpPr>
        <p:spPr bwMode="auto">
          <a:xfrm>
            <a:off x="7491171" y="5233868"/>
            <a:ext cx="5012" cy="25062"/>
          </a:xfrm>
          <a:custGeom>
            <a:avLst/>
            <a:gdLst>
              <a:gd name="T0" fmla="*/ 3 w 3"/>
              <a:gd name="T1" fmla="*/ 2 h 16"/>
              <a:gd name="T2" fmla="*/ 1 w 3"/>
              <a:gd name="T3" fmla="*/ 3 h 16"/>
              <a:gd name="T4" fmla="*/ 0 w 3"/>
              <a:gd name="T5" fmla="*/ 2 h 16"/>
              <a:gd name="T6" fmla="*/ 1 w 3"/>
              <a:gd name="T7" fmla="*/ 0 h 16"/>
              <a:gd name="T8" fmla="*/ 3 w 3"/>
              <a:gd name="T9" fmla="*/ 2 h 16"/>
              <a:gd name="T10" fmla="*/ 0 w 3"/>
              <a:gd name="T11" fmla="*/ 16 h 16"/>
              <a:gd name="T12" fmla="*/ 0 w 3"/>
              <a:gd name="T13" fmla="*/ 5 h 16"/>
              <a:gd name="T14" fmla="*/ 3 w 3"/>
              <a:gd name="T15" fmla="*/ 5 h 16"/>
              <a:gd name="T16" fmla="*/ 3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2"/>
                </a:moveTo>
                <a:cubicBezTo>
                  <a:pt x="3" y="2"/>
                  <a:pt x="2" y="3"/>
                  <a:pt x="1" y="3"/>
                </a:cubicBezTo>
                <a:cubicBezTo>
                  <a:pt x="1" y="3"/>
                  <a:pt x="0" y="2"/>
                  <a:pt x="0" y="2"/>
                </a:cubicBezTo>
                <a:cubicBezTo>
                  <a:pt x="0" y="1"/>
                  <a:pt x="1" y="0"/>
                  <a:pt x="1" y="0"/>
                </a:cubicBezTo>
                <a:cubicBezTo>
                  <a:pt x="2" y="0"/>
                  <a:pt x="3" y="1"/>
                  <a:pt x="3" y="2"/>
                </a:cubicBezTo>
                <a:close/>
                <a:moveTo>
                  <a:pt x="0" y="16"/>
                </a:moveTo>
                <a:cubicBezTo>
                  <a:pt x="0" y="5"/>
                  <a:pt x="0" y="5"/>
                  <a:pt x="0" y="5"/>
                </a:cubicBezTo>
                <a:cubicBezTo>
                  <a:pt x="3" y="5"/>
                  <a:pt x="3" y="5"/>
                  <a:pt x="3" y="5"/>
                </a:cubicBezTo>
                <a:cubicBezTo>
                  <a:pt x="3" y="16"/>
                  <a:pt x="3" y="16"/>
                  <a:pt x="3"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75" name="Freeform 3729"/>
          <p:cNvSpPr/>
          <p:nvPr/>
        </p:nvSpPr>
        <p:spPr bwMode="auto">
          <a:xfrm>
            <a:off x="7499191" y="5241887"/>
            <a:ext cx="12030" cy="18045"/>
          </a:xfrm>
          <a:custGeom>
            <a:avLst/>
            <a:gdLst>
              <a:gd name="T0" fmla="*/ 1 w 8"/>
              <a:gd name="T1" fmla="*/ 9 h 12"/>
              <a:gd name="T2" fmla="*/ 4 w 8"/>
              <a:gd name="T3" fmla="*/ 10 h 12"/>
              <a:gd name="T4" fmla="*/ 6 w 8"/>
              <a:gd name="T5" fmla="*/ 8 h 12"/>
              <a:gd name="T6" fmla="*/ 4 w 8"/>
              <a:gd name="T7" fmla="*/ 6 h 12"/>
              <a:gd name="T8" fmla="*/ 1 w 8"/>
              <a:gd name="T9" fmla="*/ 3 h 12"/>
              <a:gd name="T10" fmla="*/ 5 w 8"/>
              <a:gd name="T11" fmla="*/ 0 h 12"/>
              <a:gd name="T12" fmla="*/ 8 w 8"/>
              <a:gd name="T13" fmla="*/ 0 h 12"/>
              <a:gd name="T14" fmla="*/ 7 w 8"/>
              <a:gd name="T15" fmla="*/ 2 h 12"/>
              <a:gd name="T16" fmla="*/ 5 w 8"/>
              <a:gd name="T17" fmla="*/ 1 h 12"/>
              <a:gd name="T18" fmla="*/ 3 w 8"/>
              <a:gd name="T19" fmla="*/ 3 h 12"/>
              <a:gd name="T20" fmla="*/ 5 w 8"/>
              <a:gd name="T21" fmla="*/ 5 h 12"/>
              <a:gd name="T22" fmla="*/ 8 w 8"/>
              <a:gd name="T23" fmla="*/ 8 h 12"/>
              <a:gd name="T24" fmla="*/ 4 w 8"/>
              <a:gd name="T25" fmla="*/ 12 h 12"/>
              <a:gd name="T26" fmla="*/ 0 w 8"/>
              <a:gd name="T27" fmla="*/ 11 h 12"/>
              <a:gd name="T28" fmla="*/ 1 w 8"/>
              <a:gd name="T29"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1" y="9"/>
                </a:moveTo>
                <a:cubicBezTo>
                  <a:pt x="2" y="10"/>
                  <a:pt x="3" y="10"/>
                  <a:pt x="4" y="10"/>
                </a:cubicBezTo>
                <a:cubicBezTo>
                  <a:pt x="5" y="10"/>
                  <a:pt x="6" y="9"/>
                  <a:pt x="6" y="8"/>
                </a:cubicBezTo>
                <a:cubicBezTo>
                  <a:pt x="6" y="7"/>
                  <a:pt x="5" y="7"/>
                  <a:pt x="4" y="6"/>
                </a:cubicBezTo>
                <a:cubicBezTo>
                  <a:pt x="2" y="6"/>
                  <a:pt x="1" y="4"/>
                  <a:pt x="1" y="3"/>
                </a:cubicBezTo>
                <a:cubicBezTo>
                  <a:pt x="1" y="1"/>
                  <a:pt x="2" y="0"/>
                  <a:pt x="5" y="0"/>
                </a:cubicBezTo>
                <a:cubicBezTo>
                  <a:pt x="6" y="0"/>
                  <a:pt x="7" y="0"/>
                  <a:pt x="8" y="0"/>
                </a:cubicBezTo>
                <a:cubicBezTo>
                  <a:pt x="7" y="2"/>
                  <a:pt x="7" y="2"/>
                  <a:pt x="7" y="2"/>
                </a:cubicBezTo>
                <a:cubicBezTo>
                  <a:pt x="7" y="2"/>
                  <a:pt x="6" y="1"/>
                  <a:pt x="5" y="1"/>
                </a:cubicBezTo>
                <a:cubicBezTo>
                  <a:pt x="3" y="1"/>
                  <a:pt x="3" y="2"/>
                  <a:pt x="3" y="3"/>
                </a:cubicBezTo>
                <a:cubicBezTo>
                  <a:pt x="3" y="4"/>
                  <a:pt x="3" y="4"/>
                  <a:pt x="5" y="5"/>
                </a:cubicBezTo>
                <a:cubicBezTo>
                  <a:pt x="7" y="5"/>
                  <a:pt x="8" y="7"/>
                  <a:pt x="8" y="8"/>
                </a:cubicBezTo>
                <a:cubicBezTo>
                  <a:pt x="8" y="10"/>
                  <a:pt x="6" y="12"/>
                  <a:pt x="4" y="12"/>
                </a:cubicBezTo>
                <a:cubicBezTo>
                  <a:pt x="2" y="12"/>
                  <a:pt x="1" y="11"/>
                  <a:pt x="0" y="11"/>
                </a:cubicBezTo>
                <a:lnTo>
                  <a:pt x="1"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76" name="Freeform 3730"/>
          <p:cNvSpPr>
            <a:spLocks noEditPoints="1"/>
          </p:cNvSpPr>
          <p:nvPr/>
        </p:nvSpPr>
        <p:spPr bwMode="auto">
          <a:xfrm>
            <a:off x="7516233" y="5233868"/>
            <a:ext cx="3007" cy="25062"/>
          </a:xfrm>
          <a:custGeom>
            <a:avLst/>
            <a:gdLst>
              <a:gd name="T0" fmla="*/ 2 w 2"/>
              <a:gd name="T1" fmla="*/ 2 h 16"/>
              <a:gd name="T2" fmla="*/ 1 w 2"/>
              <a:gd name="T3" fmla="*/ 3 h 16"/>
              <a:gd name="T4" fmla="*/ 0 w 2"/>
              <a:gd name="T5" fmla="*/ 2 h 16"/>
              <a:gd name="T6" fmla="*/ 1 w 2"/>
              <a:gd name="T7" fmla="*/ 0 h 16"/>
              <a:gd name="T8" fmla="*/ 2 w 2"/>
              <a:gd name="T9" fmla="*/ 2 h 16"/>
              <a:gd name="T10" fmla="*/ 0 w 2"/>
              <a:gd name="T11" fmla="*/ 16 h 16"/>
              <a:gd name="T12" fmla="*/ 0 w 2"/>
              <a:gd name="T13" fmla="*/ 5 h 16"/>
              <a:gd name="T14" fmla="*/ 2 w 2"/>
              <a:gd name="T15" fmla="*/ 5 h 16"/>
              <a:gd name="T16" fmla="*/ 2 w 2"/>
              <a:gd name="T17" fmla="*/ 16 h 16"/>
              <a:gd name="T18" fmla="*/ 0 w 2"/>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6">
                <a:moveTo>
                  <a:pt x="2" y="2"/>
                </a:moveTo>
                <a:cubicBezTo>
                  <a:pt x="2" y="2"/>
                  <a:pt x="2" y="3"/>
                  <a:pt x="1" y="3"/>
                </a:cubicBezTo>
                <a:cubicBezTo>
                  <a:pt x="0" y="3"/>
                  <a:pt x="0" y="2"/>
                  <a:pt x="0" y="2"/>
                </a:cubicBezTo>
                <a:cubicBezTo>
                  <a:pt x="0" y="1"/>
                  <a:pt x="0" y="0"/>
                  <a:pt x="1" y="0"/>
                </a:cubicBezTo>
                <a:cubicBezTo>
                  <a:pt x="2" y="0"/>
                  <a:pt x="2" y="1"/>
                  <a:pt x="2" y="2"/>
                </a:cubicBezTo>
                <a:close/>
                <a:moveTo>
                  <a:pt x="0" y="16"/>
                </a:moveTo>
                <a:cubicBezTo>
                  <a:pt x="0" y="5"/>
                  <a:pt x="0" y="5"/>
                  <a:pt x="0" y="5"/>
                </a:cubicBezTo>
                <a:cubicBezTo>
                  <a:pt x="2" y="5"/>
                  <a:pt x="2" y="5"/>
                  <a:pt x="2" y="5"/>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77" name="Freeform 3731"/>
          <p:cNvSpPr/>
          <p:nvPr/>
        </p:nvSpPr>
        <p:spPr bwMode="auto">
          <a:xfrm>
            <a:off x="7533275" y="5241887"/>
            <a:ext cx="16040" cy="17042"/>
          </a:xfrm>
          <a:custGeom>
            <a:avLst/>
            <a:gdLst>
              <a:gd name="T0" fmla="*/ 0 w 10"/>
              <a:gd name="T1" fmla="*/ 3 h 11"/>
              <a:gd name="T2" fmla="*/ 0 w 10"/>
              <a:gd name="T3" fmla="*/ 0 h 11"/>
              <a:gd name="T4" fmla="*/ 2 w 10"/>
              <a:gd name="T5" fmla="*/ 0 h 11"/>
              <a:gd name="T6" fmla="*/ 2 w 10"/>
              <a:gd name="T7" fmla="*/ 2 h 11"/>
              <a:gd name="T8" fmla="*/ 2 w 10"/>
              <a:gd name="T9" fmla="*/ 2 h 11"/>
              <a:gd name="T10" fmla="*/ 6 w 10"/>
              <a:gd name="T11" fmla="*/ 0 h 11"/>
              <a:gd name="T12" fmla="*/ 10 w 10"/>
              <a:gd name="T13" fmla="*/ 5 h 11"/>
              <a:gd name="T14" fmla="*/ 10 w 10"/>
              <a:gd name="T15" fmla="*/ 11 h 11"/>
              <a:gd name="T16" fmla="*/ 8 w 10"/>
              <a:gd name="T17" fmla="*/ 11 h 11"/>
              <a:gd name="T18" fmla="*/ 8 w 10"/>
              <a:gd name="T19" fmla="*/ 5 h 11"/>
              <a:gd name="T20" fmla="*/ 5 w 10"/>
              <a:gd name="T21" fmla="*/ 1 h 11"/>
              <a:gd name="T22" fmla="*/ 2 w 10"/>
              <a:gd name="T23" fmla="*/ 4 h 11"/>
              <a:gd name="T24" fmla="*/ 2 w 10"/>
              <a:gd name="T25" fmla="*/ 4 h 11"/>
              <a:gd name="T26" fmla="*/ 2 w 10"/>
              <a:gd name="T27" fmla="*/ 11 h 11"/>
              <a:gd name="T28" fmla="*/ 0 w 10"/>
              <a:gd name="T29" fmla="*/ 11 h 11"/>
              <a:gd name="T30" fmla="*/ 0 w 10"/>
              <a:gd name="T31"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1">
                <a:moveTo>
                  <a:pt x="0" y="3"/>
                </a:moveTo>
                <a:cubicBezTo>
                  <a:pt x="0" y="2"/>
                  <a:pt x="0" y="1"/>
                  <a:pt x="0" y="0"/>
                </a:cubicBezTo>
                <a:cubicBezTo>
                  <a:pt x="2" y="0"/>
                  <a:pt x="2" y="0"/>
                  <a:pt x="2" y="0"/>
                </a:cubicBezTo>
                <a:cubicBezTo>
                  <a:pt x="2" y="2"/>
                  <a:pt x="2" y="2"/>
                  <a:pt x="2" y="2"/>
                </a:cubicBezTo>
                <a:cubicBezTo>
                  <a:pt x="2" y="2"/>
                  <a:pt x="2" y="2"/>
                  <a:pt x="2" y="2"/>
                </a:cubicBezTo>
                <a:cubicBezTo>
                  <a:pt x="2" y="1"/>
                  <a:pt x="4" y="0"/>
                  <a:pt x="6" y="0"/>
                </a:cubicBezTo>
                <a:cubicBezTo>
                  <a:pt x="7" y="0"/>
                  <a:pt x="10" y="1"/>
                  <a:pt x="10" y="5"/>
                </a:cubicBezTo>
                <a:cubicBezTo>
                  <a:pt x="10" y="11"/>
                  <a:pt x="10" y="11"/>
                  <a:pt x="10" y="11"/>
                </a:cubicBezTo>
                <a:cubicBezTo>
                  <a:pt x="8" y="11"/>
                  <a:pt x="8" y="11"/>
                  <a:pt x="8" y="11"/>
                </a:cubicBezTo>
                <a:cubicBezTo>
                  <a:pt x="8" y="5"/>
                  <a:pt x="8" y="5"/>
                  <a:pt x="8" y="5"/>
                </a:cubicBezTo>
                <a:cubicBezTo>
                  <a:pt x="8" y="3"/>
                  <a:pt x="7" y="1"/>
                  <a:pt x="5" y="1"/>
                </a:cubicBezTo>
                <a:cubicBezTo>
                  <a:pt x="3" y="1"/>
                  <a:pt x="2" y="2"/>
                  <a:pt x="2" y="4"/>
                </a:cubicBezTo>
                <a:cubicBezTo>
                  <a:pt x="2" y="4"/>
                  <a:pt x="2" y="4"/>
                  <a:pt x="2" y="4"/>
                </a:cubicBezTo>
                <a:cubicBezTo>
                  <a:pt x="2" y="11"/>
                  <a:pt x="2" y="11"/>
                  <a:pt x="2" y="11"/>
                </a:cubicBezTo>
                <a:cubicBezTo>
                  <a:pt x="0" y="11"/>
                  <a:pt x="0" y="11"/>
                  <a:pt x="0" y="11"/>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78" name="Freeform 3732"/>
          <p:cNvSpPr>
            <a:spLocks noEditPoints="1"/>
          </p:cNvSpPr>
          <p:nvPr/>
        </p:nvSpPr>
        <p:spPr bwMode="auto">
          <a:xfrm>
            <a:off x="7552322" y="5241887"/>
            <a:ext cx="17042" cy="18045"/>
          </a:xfrm>
          <a:custGeom>
            <a:avLst/>
            <a:gdLst>
              <a:gd name="T0" fmla="*/ 2 w 11"/>
              <a:gd name="T1" fmla="*/ 6 h 12"/>
              <a:gd name="T2" fmla="*/ 6 w 11"/>
              <a:gd name="T3" fmla="*/ 10 h 12"/>
              <a:gd name="T4" fmla="*/ 10 w 11"/>
              <a:gd name="T5" fmla="*/ 9 h 12"/>
              <a:gd name="T6" fmla="*/ 10 w 11"/>
              <a:gd name="T7" fmla="*/ 11 h 12"/>
              <a:gd name="T8" fmla="*/ 6 w 11"/>
              <a:gd name="T9" fmla="*/ 12 h 12"/>
              <a:gd name="T10" fmla="*/ 0 w 11"/>
              <a:gd name="T11" fmla="*/ 6 h 12"/>
              <a:gd name="T12" fmla="*/ 6 w 11"/>
              <a:gd name="T13" fmla="*/ 0 h 12"/>
              <a:gd name="T14" fmla="*/ 11 w 11"/>
              <a:gd name="T15" fmla="*/ 5 h 12"/>
              <a:gd name="T16" fmla="*/ 11 w 11"/>
              <a:gd name="T17" fmla="*/ 6 h 12"/>
              <a:gd name="T18" fmla="*/ 2 w 11"/>
              <a:gd name="T19" fmla="*/ 6 h 12"/>
              <a:gd name="T20" fmla="*/ 9 w 11"/>
              <a:gd name="T21" fmla="*/ 5 h 12"/>
              <a:gd name="T22" fmla="*/ 6 w 11"/>
              <a:gd name="T23" fmla="*/ 1 h 12"/>
              <a:gd name="T24" fmla="*/ 2 w 11"/>
              <a:gd name="T25" fmla="*/ 5 h 12"/>
              <a:gd name="T26" fmla="*/ 9 w 11"/>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2">
                <a:moveTo>
                  <a:pt x="2" y="6"/>
                </a:moveTo>
                <a:cubicBezTo>
                  <a:pt x="2" y="9"/>
                  <a:pt x="4" y="10"/>
                  <a:pt x="6" y="10"/>
                </a:cubicBezTo>
                <a:cubicBezTo>
                  <a:pt x="8" y="10"/>
                  <a:pt x="9" y="10"/>
                  <a:pt x="10" y="9"/>
                </a:cubicBezTo>
                <a:cubicBezTo>
                  <a:pt x="10" y="11"/>
                  <a:pt x="10" y="11"/>
                  <a:pt x="10" y="11"/>
                </a:cubicBezTo>
                <a:cubicBezTo>
                  <a:pt x="9" y="11"/>
                  <a:pt x="8" y="12"/>
                  <a:pt x="6" y="12"/>
                </a:cubicBezTo>
                <a:cubicBezTo>
                  <a:pt x="2" y="12"/>
                  <a:pt x="0" y="9"/>
                  <a:pt x="0" y="6"/>
                </a:cubicBezTo>
                <a:cubicBezTo>
                  <a:pt x="0" y="2"/>
                  <a:pt x="2" y="0"/>
                  <a:pt x="6" y="0"/>
                </a:cubicBezTo>
                <a:cubicBezTo>
                  <a:pt x="10" y="0"/>
                  <a:pt x="11" y="3"/>
                  <a:pt x="11" y="5"/>
                </a:cubicBezTo>
                <a:cubicBezTo>
                  <a:pt x="11" y="5"/>
                  <a:pt x="11" y="6"/>
                  <a:pt x="11" y="6"/>
                </a:cubicBezTo>
                <a:lnTo>
                  <a:pt x="2" y="6"/>
                </a:lnTo>
                <a:close/>
                <a:moveTo>
                  <a:pt x="9" y="5"/>
                </a:moveTo>
                <a:cubicBezTo>
                  <a:pt x="9" y="3"/>
                  <a:pt x="8" y="1"/>
                  <a:pt x="6" y="1"/>
                </a:cubicBezTo>
                <a:cubicBezTo>
                  <a:pt x="3" y="1"/>
                  <a:pt x="3" y="3"/>
                  <a:pt x="2" y="5"/>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79" name="Freeform 3733"/>
          <p:cNvSpPr>
            <a:spLocks noEditPoints="1"/>
          </p:cNvSpPr>
          <p:nvPr/>
        </p:nvSpPr>
        <p:spPr bwMode="auto">
          <a:xfrm>
            <a:off x="7571369" y="5241887"/>
            <a:ext cx="17042" cy="25062"/>
          </a:xfrm>
          <a:custGeom>
            <a:avLst/>
            <a:gdLst>
              <a:gd name="T0" fmla="*/ 9 w 11"/>
              <a:gd name="T1" fmla="*/ 10 h 16"/>
              <a:gd name="T2" fmla="*/ 9 w 11"/>
              <a:gd name="T3" fmla="*/ 10 h 16"/>
              <a:gd name="T4" fmla="*/ 5 w 11"/>
              <a:gd name="T5" fmla="*/ 12 h 16"/>
              <a:gd name="T6" fmla="*/ 0 w 11"/>
              <a:gd name="T7" fmla="*/ 6 h 16"/>
              <a:gd name="T8" fmla="*/ 6 w 11"/>
              <a:gd name="T9" fmla="*/ 0 h 16"/>
              <a:gd name="T10" fmla="*/ 9 w 11"/>
              <a:gd name="T11" fmla="*/ 2 h 16"/>
              <a:gd name="T12" fmla="*/ 9 w 11"/>
              <a:gd name="T13" fmla="*/ 2 h 16"/>
              <a:gd name="T14" fmla="*/ 9 w 11"/>
              <a:gd name="T15" fmla="*/ 0 h 16"/>
              <a:gd name="T16" fmla="*/ 11 w 11"/>
              <a:gd name="T17" fmla="*/ 0 h 16"/>
              <a:gd name="T18" fmla="*/ 11 w 11"/>
              <a:gd name="T19" fmla="*/ 3 h 16"/>
              <a:gd name="T20" fmla="*/ 11 w 11"/>
              <a:gd name="T21" fmla="*/ 16 h 16"/>
              <a:gd name="T22" fmla="*/ 9 w 11"/>
              <a:gd name="T23" fmla="*/ 16 h 16"/>
              <a:gd name="T24" fmla="*/ 9 w 11"/>
              <a:gd name="T25" fmla="*/ 10 h 16"/>
              <a:gd name="T26" fmla="*/ 9 w 11"/>
              <a:gd name="T27" fmla="*/ 5 h 16"/>
              <a:gd name="T28" fmla="*/ 9 w 11"/>
              <a:gd name="T29" fmla="*/ 4 h 16"/>
              <a:gd name="T30" fmla="*/ 6 w 11"/>
              <a:gd name="T31" fmla="*/ 1 h 16"/>
              <a:gd name="T32" fmla="*/ 3 w 11"/>
              <a:gd name="T33" fmla="*/ 6 h 16"/>
              <a:gd name="T34" fmla="*/ 6 w 11"/>
              <a:gd name="T35" fmla="*/ 10 h 16"/>
              <a:gd name="T36" fmla="*/ 9 w 11"/>
              <a:gd name="T37" fmla="*/ 8 h 16"/>
              <a:gd name="T38" fmla="*/ 9 w 11"/>
              <a:gd name="T39" fmla="*/ 7 h 16"/>
              <a:gd name="T40" fmla="*/ 9 w 11"/>
              <a:gd name="T41" fmla="*/ 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6">
                <a:moveTo>
                  <a:pt x="9" y="10"/>
                </a:moveTo>
                <a:cubicBezTo>
                  <a:pt x="9" y="10"/>
                  <a:pt x="9" y="10"/>
                  <a:pt x="9" y="10"/>
                </a:cubicBezTo>
                <a:cubicBezTo>
                  <a:pt x="9" y="11"/>
                  <a:pt x="7" y="12"/>
                  <a:pt x="5" y="12"/>
                </a:cubicBezTo>
                <a:cubicBezTo>
                  <a:pt x="3" y="12"/>
                  <a:pt x="0" y="9"/>
                  <a:pt x="0" y="6"/>
                </a:cubicBezTo>
                <a:cubicBezTo>
                  <a:pt x="0" y="2"/>
                  <a:pt x="3" y="0"/>
                  <a:pt x="6" y="0"/>
                </a:cubicBezTo>
                <a:cubicBezTo>
                  <a:pt x="8" y="0"/>
                  <a:pt x="9" y="0"/>
                  <a:pt x="9" y="2"/>
                </a:cubicBezTo>
                <a:cubicBezTo>
                  <a:pt x="9" y="2"/>
                  <a:pt x="9" y="2"/>
                  <a:pt x="9" y="2"/>
                </a:cubicBezTo>
                <a:cubicBezTo>
                  <a:pt x="9" y="0"/>
                  <a:pt x="9" y="0"/>
                  <a:pt x="9" y="0"/>
                </a:cubicBezTo>
                <a:cubicBezTo>
                  <a:pt x="11" y="0"/>
                  <a:pt x="11" y="0"/>
                  <a:pt x="11" y="0"/>
                </a:cubicBezTo>
                <a:cubicBezTo>
                  <a:pt x="11" y="1"/>
                  <a:pt x="11" y="2"/>
                  <a:pt x="11" y="3"/>
                </a:cubicBezTo>
                <a:cubicBezTo>
                  <a:pt x="11" y="16"/>
                  <a:pt x="11" y="16"/>
                  <a:pt x="11" y="16"/>
                </a:cubicBezTo>
                <a:cubicBezTo>
                  <a:pt x="9" y="16"/>
                  <a:pt x="9" y="16"/>
                  <a:pt x="9" y="16"/>
                </a:cubicBezTo>
                <a:lnTo>
                  <a:pt x="9" y="10"/>
                </a:lnTo>
                <a:close/>
                <a:moveTo>
                  <a:pt x="9" y="5"/>
                </a:moveTo>
                <a:cubicBezTo>
                  <a:pt x="9" y="4"/>
                  <a:pt x="9" y="4"/>
                  <a:pt x="9" y="4"/>
                </a:cubicBezTo>
                <a:cubicBezTo>
                  <a:pt x="9" y="2"/>
                  <a:pt x="8" y="1"/>
                  <a:pt x="6" y="1"/>
                </a:cubicBezTo>
                <a:cubicBezTo>
                  <a:pt x="4" y="1"/>
                  <a:pt x="3" y="3"/>
                  <a:pt x="3" y="6"/>
                </a:cubicBezTo>
                <a:cubicBezTo>
                  <a:pt x="3" y="8"/>
                  <a:pt x="4" y="10"/>
                  <a:pt x="6" y="10"/>
                </a:cubicBezTo>
                <a:cubicBezTo>
                  <a:pt x="7" y="10"/>
                  <a:pt x="9" y="9"/>
                  <a:pt x="9" y="8"/>
                </a:cubicBezTo>
                <a:cubicBezTo>
                  <a:pt x="9" y="7"/>
                  <a:pt x="9" y="7"/>
                  <a:pt x="9" y="7"/>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80" name="Freeform 3734"/>
          <p:cNvSpPr/>
          <p:nvPr/>
        </p:nvSpPr>
        <p:spPr bwMode="auto">
          <a:xfrm>
            <a:off x="7595429" y="5241887"/>
            <a:ext cx="15037" cy="18045"/>
          </a:xfrm>
          <a:custGeom>
            <a:avLst/>
            <a:gdLst>
              <a:gd name="T0" fmla="*/ 10 w 10"/>
              <a:gd name="T1" fmla="*/ 8 h 12"/>
              <a:gd name="T2" fmla="*/ 10 w 10"/>
              <a:gd name="T3" fmla="*/ 11 h 12"/>
              <a:gd name="T4" fmla="*/ 8 w 10"/>
              <a:gd name="T5" fmla="*/ 11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6 h 12"/>
              <a:gd name="T20" fmla="*/ 5 w 10"/>
              <a:gd name="T21" fmla="*/ 10 h 12"/>
              <a:gd name="T22" fmla="*/ 7 w 10"/>
              <a:gd name="T23" fmla="*/ 8 h 12"/>
              <a:gd name="T24" fmla="*/ 8 w 10"/>
              <a:gd name="T25" fmla="*/ 7 h 12"/>
              <a:gd name="T26" fmla="*/ 8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9"/>
                  <a:pt x="10" y="11"/>
                  <a:pt x="10" y="11"/>
                </a:cubicBezTo>
                <a:cubicBezTo>
                  <a:pt x="8" y="11"/>
                  <a:pt x="8" y="11"/>
                  <a:pt x="8" y="11"/>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6"/>
                  <a:pt x="2" y="6"/>
                  <a:pt x="2" y="6"/>
                </a:cubicBezTo>
                <a:cubicBezTo>
                  <a:pt x="2" y="8"/>
                  <a:pt x="3" y="10"/>
                  <a:pt x="5" y="10"/>
                </a:cubicBezTo>
                <a:cubicBezTo>
                  <a:pt x="6" y="10"/>
                  <a:pt x="7" y="9"/>
                  <a:pt x="7" y="8"/>
                </a:cubicBezTo>
                <a:cubicBezTo>
                  <a:pt x="7" y="8"/>
                  <a:pt x="8" y="7"/>
                  <a:pt x="8" y="7"/>
                </a:cubicBezTo>
                <a:cubicBezTo>
                  <a:pt x="8" y="0"/>
                  <a:pt x="8" y="0"/>
                  <a:pt x="8"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81" name="Freeform 3735"/>
          <p:cNvSpPr>
            <a:spLocks noEditPoints="1"/>
          </p:cNvSpPr>
          <p:nvPr/>
        </p:nvSpPr>
        <p:spPr bwMode="auto">
          <a:xfrm>
            <a:off x="7613473" y="5241887"/>
            <a:ext cx="18045" cy="18045"/>
          </a:xfrm>
          <a:custGeom>
            <a:avLst/>
            <a:gdLst>
              <a:gd name="T0" fmla="*/ 2 w 11"/>
              <a:gd name="T1" fmla="*/ 6 h 12"/>
              <a:gd name="T2" fmla="*/ 6 w 11"/>
              <a:gd name="T3" fmla="*/ 10 h 12"/>
              <a:gd name="T4" fmla="*/ 10 w 11"/>
              <a:gd name="T5" fmla="*/ 9 h 12"/>
              <a:gd name="T6" fmla="*/ 10 w 11"/>
              <a:gd name="T7" fmla="*/ 11 h 12"/>
              <a:gd name="T8" fmla="*/ 6 w 11"/>
              <a:gd name="T9" fmla="*/ 12 h 12"/>
              <a:gd name="T10" fmla="*/ 0 w 11"/>
              <a:gd name="T11" fmla="*/ 6 h 12"/>
              <a:gd name="T12" fmla="*/ 6 w 11"/>
              <a:gd name="T13" fmla="*/ 0 h 12"/>
              <a:gd name="T14" fmla="*/ 11 w 11"/>
              <a:gd name="T15" fmla="*/ 5 h 12"/>
              <a:gd name="T16" fmla="*/ 11 w 11"/>
              <a:gd name="T17" fmla="*/ 6 h 12"/>
              <a:gd name="T18" fmla="*/ 2 w 11"/>
              <a:gd name="T19" fmla="*/ 6 h 12"/>
              <a:gd name="T20" fmla="*/ 9 w 11"/>
              <a:gd name="T21" fmla="*/ 5 h 12"/>
              <a:gd name="T22" fmla="*/ 6 w 11"/>
              <a:gd name="T23" fmla="*/ 1 h 12"/>
              <a:gd name="T24" fmla="*/ 3 w 11"/>
              <a:gd name="T25" fmla="*/ 5 h 12"/>
              <a:gd name="T26" fmla="*/ 9 w 11"/>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2">
                <a:moveTo>
                  <a:pt x="2" y="6"/>
                </a:moveTo>
                <a:cubicBezTo>
                  <a:pt x="3" y="9"/>
                  <a:pt x="4" y="10"/>
                  <a:pt x="6" y="10"/>
                </a:cubicBezTo>
                <a:cubicBezTo>
                  <a:pt x="8" y="10"/>
                  <a:pt x="9" y="10"/>
                  <a:pt x="10" y="9"/>
                </a:cubicBezTo>
                <a:cubicBezTo>
                  <a:pt x="10" y="11"/>
                  <a:pt x="10" y="11"/>
                  <a:pt x="10" y="11"/>
                </a:cubicBezTo>
                <a:cubicBezTo>
                  <a:pt x="9" y="11"/>
                  <a:pt x="8" y="12"/>
                  <a:pt x="6" y="12"/>
                </a:cubicBezTo>
                <a:cubicBezTo>
                  <a:pt x="3" y="12"/>
                  <a:pt x="0" y="9"/>
                  <a:pt x="0" y="6"/>
                </a:cubicBezTo>
                <a:cubicBezTo>
                  <a:pt x="0" y="2"/>
                  <a:pt x="3" y="0"/>
                  <a:pt x="6" y="0"/>
                </a:cubicBezTo>
                <a:cubicBezTo>
                  <a:pt x="10" y="0"/>
                  <a:pt x="11" y="3"/>
                  <a:pt x="11" y="5"/>
                </a:cubicBezTo>
                <a:cubicBezTo>
                  <a:pt x="11" y="5"/>
                  <a:pt x="11" y="6"/>
                  <a:pt x="11" y="6"/>
                </a:cubicBezTo>
                <a:lnTo>
                  <a:pt x="2" y="6"/>
                </a:lnTo>
                <a:close/>
                <a:moveTo>
                  <a:pt x="9" y="5"/>
                </a:moveTo>
                <a:cubicBezTo>
                  <a:pt x="9" y="3"/>
                  <a:pt x="8" y="1"/>
                  <a:pt x="6" y="1"/>
                </a:cubicBezTo>
                <a:cubicBezTo>
                  <a:pt x="4" y="1"/>
                  <a:pt x="3" y="3"/>
                  <a:pt x="3" y="5"/>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82" name="Freeform 3736"/>
          <p:cNvSpPr/>
          <p:nvPr/>
        </p:nvSpPr>
        <p:spPr bwMode="auto">
          <a:xfrm>
            <a:off x="7632520" y="5253917"/>
            <a:ext cx="6015" cy="10025"/>
          </a:xfrm>
          <a:custGeom>
            <a:avLst/>
            <a:gdLst>
              <a:gd name="T0" fmla="*/ 0 w 4"/>
              <a:gd name="T1" fmla="*/ 6 h 6"/>
              <a:gd name="T2" fmla="*/ 1 w 4"/>
              <a:gd name="T3" fmla="*/ 1 h 6"/>
              <a:gd name="T4" fmla="*/ 4 w 4"/>
              <a:gd name="T5" fmla="*/ 0 h 6"/>
              <a:gd name="T6" fmla="*/ 1 w 4"/>
              <a:gd name="T7" fmla="*/ 6 h 6"/>
              <a:gd name="T8" fmla="*/ 0 w 4"/>
              <a:gd name="T9" fmla="*/ 6 h 6"/>
            </a:gdLst>
            <a:ahLst/>
            <a:cxnLst>
              <a:cxn ang="0">
                <a:pos x="T0" y="T1"/>
              </a:cxn>
              <a:cxn ang="0">
                <a:pos x="T2" y="T3"/>
              </a:cxn>
              <a:cxn ang="0">
                <a:pos x="T4" y="T5"/>
              </a:cxn>
              <a:cxn ang="0">
                <a:pos x="T6" y="T7"/>
              </a:cxn>
              <a:cxn ang="0">
                <a:pos x="T8" y="T9"/>
              </a:cxn>
            </a:cxnLst>
            <a:rect l="0" t="0" r="r" b="b"/>
            <a:pathLst>
              <a:path w="4" h="6">
                <a:moveTo>
                  <a:pt x="0" y="6"/>
                </a:moveTo>
                <a:cubicBezTo>
                  <a:pt x="0" y="5"/>
                  <a:pt x="1" y="2"/>
                  <a:pt x="1" y="1"/>
                </a:cubicBezTo>
                <a:cubicBezTo>
                  <a:pt x="4" y="0"/>
                  <a:pt x="4" y="0"/>
                  <a:pt x="4" y="0"/>
                </a:cubicBezTo>
                <a:cubicBezTo>
                  <a:pt x="3" y="2"/>
                  <a:pt x="2" y="5"/>
                  <a:pt x="1" y="6"/>
                </a:cubicBez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83" name="Freeform 3737"/>
          <p:cNvSpPr>
            <a:spLocks noEditPoints="1"/>
          </p:cNvSpPr>
          <p:nvPr/>
        </p:nvSpPr>
        <p:spPr bwMode="auto">
          <a:xfrm>
            <a:off x="7649563" y="5241887"/>
            <a:ext cx="15037" cy="18045"/>
          </a:xfrm>
          <a:custGeom>
            <a:avLst/>
            <a:gdLst>
              <a:gd name="T0" fmla="*/ 7 w 9"/>
              <a:gd name="T1" fmla="*/ 11 h 12"/>
              <a:gd name="T2" fmla="*/ 7 w 9"/>
              <a:gd name="T3" fmla="*/ 10 h 12"/>
              <a:gd name="T4" fmla="*/ 7 w 9"/>
              <a:gd name="T5" fmla="*/ 10 h 12"/>
              <a:gd name="T6" fmla="*/ 3 w 9"/>
              <a:gd name="T7" fmla="*/ 12 h 12"/>
              <a:gd name="T8" fmla="*/ 0 w 9"/>
              <a:gd name="T9" fmla="*/ 8 h 12"/>
              <a:gd name="T10" fmla="*/ 7 w 9"/>
              <a:gd name="T11" fmla="*/ 4 h 12"/>
              <a:gd name="T12" fmla="*/ 7 w 9"/>
              <a:gd name="T13" fmla="*/ 4 h 12"/>
              <a:gd name="T14" fmla="*/ 4 w 9"/>
              <a:gd name="T15" fmla="*/ 1 h 12"/>
              <a:gd name="T16" fmla="*/ 1 w 9"/>
              <a:gd name="T17" fmla="*/ 2 h 12"/>
              <a:gd name="T18" fmla="*/ 0 w 9"/>
              <a:gd name="T19" fmla="*/ 1 h 12"/>
              <a:gd name="T20" fmla="*/ 4 w 9"/>
              <a:gd name="T21" fmla="*/ 0 h 12"/>
              <a:gd name="T22" fmla="*/ 9 w 9"/>
              <a:gd name="T23" fmla="*/ 4 h 12"/>
              <a:gd name="T24" fmla="*/ 9 w 9"/>
              <a:gd name="T25" fmla="*/ 9 h 12"/>
              <a:gd name="T26" fmla="*/ 9 w 9"/>
              <a:gd name="T27" fmla="*/ 11 h 12"/>
              <a:gd name="T28" fmla="*/ 7 w 9"/>
              <a:gd name="T29" fmla="*/ 11 h 12"/>
              <a:gd name="T30" fmla="*/ 7 w 9"/>
              <a:gd name="T31" fmla="*/ 6 h 12"/>
              <a:gd name="T32" fmla="*/ 2 w 9"/>
              <a:gd name="T33" fmla="*/ 8 h 12"/>
              <a:gd name="T34" fmla="*/ 4 w 9"/>
              <a:gd name="T35" fmla="*/ 10 h 12"/>
              <a:gd name="T36" fmla="*/ 6 w 9"/>
              <a:gd name="T37" fmla="*/ 8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7" y="11"/>
                </a:moveTo>
                <a:cubicBezTo>
                  <a:pt x="7" y="10"/>
                  <a:pt x="7" y="10"/>
                  <a:pt x="7" y="10"/>
                </a:cubicBezTo>
                <a:cubicBezTo>
                  <a:pt x="7" y="10"/>
                  <a:pt x="7" y="10"/>
                  <a:pt x="7" y="10"/>
                </a:cubicBezTo>
                <a:cubicBezTo>
                  <a:pt x="6" y="11"/>
                  <a:pt x="5" y="12"/>
                  <a:pt x="3" y="12"/>
                </a:cubicBezTo>
                <a:cubicBezTo>
                  <a:pt x="1" y="12"/>
                  <a:pt x="0" y="10"/>
                  <a:pt x="0" y="8"/>
                </a:cubicBezTo>
                <a:cubicBezTo>
                  <a:pt x="0" y="6"/>
                  <a:pt x="2" y="4"/>
                  <a:pt x="7" y="4"/>
                </a:cubicBezTo>
                <a:cubicBezTo>
                  <a:pt x="7" y="4"/>
                  <a:pt x="7" y="4"/>
                  <a:pt x="7" y="4"/>
                </a:cubicBezTo>
                <a:cubicBezTo>
                  <a:pt x="7" y="3"/>
                  <a:pt x="6" y="1"/>
                  <a:pt x="4" y="1"/>
                </a:cubicBezTo>
                <a:cubicBezTo>
                  <a:pt x="3" y="1"/>
                  <a:pt x="2" y="1"/>
                  <a:pt x="1" y="2"/>
                </a:cubicBezTo>
                <a:cubicBezTo>
                  <a:pt x="0" y="1"/>
                  <a:pt x="0" y="1"/>
                  <a:pt x="0" y="1"/>
                </a:cubicBezTo>
                <a:cubicBezTo>
                  <a:pt x="1" y="0"/>
                  <a:pt x="3" y="0"/>
                  <a:pt x="4" y="0"/>
                </a:cubicBezTo>
                <a:cubicBezTo>
                  <a:pt x="8" y="0"/>
                  <a:pt x="9" y="2"/>
                  <a:pt x="9" y="4"/>
                </a:cubicBezTo>
                <a:cubicBezTo>
                  <a:pt x="9" y="9"/>
                  <a:pt x="9" y="9"/>
                  <a:pt x="9" y="9"/>
                </a:cubicBezTo>
                <a:cubicBezTo>
                  <a:pt x="9" y="10"/>
                  <a:pt x="9" y="11"/>
                  <a:pt x="9" y="11"/>
                </a:cubicBezTo>
                <a:lnTo>
                  <a:pt x="7" y="11"/>
                </a:lnTo>
                <a:close/>
                <a:moveTo>
                  <a:pt x="7" y="6"/>
                </a:moveTo>
                <a:cubicBezTo>
                  <a:pt x="4" y="5"/>
                  <a:pt x="2" y="6"/>
                  <a:pt x="2" y="8"/>
                </a:cubicBezTo>
                <a:cubicBezTo>
                  <a:pt x="2" y="10"/>
                  <a:pt x="3" y="10"/>
                  <a:pt x="4" y="10"/>
                </a:cubicBezTo>
                <a:cubicBezTo>
                  <a:pt x="5" y="10"/>
                  <a:pt x="6" y="9"/>
                  <a:pt x="6" y="8"/>
                </a:cubicBezTo>
                <a:cubicBezTo>
                  <a:pt x="7" y="8"/>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84" name="Rectangle 3738"/>
          <p:cNvSpPr>
            <a:spLocks noChangeArrowheads="1"/>
          </p:cNvSpPr>
          <p:nvPr/>
        </p:nvSpPr>
        <p:spPr bwMode="auto">
          <a:xfrm>
            <a:off x="7668610" y="5231863"/>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385" name="Freeform 3739"/>
          <p:cNvSpPr>
            <a:spLocks noEditPoints="1"/>
          </p:cNvSpPr>
          <p:nvPr/>
        </p:nvSpPr>
        <p:spPr bwMode="auto">
          <a:xfrm>
            <a:off x="7678634" y="5233868"/>
            <a:ext cx="3007" cy="25062"/>
          </a:xfrm>
          <a:custGeom>
            <a:avLst/>
            <a:gdLst>
              <a:gd name="T0" fmla="*/ 2 w 2"/>
              <a:gd name="T1" fmla="*/ 2 h 16"/>
              <a:gd name="T2" fmla="*/ 1 w 2"/>
              <a:gd name="T3" fmla="*/ 3 h 16"/>
              <a:gd name="T4" fmla="*/ 0 w 2"/>
              <a:gd name="T5" fmla="*/ 2 h 16"/>
              <a:gd name="T6" fmla="*/ 1 w 2"/>
              <a:gd name="T7" fmla="*/ 0 h 16"/>
              <a:gd name="T8" fmla="*/ 2 w 2"/>
              <a:gd name="T9" fmla="*/ 2 h 16"/>
              <a:gd name="T10" fmla="*/ 0 w 2"/>
              <a:gd name="T11" fmla="*/ 16 h 16"/>
              <a:gd name="T12" fmla="*/ 0 w 2"/>
              <a:gd name="T13" fmla="*/ 5 h 16"/>
              <a:gd name="T14" fmla="*/ 2 w 2"/>
              <a:gd name="T15" fmla="*/ 5 h 16"/>
              <a:gd name="T16" fmla="*/ 2 w 2"/>
              <a:gd name="T17" fmla="*/ 16 h 16"/>
              <a:gd name="T18" fmla="*/ 0 w 2"/>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6">
                <a:moveTo>
                  <a:pt x="2" y="2"/>
                </a:moveTo>
                <a:cubicBezTo>
                  <a:pt x="2" y="2"/>
                  <a:pt x="2" y="3"/>
                  <a:pt x="1" y="3"/>
                </a:cubicBezTo>
                <a:cubicBezTo>
                  <a:pt x="0" y="3"/>
                  <a:pt x="0" y="2"/>
                  <a:pt x="0" y="2"/>
                </a:cubicBezTo>
                <a:cubicBezTo>
                  <a:pt x="0" y="1"/>
                  <a:pt x="0" y="0"/>
                  <a:pt x="1" y="0"/>
                </a:cubicBezTo>
                <a:cubicBezTo>
                  <a:pt x="2" y="0"/>
                  <a:pt x="2" y="1"/>
                  <a:pt x="2" y="2"/>
                </a:cubicBezTo>
                <a:close/>
                <a:moveTo>
                  <a:pt x="0" y="16"/>
                </a:moveTo>
                <a:cubicBezTo>
                  <a:pt x="0" y="5"/>
                  <a:pt x="0" y="5"/>
                  <a:pt x="0" y="5"/>
                </a:cubicBezTo>
                <a:cubicBezTo>
                  <a:pt x="2" y="5"/>
                  <a:pt x="2" y="5"/>
                  <a:pt x="2" y="5"/>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86" name="Freeform 3740"/>
          <p:cNvSpPr>
            <a:spLocks noEditPoints="1"/>
          </p:cNvSpPr>
          <p:nvPr/>
        </p:nvSpPr>
        <p:spPr bwMode="auto">
          <a:xfrm>
            <a:off x="7685652" y="5241887"/>
            <a:ext cx="18045" cy="25062"/>
          </a:xfrm>
          <a:custGeom>
            <a:avLst/>
            <a:gdLst>
              <a:gd name="T0" fmla="*/ 9 w 11"/>
              <a:gd name="T1" fmla="*/ 10 h 16"/>
              <a:gd name="T2" fmla="*/ 9 w 11"/>
              <a:gd name="T3" fmla="*/ 10 h 16"/>
              <a:gd name="T4" fmla="*/ 5 w 11"/>
              <a:gd name="T5" fmla="*/ 12 h 16"/>
              <a:gd name="T6" fmla="*/ 0 w 11"/>
              <a:gd name="T7" fmla="*/ 6 h 16"/>
              <a:gd name="T8" fmla="*/ 5 w 11"/>
              <a:gd name="T9" fmla="*/ 0 h 16"/>
              <a:gd name="T10" fmla="*/ 9 w 11"/>
              <a:gd name="T11" fmla="*/ 2 h 16"/>
              <a:gd name="T12" fmla="*/ 9 w 11"/>
              <a:gd name="T13" fmla="*/ 2 h 16"/>
              <a:gd name="T14" fmla="*/ 9 w 11"/>
              <a:gd name="T15" fmla="*/ 0 h 16"/>
              <a:gd name="T16" fmla="*/ 11 w 11"/>
              <a:gd name="T17" fmla="*/ 0 h 16"/>
              <a:gd name="T18" fmla="*/ 11 w 11"/>
              <a:gd name="T19" fmla="*/ 3 h 16"/>
              <a:gd name="T20" fmla="*/ 11 w 11"/>
              <a:gd name="T21" fmla="*/ 16 h 16"/>
              <a:gd name="T22" fmla="*/ 9 w 11"/>
              <a:gd name="T23" fmla="*/ 16 h 16"/>
              <a:gd name="T24" fmla="*/ 9 w 11"/>
              <a:gd name="T25" fmla="*/ 10 h 16"/>
              <a:gd name="T26" fmla="*/ 9 w 11"/>
              <a:gd name="T27" fmla="*/ 5 h 16"/>
              <a:gd name="T28" fmla="*/ 8 w 11"/>
              <a:gd name="T29" fmla="*/ 4 h 16"/>
              <a:gd name="T30" fmla="*/ 5 w 11"/>
              <a:gd name="T31" fmla="*/ 1 h 16"/>
              <a:gd name="T32" fmla="*/ 2 w 11"/>
              <a:gd name="T33" fmla="*/ 6 h 16"/>
              <a:gd name="T34" fmla="*/ 5 w 11"/>
              <a:gd name="T35" fmla="*/ 10 h 16"/>
              <a:gd name="T36" fmla="*/ 8 w 11"/>
              <a:gd name="T37" fmla="*/ 8 h 16"/>
              <a:gd name="T38" fmla="*/ 9 w 11"/>
              <a:gd name="T39" fmla="*/ 7 h 16"/>
              <a:gd name="T40" fmla="*/ 9 w 11"/>
              <a:gd name="T41" fmla="*/ 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6">
                <a:moveTo>
                  <a:pt x="9" y="10"/>
                </a:moveTo>
                <a:cubicBezTo>
                  <a:pt x="9" y="10"/>
                  <a:pt x="9" y="10"/>
                  <a:pt x="9" y="10"/>
                </a:cubicBezTo>
                <a:cubicBezTo>
                  <a:pt x="8" y="11"/>
                  <a:pt x="7" y="12"/>
                  <a:pt x="5" y="12"/>
                </a:cubicBezTo>
                <a:cubicBezTo>
                  <a:pt x="2" y="12"/>
                  <a:pt x="0" y="9"/>
                  <a:pt x="0" y="6"/>
                </a:cubicBezTo>
                <a:cubicBezTo>
                  <a:pt x="0" y="2"/>
                  <a:pt x="3" y="0"/>
                  <a:pt x="5" y="0"/>
                </a:cubicBezTo>
                <a:cubicBezTo>
                  <a:pt x="7" y="0"/>
                  <a:pt x="8" y="0"/>
                  <a:pt x="9" y="2"/>
                </a:cubicBezTo>
                <a:cubicBezTo>
                  <a:pt x="9" y="2"/>
                  <a:pt x="9" y="2"/>
                  <a:pt x="9" y="2"/>
                </a:cubicBezTo>
                <a:cubicBezTo>
                  <a:pt x="9" y="0"/>
                  <a:pt x="9" y="0"/>
                  <a:pt x="9" y="0"/>
                </a:cubicBezTo>
                <a:cubicBezTo>
                  <a:pt x="11" y="0"/>
                  <a:pt x="11" y="0"/>
                  <a:pt x="11" y="0"/>
                </a:cubicBezTo>
                <a:cubicBezTo>
                  <a:pt x="11" y="1"/>
                  <a:pt x="11" y="2"/>
                  <a:pt x="11" y="3"/>
                </a:cubicBezTo>
                <a:cubicBezTo>
                  <a:pt x="11" y="16"/>
                  <a:pt x="11" y="16"/>
                  <a:pt x="11" y="16"/>
                </a:cubicBezTo>
                <a:cubicBezTo>
                  <a:pt x="9" y="16"/>
                  <a:pt x="9" y="16"/>
                  <a:pt x="9" y="16"/>
                </a:cubicBezTo>
                <a:lnTo>
                  <a:pt x="9" y="10"/>
                </a:lnTo>
                <a:close/>
                <a:moveTo>
                  <a:pt x="9" y="5"/>
                </a:moveTo>
                <a:cubicBezTo>
                  <a:pt x="9" y="4"/>
                  <a:pt x="9" y="4"/>
                  <a:pt x="8" y="4"/>
                </a:cubicBezTo>
                <a:cubicBezTo>
                  <a:pt x="8" y="2"/>
                  <a:pt x="7" y="1"/>
                  <a:pt x="5" y="1"/>
                </a:cubicBezTo>
                <a:cubicBezTo>
                  <a:pt x="3" y="1"/>
                  <a:pt x="2" y="3"/>
                  <a:pt x="2" y="6"/>
                </a:cubicBezTo>
                <a:cubicBezTo>
                  <a:pt x="2" y="8"/>
                  <a:pt x="3" y="10"/>
                  <a:pt x="5" y="10"/>
                </a:cubicBezTo>
                <a:cubicBezTo>
                  <a:pt x="7" y="10"/>
                  <a:pt x="8" y="9"/>
                  <a:pt x="8" y="8"/>
                </a:cubicBezTo>
                <a:cubicBezTo>
                  <a:pt x="9" y="7"/>
                  <a:pt x="9" y="7"/>
                  <a:pt x="9" y="7"/>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87" name="Freeform 3741"/>
          <p:cNvSpPr/>
          <p:nvPr/>
        </p:nvSpPr>
        <p:spPr bwMode="auto">
          <a:xfrm>
            <a:off x="7707706" y="5241887"/>
            <a:ext cx="16040" cy="18045"/>
          </a:xfrm>
          <a:custGeom>
            <a:avLst/>
            <a:gdLst>
              <a:gd name="T0" fmla="*/ 10 w 10"/>
              <a:gd name="T1" fmla="*/ 8 h 12"/>
              <a:gd name="T2" fmla="*/ 10 w 10"/>
              <a:gd name="T3" fmla="*/ 11 h 12"/>
              <a:gd name="T4" fmla="*/ 8 w 10"/>
              <a:gd name="T5" fmla="*/ 11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6 h 12"/>
              <a:gd name="T20" fmla="*/ 5 w 10"/>
              <a:gd name="T21" fmla="*/ 10 h 12"/>
              <a:gd name="T22" fmla="*/ 8 w 10"/>
              <a:gd name="T23" fmla="*/ 8 h 12"/>
              <a:gd name="T24" fmla="*/ 8 w 10"/>
              <a:gd name="T25" fmla="*/ 7 h 12"/>
              <a:gd name="T26" fmla="*/ 8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9"/>
                  <a:pt x="10" y="11"/>
                  <a:pt x="10" y="11"/>
                </a:cubicBezTo>
                <a:cubicBezTo>
                  <a:pt x="8" y="11"/>
                  <a:pt x="8" y="11"/>
                  <a:pt x="8" y="11"/>
                </a:cubicBezTo>
                <a:cubicBezTo>
                  <a:pt x="8" y="10"/>
                  <a:pt x="8" y="10"/>
                  <a:pt x="8" y="10"/>
                </a:cubicBezTo>
                <a:cubicBezTo>
                  <a:pt x="8" y="10"/>
                  <a:pt x="8" y="10"/>
                  <a:pt x="8" y="10"/>
                </a:cubicBezTo>
                <a:cubicBezTo>
                  <a:pt x="8" y="11"/>
                  <a:pt x="6" y="12"/>
                  <a:pt x="4" y="12"/>
                </a:cubicBezTo>
                <a:cubicBezTo>
                  <a:pt x="2" y="12"/>
                  <a:pt x="0" y="11"/>
                  <a:pt x="0" y="7"/>
                </a:cubicBezTo>
                <a:cubicBezTo>
                  <a:pt x="0" y="0"/>
                  <a:pt x="0" y="0"/>
                  <a:pt x="0" y="0"/>
                </a:cubicBezTo>
                <a:cubicBezTo>
                  <a:pt x="2" y="0"/>
                  <a:pt x="2" y="0"/>
                  <a:pt x="2" y="0"/>
                </a:cubicBezTo>
                <a:cubicBezTo>
                  <a:pt x="2" y="6"/>
                  <a:pt x="2" y="6"/>
                  <a:pt x="2" y="6"/>
                </a:cubicBezTo>
                <a:cubicBezTo>
                  <a:pt x="2" y="8"/>
                  <a:pt x="3" y="10"/>
                  <a:pt x="5" y="10"/>
                </a:cubicBezTo>
                <a:cubicBezTo>
                  <a:pt x="6" y="10"/>
                  <a:pt x="7" y="9"/>
                  <a:pt x="8" y="8"/>
                </a:cubicBezTo>
                <a:cubicBezTo>
                  <a:pt x="8" y="8"/>
                  <a:pt x="8" y="7"/>
                  <a:pt x="8" y="7"/>
                </a:cubicBezTo>
                <a:cubicBezTo>
                  <a:pt x="8" y="0"/>
                  <a:pt x="8" y="0"/>
                  <a:pt x="8"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88" name="Freeform 3742"/>
          <p:cNvSpPr>
            <a:spLocks noEditPoints="1"/>
          </p:cNvSpPr>
          <p:nvPr/>
        </p:nvSpPr>
        <p:spPr bwMode="auto">
          <a:xfrm>
            <a:off x="7728758" y="5241887"/>
            <a:ext cx="16040" cy="18045"/>
          </a:xfrm>
          <a:custGeom>
            <a:avLst/>
            <a:gdLst>
              <a:gd name="T0" fmla="*/ 2 w 10"/>
              <a:gd name="T1" fmla="*/ 6 h 12"/>
              <a:gd name="T2" fmla="*/ 6 w 10"/>
              <a:gd name="T3" fmla="*/ 10 h 12"/>
              <a:gd name="T4" fmla="*/ 9 w 10"/>
              <a:gd name="T5" fmla="*/ 9 h 12"/>
              <a:gd name="T6" fmla="*/ 9 w 10"/>
              <a:gd name="T7" fmla="*/ 11 h 12"/>
              <a:gd name="T8" fmla="*/ 6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1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7" y="10"/>
                  <a:pt x="8" y="10"/>
                  <a:pt x="9" y="9"/>
                </a:cubicBezTo>
                <a:cubicBezTo>
                  <a:pt x="9" y="11"/>
                  <a:pt x="9" y="11"/>
                  <a:pt x="9" y="11"/>
                </a:cubicBezTo>
                <a:cubicBezTo>
                  <a:pt x="9" y="11"/>
                  <a:pt x="7" y="12"/>
                  <a:pt x="6" y="12"/>
                </a:cubicBezTo>
                <a:cubicBezTo>
                  <a:pt x="2" y="12"/>
                  <a:pt x="0" y="9"/>
                  <a:pt x="0" y="6"/>
                </a:cubicBezTo>
                <a:cubicBezTo>
                  <a:pt x="0" y="2"/>
                  <a:pt x="2" y="0"/>
                  <a:pt x="5" y="0"/>
                </a:cubicBezTo>
                <a:cubicBezTo>
                  <a:pt x="9" y="0"/>
                  <a:pt x="10" y="3"/>
                  <a:pt x="10" y="5"/>
                </a:cubicBezTo>
                <a:cubicBezTo>
                  <a:pt x="10" y="5"/>
                  <a:pt x="10" y="6"/>
                  <a:pt x="10" y="6"/>
                </a:cubicBezTo>
                <a:lnTo>
                  <a:pt x="2" y="6"/>
                </a:lnTo>
                <a:close/>
                <a:moveTo>
                  <a:pt x="8" y="5"/>
                </a:moveTo>
                <a:cubicBezTo>
                  <a:pt x="8" y="3"/>
                  <a:pt x="7" y="1"/>
                  <a:pt x="5" y="1"/>
                </a:cubicBezTo>
                <a:cubicBezTo>
                  <a:pt x="3" y="1"/>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89" name="Freeform 3743"/>
          <p:cNvSpPr/>
          <p:nvPr/>
        </p:nvSpPr>
        <p:spPr bwMode="auto">
          <a:xfrm>
            <a:off x="7745800" y="5236875"/>
            <a:ext cx="11027" cy="23057"/>
          </a:xfrm>
          <a:custGeom>
            <a:avLst/>
            <a:gdLst>
              <a:gd name="T0" fmla="*/ 4 w 7"/>
              <a:gd name="T1" fmla="*/ 0 h 15"/>
              <a:gd name="T2" fmla="*/ 4 w 7"/>
              <a:gd name="T3" fmla="*/ 3 h 15"/>
              <a:gd name="T4" fmla="*/ 7 w 7"/>
              <a:gd name="T5" fmla="*/ 3 h 15"/>
              <a:gd name="T6" fmla="*/ 7 w 7"/>
              <a:gd name="T7" fmla="*/ 4 h 15"/>
              <a:gd name="T8" fmla="*/ 4 w 7"/>
              <a:gd name="T9" fmla="*/ 4 h 15"/>
              <a:gd name="T10" fmla="*/ 4 w 7"/>
              <a:gd name="T11" fmla="*/ 11 h 15"/>
              <a:gd name="T12" fmla="*/ 6 w 7"/>
              <a:gd name="T13" fmla="*/ 13 h 15"/>
              <a:gd name="T14" fmla="*/ 7 w 7"/>
              <a:gd name="T15" fmla="*/ 13 h 15"/>
              <a:gd name="T16" fmla="*/ 7 w 7"/>
              <a:gd name="T17" fmla="*/ 14 h 15"/>
              <a:gd name="T18" fmla="*/ 5 w 7"/>
              <a:gd name="T19" fmla="*/ 15 h 15"/>
              <a:gd name="T20" fmla="*/ 3 w 7"/>
              <a:gd name="T21" fmla="*/ 14 h 15"/>
              <a:gd name="T22" fmla="*/ 2 w 7"/>
              <a:gd name="T23" fmla="*/ 11 h 15"/>
              <a:gd name="T24" fmla="*/ 2 w 7"/>
              <a:gd name="T25" fmla="*/ 4 h 15"/>
              <a:gd name="T26" fmla="*/ 0 w 7"/>
              <a:gd name="T27" fmla="*/ 4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4"/>
                  <a:pt x="7" y="4"/>
                  <a:pt x="7" y="4"/>
                </a:cubicBezTo>
                <a:cubicBezTo>
                  <a:pt x="4" y="4"/>
                  <a:pt x="4" y="4"/>
                  <a:pt x="4" y="4"/>
                </a:cubicBezTo>
                <a:cubicBezTo>
                  <a:pt x="4" y="11"/>
                  <a:pt x="4" y="11"/>
                  <a:pt x="4" y="11"/>
                </a:cubicBezTo>
                <a:cubicBezTo>
                  <a:pt x="4" y="12"/>
                  <a:pt x="5" y="13"/>
                  <a:pt x="6" y="13"/>
                </a:cubicBezTo>
                <a:cubicBezTo>
                  <a:pt x="6" y="13"/>
                  <a:pt x="7" y="13"/>
                  <a:pt x="7" y="13"/>
                </a:cubicBezTo>
                <a:cubicBezTo>
                  <a:pt x="7" y="14"/>
                  <a:pt x="7" y="14"/>
                  <a:pt x="7" y="14"/>
                </a:cubicBezTo>
                <a:cubicBezTo>
                  <a:pt x="7" y="15"/>
                  <a:pt x="6" y="15"/>
                  <a:pt x="5" y="15"/>
                </a:cubicBezTo>
                <a:cubicBezTo>
                  <a:pt x="4" y="15"/>
                  <a:pt x="4" y="14"/>
                  <a:pt x="3" y="14"/>
                </a:cubicBezTo>
                <a:cubicBezTo>
                  <a:pt x="2" y="13"/>
                  <a:pt x="2" y="12"/>
                  <a:pt x="2" y="11"/>
                </a:cubicBezTo>
                <a:cubicBezTo>
                  <a:pt x="2" y="4"/>
                  <a:pt x="2" y="4"/>
                  <a:pt x="2" y="4"/>
                </a:cubicBezTo>
                <a:cubicBezTo>
                  <a:pt x="0" y="4"/>
                  <a:pt x="0" y="4"/>
                  <a:pt x="0" y="4"/>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90" name="Freeform 3744"/>
          <p:cNvSpPr/>
          <p:nvPr/>
        </p:nvSpPr>
        <p:spPr bwMode="auto">
          <a:xfrm>
            <a:off x="7767855" y="5241887"/>
            <a:ext cx="17042" cy="17042"/>
          </a:xfrm>
          <a:custGeom>
            <a:avLst/>
            <a:gdLst>
              <a:gd name="T0" fmla="*/ 2 w 11"/>
              <a:gd name="T1" fmla="*/ 0 h 11"/>
              <a:gd name="T2" fmla="*/ 4 w 11"/>
              <a:gd name="T3" fmla="*/ 6 h 11"/>
              <a:gd name="T4" fmla="*/ 5 w 11"/>
              <a:gd name="T5" fmla="*/ 9 h 11"/>
              <a:gd name="T6" fmla="*/ 5 w 11"/>
              <a:gd name="T7" fmla="*/ 9 h 11"/>
              <a:gd name="T8" fmla="*/ 6 w 11"/>
              <a:gd name="T9" fmla="*/ 6 h 11"/>
              <a:gd name="T10" fmla="*/ 8 w 11"/>
              <a:gd name="T11" fmla="*/ 0 h 11"/>
              <a:gd name="T12" fmla="*/ 11 w 11"/>
              <a:gd name="T13" fmla="*/ 0 h 11"/>
              <a:gd name="T14" fmla="*/ 6 w 11"/>
              <a:gd name="T15" fmla="*/ 11 h 11"/>
              <a:gd name="T16" fmla="*/ 4 w 11"/>
              <a:gd name="T17" fmla="*/ 11 h 11"/>
              <a:gd name="T18" fmla="*/ 0 w 11"/>
              <a:gd name="T19" fmla="*/ 0 h 11"/>
              <a:gd name="T20" fmla="*/ 2 w 11"/>
              <a:gd name="T2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11">
                <a:moveTo>
                  <a:pt x="2" y="0"/>
                </a:moveTo>
                <a:cubicBezTo>
                  <a:pt x="4" y="6"/>
                  <a:pt x="4" y="6"/>
                  <a:pt x="4" y="6"/>
                </a:cubicBezTo>
                <a:cubicBezTo>
                  <a:pt x="5" y="7"/>
                  <a:pt x="5" y="8"/>
                  <a:pt x="5" y="9"/>
                </a:cubicBezTo>
                <a:cubicBezTo>
                  <a:pt x="5" y="9"/>
                  <a:pt x="5" y="9"/>
                  <a:pt x="5" y="9"/>
                </a:cubicBezTo>
                <a:cubicBezTo>
                  <a:pt x="5" y="8"/>
                  <a:pt x="6" y="7"/>
                  <a:pt x="6" y="6"/>
                </a:cubicBezTo>
                <a:cubicBezTo>
                  <a:pt x="8" y="0"/>
                  <a:pt x="8" y="0"/>
                  <a:pt x="8" y="0"/>
                </a:cubicBezTo>
                <a:cubicBezTo>
                  <a:pt x="11" y="0"/>
                  <a:pt x="11" y="0"/>
                  <a:pt x="11" y="0"/>
                </a:cubicBezTo>
                <a:cubicBezTo>
                  <a:pt x="6" y="11"/>
                  <a:pt x="6" y="11"/>
                  <a:pt x="6" y="11"/>
                </a:cubicBezTo>
                <a:cubicBezTo>
                  <a:pt x="4" y="11"/>
                  <a:pt x="4" y="11"/>
                  <a:pt x="4" y="11"/>
                </a:cubicBezTo>
                <a:cubicBezTo>
                  <a:pt x="0" y="0"/>
                  <a:pt x="0" y="0"/>
                  <a:pt x="0" y="0"/>
                </a:cubicBez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91" name="Freeform 3745"/>
          <p:cNvSpPr>
            <a:spLocks noEditPoints="1"/>
          </p:cNvSpPr>
          <p:nvPr/>
        </p:nvSpPr>
        <p:spPr bwMode="auto">
          <a:xfrm>
            <a:off x="7786902" y="5241887"/>
            <a:ext cx="16040" cy="18045"/>
          </a:xfrm>
          <a:custGeom>
            <a:avLst/>
            <a:gdLst>
              <a:gd name="T0" fmla="*/ 2 w 10"/>
              <a:gd name="T1" fmla="*/ 6 h 12"/>
              <a:gd name="T2" fmla="*/ 6 w 10"/>
              <a:gd name="T3" fmla="*/ 10 h 12"/>
              <a:gd name="T4" fmla="*/ 9 w 10"/>
              <a:gd name="T5" fmla="*/ 9 h 12"/>
              <a:gd name="T6" fmla="*/ 9 w 10"/>
              <a:gd name="T7" fmla="*/ 11 h 12"/>
              <a:gd name="T8" fmla="*/ 5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1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7" y="10"/>
                  <a:pt x="8" y="10"/>
                  <a:pt x="9" y="9"/>
                </a:cubicBezTo>
                <a:cubicBezTo>
                  <a:pt x="9" y="11"/>
                  <a:pt x="9" y="11"/>
                  <a:pt x="9" y="11"/>
                </a:cubicBezTo>
                <a:cubicBezTo>
                  <a:pt x="8" y="11"/>
                  <a:pt x="7" y="12"/>
                  <a:pt x="5" y="12"/>
                </a:cubicBezTo>
                <a:cubicBezTo>
                  <a:pt x="2" y="12"/>
                  <a:pt x="0" y="9"/>
                  <a:pt x="0" y="6"/>
                </a:cubicBezTo>
                <a:cubicBezTo>
                  <a:pt x="0" y="2"/>
                  <a:pt x="2" y="0"/>
                  <a:pt x="5" y="0"/>
                </a:cubicBezTo>
                <a:cubicBezTo>
                  <a:pt x="9" y="0"/>
                  <a:pt x="10" y="3"/>
                  <a:pt x="10" y="5"/>
                </a:cubicBezTo>
                <a:cubicBezTo>
                  <a:pt x="10" y="5"/>
                  <a:pt x="10" y="6"/>
                  <a:pt x="10" y="6"/>
                </a:cubicBezTo>
                <a:lnTo>
                  <a:pt x="2" y="6"/>
                </a:lnTo>
                <a:close/>
                <a:moveTo>
                  <a:pt x="8" y="5"/>
                </a:moveTo>
                <a:cubicBezTo>
                  <a:pt x="8" y="3"/>
                  <a:pt x="7" y="1"/>
                  <a:pt x="5" y="1"/>
                </a:cubicBezTo>
                <a:cubicBezTo>
                  <a:pt x="3" y="1"/>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92" name="Rectangle 3746"/>
          <p:cNvSpPr>
            <a:spLocks noChangeArrowheads="1"/>
          </p:cNvSpPr>
          <p:nvPr/>
        </p:nvSpPr>
        <p:spPr bwMode="auto">
          <a:xfrm>
            <a:off x="7806952" y="5231863"/>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393" name="Freeform 3747"/>
          <p:cNvSpPr/>
          <p:nvPr/>
        </p:nvSpPr>
        <p:spPr bwMode="auto">
          <a:xfrm>
            <a:off x="7813969" y="5253917"/>
            <a:ext cx="6015" cy="10025"/>
          </a:xfrm>
          <a:custGeom>
            <a:avLst/>
            <a:gdLst>
              <a:gd name="T0" fmla="*/ 0 w 4"/>
              <a:gd name="T1" fmla="*/ 6 h 6"/>
              <a:gd name="T2" fmla="*/ 1 w 4"/>
              <a:gd name="T3" fmla="*/ 1 h 6"/>
              <a:gd name="T4" fmla="*/ 4 w 4"/>
              <a:gd name="T5" fmla="*/ 0 h 6"/>
              <a:gd name="T6" fmla="*/ 1 w 4"/>
              <a:gd name="T7" fmla="*/ 6 h 6"/>
              <a:gd name="T8" fmla="*/ 0 w 4"/>
              <a:gd name="T9" fmla="*/ 6 h 6"/>
            </a:gdLst>
            <a:ahLst/>
            <a:cxnLst>
              <a:cxn ang="0">
                <a:pos x="T0" y="T1"/>
              </a:cxn>
              <a:cxn ang="0">
                <a:pos x="T2" y="T3"/>
              </a:cxn>
              <a:cxn ang="0">
                <a:pos x="T4" y="T5"/>
              </a:cxn>
              <a:cxn ang="0">
                <a:pos x="T6" y="T7"/>
              </a:cxn>
              <a:cxn ang="0">
                <a:pos x="T8" y="T9"/>
              </a:cxn>
            </a:cxnLst>
            <a:rect l="0" t="0" r="r" b="b"/>
            <a:pathLst>
              <a:path w="4" h="6">
                <a:moveTo>
                  <a:pt x="0" y="6"/>
                </a:moveTo>
                <a:cubicBezTo>
                  <a:pt x="0" y="5"/>
                  <a:pt x="1" y="2"/>
                  <a:pt x="1" y="1"/>
                </a:cubicBezTo>
                <a:cubicBezTo>
                  <a:pt x="4" y="0"/>
                  <a:pt x="4" y="0"/>
                  <a:pt x="4" y="0"/>
                </a:cubicBezTo>
                <a:cubicBezTo>
                  <a:pt x="3" y="2"/>
                  <a:pt x="2" y="5"/>
                  <a:pt x="1" y="6"/>
                </a:cubicBez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94" name="Freeform 3748"/>
          <p:cNvSpPr>
            <a:spLocks noEditPoints="1"/>
          </p:cNvSpPr>
          <p:nvPr/>
        </p:nvSpPr>
        <p:spPr bwMode="auto">
          <a:xfrm>
            <a:off x="7831011" y="5231863"/>
            <a:ext cx="17042" cy="28069"/>
          </a:xfrm>
          <a:custGeom>
            <a:avLst/>
            <a:gdLst>
              <a:gd name="T0" fmla="*/ 10 w 11"/>
              <a:gd name="T1" fmla="*/ 0 h 18"/>
              <a:gd name="T2" fmla="*/ 10 w 11"/>
              <a:gd name="T3" fmla="*/ 14 h 18"/>
              <a:gd name="T4" fmla="*/ 11 w 11"/>
              <a:gd name="T5" fmla="*/ 17 h 18"/>
              <a:gd name="T6" fmla="*/ 9 w 11"/>
              <a:gd name="T7" fmla="*/ 17 h 18"/>
              <a:gd name="T8" fmla="*/ 9 w 11"/>
              <a:gd name="T9" fmla="*/ 15 h 18"/>
              <a:gd name="T10" fmla="*/ 9 w 11"/>
              <a:gd name="T11" fmla="*/ 15 h 18"/>
              <a:gd name="T12" fmla="*/ 5 w 11"/>
              <a:gd name="T13" fmla="*/ 18 h 18"/>
              <a:gd name="T14" fmla="*/ 0 w 11"/>
              <a:gd name="T15" fmla="*/ 12 h 18"/>
              <a:gd name="T16" fmla="*/ 5 w 11"/>
              <a:gd name="T17" fmla="*/ 6 h 18"/>
              <a:gd name="T18" fmla="*/ 8 w 11"/>
              <a:gd name="T19" fmla="*/ 7 h 18"/>
              <a:gd name="T20" fmla="*/ 8 w 11"/>
              <a:gd name="T21" fmla="*/ 7 h 18"/>
              <a:gd name="T22" fmla="*/ 8 w 11"/>
              <a:gd name="T23" fmla="*/ 0 h 18"/>
              <a:gd name="T24" fmla="*/ 10 w 11"/>
              <a:gd name="T25" fmla="*/ 0 h 18"/>
              <a:gd name="T26" fmla="*/ 8 w 11"/>
              <a:gd name="T27" fmla="*/ 11 h 18"/>
              <a:gd name="T28" fmla="*/ 8 w 11"/>
              <a:gd name="T29" fmla="*/ 10 h 18"/>
              <a:gd name="T30" fmla="*/ 5 w 11"/>
              <a:gd name="T31" fmla="*/ 7 h 18"/>
              <a:gd name="T32" fmla="*/ 2 w 11"/>
              <a:gd name="T33" fmla="*/ 12 h 18"/>
              <a:gd name="T34" fmla="*/ 5 w 11"/>
              <a:gd name="T35" fmla="*/ 16 h 18"/>
              <a:gd name="T36" fmla="*/ 8 w 11"/>
              <a:gd name="T37" fmla="*/ 14 h 18"/>
              <a:gd name="T38" fmla="*/ 8 w 11"/>
              <a:gd name="T39" fmla="*/ 13 h 18"/>
              <a:gd name="T40" fmla="*/ 8 w 11"/>
              <a:gd name="T41" fmla="*/ 1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8">
                <a:moveTo>
                  <a:pt x="10" y="0"/>
                </a:moveTo>
                <a:cubicBezTo>
                  <a:pt x="10" y="14"/>
                  <a:pt x="10" y="14"/>
                  <a:pt x="10" y="14"/>
                </a:cubicBezTo>
                <a:cubicBezTo>
                  <a:pt x="10" y="15"/>
                  <a:pt x="11" y="17"/>
                  <a:pt x="11" y="17"/>
                </a:cubicBezTo>
                <a:cubicBezTo>
                  <a:pt x="9" y="17"/>
                  <a:pt x="9" y="17"/>
                  <a:pt x="9" y="17"/>
                </a:cubicBezTo>
                <a:cubicBezTo>
                  <a:pt x="9" y="15"/>
                  <a:pt x="9" y="15"/>
                  <a:pt x="9" y="15"/>
                </a:cubicBezTo>
                <a:cubicBezTo>
                  <a:pt x="9" y="15"/>
                  <a:pt x="9" y="15"/>
                  <a:pt x="9" y="15"/>
                </a:cubicBezTo>
                <a:cubicBezTo>
                  <a:pt x="8" y="17"/>
                  <a:pt x="6" y="18"/>
                  <a:pt x="5" y="18"/>
                </a:cubicBezTo>
                <a:cubicBezTo>
                  <a:pt x="2" y="18"/>
                  <a:pt x="0" y="15"/>
                  <a:pt x="0" y="12"/>
                </a:cubicBezTo>
                <a:cubicBezTo>
                  <a:pt x="0" y="8"/>
                  <a:pt x="2" y="6"/>
                  <a:pt x="5" y="6"/>
                </a:cubicBezTo>
                <a:cubicBezTo>
                  <a:pt x="7" y="6"/>
                  <a:pt x="8" y="6"/>
                  <a:pt x="8" y="7"/>
                </a:cubicBezTo>
                <a:cubicBezTo>
                  <a:pt x="8" y="7"/>
                  <a:pt x="8" y="7"/>
                  <a:pt x="8" y="7"/>
                </a:cubicBezTo>
                <a:cubicBezTo>
                  <a:pt x="8" y="0"/>
                  <a:pt x="8" y="0"/>
                  <a:pt x="8" y="0"/>
                </a:cubicBezTo>
                <a:lnTo>
                  <a:pt x="10" y="0"/>
                </a:lnTo>
                <a:close/>
                <a:moveTo>
                  <a:pt x="8" y="11"/>
                </a:moveTo>
                <a:cubicBezTo>
                  <a:pt x="8" y="10"/>
                  <a:pt x="8" y="10"/>
                  <a:pt x="8" y="10"/>
                </a:cubicBezTo>
                <a:cubicBezTo>
                  <a:pt x="8" y="8"/>
                  <a:pt x="7" y="7"/>
                  <a:pt x="5" y="7"/>
                </a:cubicBezTo>
                <a:cubicBezTo>
                  <a:pt x="3" y="7"/>
                  <a:pt x="2" y="9"/>
                  <a:pt x="2" y="12"/>
                </a:cubicBezTo>
                <a:cubicBezTo>
                  <a:pt x="2" y="14"/>
                  <a:pt x="3" y="16"/>
                  <a:pt x="5" y="16"/>
                </a:cubicBezTo>
                <a:cubicBezTo>
                  <a:pt x="7" y="16"/>
                  <a:pt x="8" y="15"/>
                  <a:pt x="8" y="14"/>
                </a:cubicBezTo>
                <a:cubicBezTo>
                  <a:pt x="8" y="13"/>
                  <a:pt x="8" y="13"/>
                  <a:pt x="8" y="13"/>
                </a:cubicBezTo>
                <a:lnTo>
                  <a:pt x="8" y="1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95" name="Freeform 3749"/>
          <p:cNvSpPr>
            <a:spLocks noEditPoints="1"/>
          </p:cNvSpPr>
          <p:nvPr/>
        </p:nvSpPr>
        <p:spPr bwMode="auto">
          <a:xfrm>
            <a:off x="7851061" y="5241887"/>
            <a:ext cx="14035" cy="18045"/>
          </a:xfrm>
          <a:custGeom>
            <a:avLst/>
            <a:gdLst>
              <a:gd name="T0" fmla="*/ 8 w 9"/>
              <a:gd name="T1" fmla="*/ 11 h 12"/>
              <a:gd name="T2" fmla="*/ 7 w 9"/>
              <a:gd name="T3" fmla="*/ 10 h 12"/>
              <a:gd name="T4" fmla="*/ 7 w 9"/>
              <a:gd name="T5" fmla="*/ 10 h 12"/>
              <a:gd name="T6" fmla="*/ 4 w 9"/>
              <a:gd name="T7" fmla="*/ 12 h 12"/>
              <a:gd name="T8" fmla="*/ 0 w 9"/>
              <a:gd name="T9" fmla="*/ 8 h 12"/>
              <a:gd name="T10" fmla="*/ 7 w 9"/>
              <a:gd name="T11" fmla="*/ 4 h 12"/>
              <a:gd name="T12" fmla="*/ 7 w 9"/>
              <a:gd name="T13" fmla="*/ 4 h 12"/>
              <a:gd name="T14" fmla="*/ 5 w 9"/>
              <a:gd name="T15" fmla="*/ 1 h 12"/>
              <a:gd name="T16" fmla="*/ 2 w 9"/>
              <a:gd name="T17" fmla="*/ 2 h 12"/>
              <a:gd name="T18" fmla="*/ 1 w 9"/>
              <a:gd name="T19" fmla="*/ 1 h 12"/>
              <a:gd name="T20" fmla="*/ 5 w 9"/>
              <a:gd name="T21" fmla="*/ 0 h 12"/>
              <a:gd name="T22" fmla="*/ 9 w 9"/>
              <a:gd name="T23" fmla="*/ 4 h 12"/>
              <a:gd name="T24" fmla="*/ 9 w 9"/>
              <a:gd name="T25" fmla="*/ 9 h 12"/>
              <a:gd name="T26" fmla="*/ 9 w 9"/>
              <a:gd name="T27" fmla="*/ 11 h 12"/>
              <a:gd name="T28" fmla="*/ 8 w 9"/>
              <a:gd name="T29" fmla="*/ 11 h 12"/>
              <a:gd name="T30" fmla="*/ 7 w 9"/>
              <a:gd name="T31" fmla="*/ 6 h 12"/>
              <a:gd name="T32" fmla="*/ 2 w 9"/>
              <a:gd name="T33" fmla="*/ 8 h 12"/>
              <a:gd name="T34" fmla="*/ 4 w 9"/>
              <a:gd name="T35" fmla="*/ 10 h 12"/>
              <a:gd name="T36" fmla="*/ 7 w 9"/>
              <a:gd name="T37" fmla="*/ 8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8" y="11"/>
                </a:moveTo>
                <a:cubicBezTo>
                  <a:pt x="7" y="10"/>
                  <a:pt x="7" y="10"/>
                  <a:pt x="7" y="10"/>
                </a:cubicBezTo>
                <a:cubicBezTo>
                  <a:pt x="7" y="10"/>
                  <a:pt x="7" y="10"/>
                  <a:pt x="7" y="10"/>
                </a:cubicBezTo>
                <a:cubicBezTo>
                  <a:pt x="7" y="11"/>
                  <a:pt x="5" y="12"/>
                  <a:pt x="4" y="12"/>
                </a:cubicBezTo>
                <a:cubicBezTo>
                  <a:pt x="1" y="12"/>
                  <a:pt x="0" y="10"/>
                  <a:pt x="0" y="8"/>
                </a:cubicBezTo>
                <a:cubicBezTo>
                  <a:pt x="0" y="6"/>
                  <a:pt x="3" y="4"/>
                  <a:pt x="7" y="4"/>
                </a:cubicBezTo>
                <a:cubicBezTo>
                  <a:pt x="7" y="4"/>
                  <a:pt x="7" y="4"/>
                  <a:pt x="7" y="4"/>
                </a:cubicBezTo>
                <a:cubicBezTo>
                  <a:pt x="7" y="3"/>
                  <a:pt x="7" y="1"/>
                  <a:pt x="5" y="1"/>
                </a:cubicBezTo>
                <a:cubicBezTo>
                  <a:pt x="3" y="1"/>
                  <a:pt x="2" y="1"/>
                  <a:pt x="2" y="2"/>
                </a:cubicBezTo>
                <a:cubicBezTo>
                  <a:pt x="1" y="1"/>
                  <a:pt x="1" y="1"/>
                  <a:pt x="1" y="1"/>
                </a:cubicBezTo>
                <a:cubicBezTo>
                  <a:pt x="2" y="0"/>
                  <a:pt x="3" y="0"/>
                  <a:pt x="5" y="0"/>
                </a:cubicBezTo>
                <a:cubicBezTo>
                  <a:pt x="8" y="0"/>
                  <a:pt x="9" y="2"/>
                  <a:pt x="9" y="4"/>
                </a:cubicBezTo>
                <a:cubicBezTo>
                  <a:pt x="9" y="9"/>
                  <a:pt x="9" y="9"/>
                  <a:pt x="9" y="9"/>
                </a:cubicBezTo>
                <a:cubicBezTo>
                  <a:pt x="9" y="10"/>
                  <a:pt x="9" y="11"/>
                  <a:pt x="9" y="11"/>
                </a:cubicBezTo>
                <a:lnTo>
                  <a:pt x="8" y="11"/>
                </a:lnTo>
                <a:close/>
                <a:moveTo>
                  <a:pt x="7" y="6"/>
                </a:moveTo>
                <a:cubicBezTo>
                  <a:pt x="5" y="5"/>
                  <a:pt x="2" y="6"/>
                  <a:pt x="2" y="8"/>
                </a:cubicBezTo>
                <a:cubicBezTo>
                  <a:pt x="2" y="10"/>
                  <a:pt x="3" y="10"/>
                  <a:pt x="4" y="10"/>
                </a:cubicBezTo>
                <a:cubicBezTo>
                  <a:pt x="6" y="10"/>
                  <a:pt x="7" y="9"/>
                  <a:pt x="7" y="8"/>
                </a:cubicBezTo>
                <a:cubicBezTo>
                  <a:pt x="7" y="8"/>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96" name="Freeform 3750"/>
          <p:cNvSpPr>
            <a:spLocks noEditPoints="1"/>
          </p:cNvSpPr>
          <p:nvPr/>
        </p:nvSpPr>
        <p:spPr bwMode="auto">
          <a:xfrm>
            <a:off x="7872113" y="5241887"/>
            <a:ext cx="17042" cy="25062"/>
          </a:xfrm>
          <a:custGeom>
            <a:avLst/>
            <a:gdLst>
              <a:gd name="T0" fmla="*/ 0 w 11"/>
              <a:gd name="T1" fmla="*/ 4 h 16"/>
              <a:gd name="T2" fmla="*/ 0 w 11"/>
              <a:gd name="T3" fmla="*/ 0 h 16"/>
              <a:gd name="T4" fmla="*/ 2 w 11"/>
              <a:gd name="T5" fmla="*/ 0 h 16"/>
              <a:gd name="T6" fmla="*/ 2 w 11"/>
              <a:gd name="T7" fmla="*/ 2 h 16"/>
              <a:gd name="T8" fmla="*/ 2 w 11"/>
              <a:gd name="T9" fmla="*/ 2 h 16"/>
              <a:gd name="T10" fmla="*/ 6 w 11"/>
              <a:gd name="T11" fmla="*/ 0 h 16"/>
              <a:gd name="T12" fmla="*/ 11 w 11"/>
              <a:gd name="T13" fmla="*/ 5 h 16"/>
              <a:gd name="T14" fmla="*/ 6 w 11"/>
              <a:gd name="T15" fmla="*/ 12 h 16"/>
              <a:gd name="T16" fmla="*/ 2 w 11"/>
              <a:gd name="T17" fmla="*/ 10 h 16"/>
              <a:gd name="T18" fmla="*/ 2 w 11"/>
              <a:gd name="T19" fmla="*/ 10 h 16"/>
              <a:gd name="T20" fmla="*/ 2 w 11"/>
              <a:gd name="T21" fmla="*/ 16 h 16"/>
              <a:gd name="T22" fmla="*/ 0 w 11"/>
              <a:gd name="T23" fmla="*/ 16 h 16"/>
              <a:gd name="T24" fmla="*/ 0 w 11"/>
              <a:gd name="T25" fmla="*/ 4 h 16"/>
              <a:gd name="T26" fmla="*/ 2 w 11"/>
              <a:gd name="T27" fmla="*/ 7 h 16"/>
              <a:gd name="T28" fmla="*/ 2 w 11"/>
              <a:gd name="T29" fmla="*/ 8 h 16"/>
              <a:gd name="T30" fmla="*/ 5 w 11"/>
              <a:gd name="T31" fmla="*/ 10 h 16"/>
              <a:gd name="T32" fmla="*/ 9 w 11"/>
              <a:gd name="T33" fmla="*/ 6 h 16"/>
              <a:gd name="T34" fmla="*/ 5 w 11"/>
              <a:gd name="T35" fmla="*/ 1 h 16"/>
              <a:gd name="T36" fmla="*/ 2 w 11"/>
              <a:gd name="T37" fmla="*/ 4 h 16"/>
              <a:gd name="T38" fmla="*/ 2 w 11"/>
              <a:gd name="T39" fmla="*/ 5 h 16"/>
              <a:gd name="T40" fmla="*/ 2 w 11"/>
              <a:gd name="T41" fmla="*/ 7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6">
                <a:moveTo>
                  <a:pt x="0" y="4"/>
                </a:moveTo>
                <a:cubicBezTo>
                  <a:pt x="0" y="2"/>
                  <a:pt x="0" y="1"/>
                  <a:pt x="0" y="0"/>
                </a:cubicBezTo>
                <a:cubicBezTo>
                  <a:pt x="2" y="0"/>
                  <a:pt x="2" y="0"/>
                  <a:pt x="2" y="0"/>
                </a:cubicBezTo>
                <a:cubicBezTo>
                  <a:pt x="2" y="2"/>
                  <a:pt x="2" y="2"/>
                  <a:pt x="2" y="2"/>
                </a:cubicBezTo>
                <a:cubicBezTo>
                  <a:pt x="2" y="2"/>
                  <a:pt x="2" y="2"/>
                  <a:pt x="2" y="2"/>
                </a:cubicBezTo>
                <a:cubicBezTo>
                  <a:pt x="3" y="0"/>
                  <a:pt x="4" y="0"/>
                  <a:pt x="6" y="0"/>
                </a:cubicBezTo>
                <a:cubicBezTo>
                  <a:pt x="9" y="0"/>
                  <a:pt x="11" y="2"/>
                  <a:pt x="11" y="5"/>
                </a:cubicBezTo>
                <a:cubicBezTo>
                  <a:pt x="11" y="10"/>
                  <a:pt x="8" y="12"/>
                  <a:pt x="6" y="12"/>
                </a:cubicBezTo>
                <a:cubicBezTo>
                  <a:pt x="4" y="12"/>
                  <a:pt x="3" y="11"/>
                  <a:pt x="2" y="10"/>
                </a:cubicBezTo>
                <a:cubicBezTo>
                  <a:pt x="2" y="10"/>
                  <a:pt x="2" y="10"/>
                  <a:pt x="2" y="10"/>
                </a:cubicBezTo>
                <a:cubicBezTo>
                  <a:pt x="2" y="16"/>
                  <a:pt x="2" y="16"/>
                  <a:pt x="2" y="16"/>
                </a:cubicBezTo>
                <a:cubicBezTo>
                  <a:pt x="0" y="16"/>
                  <a:pt x="0" y="16"/>
                  <a:pt x="0" y="16"/>
                </a:cubicBezTo>
                <a:lnTo>
                  <a:pt x="0" y="4"/>
                </a:lnTo>
                <a:close/>
                <a:moveTo>
                  <a:pt x="2" y="7"/>
                </a:moveTo>
                <a:cubicBezTo>
                  <a:pt x="2" y="7"/>
                  <a:pt x="2" y="7"/>
                  <a:pt x="2" y="8"/>
                </a:cubicBezTo>
                <a:cubicBezTo>
                  <a:pt x="2" y="9"/>
                  <a:pt x="4" y="10"/>
                  <a:pt x="5" y="10"/>
                </a:cubicBezTo>
                <a:cubicBezTo>
                  <a:pt x="7" y="10"/>
                  <a:pt x="9" y="8"/>
                  <a:pt x="9" y="6"/>
                </a:cubicBezTo>
                <a:cubicBezTo>
                  <a:pt x="9" y="3"/>
                  <a:pt x="7" y="1"/>
                  <a:pt x="5" y="1"/>
                </a:cubicBezTo>
                <a:cubicBezTo>
                  <a:pt x="4" y="1"/>
                  <a:pt x="2" y="2"/>
                  <a:pt x="2" y="4"/>
                </a:cubicBezTo>
                <a:cubicBezTo>
                  <a:pt x="2" y="4"/>
                  <a:pt x="2" y="4"/>
                  <a:pt x="2" y="5"/>
                </a:cubicBezTo>
                <a:lnTo>
                  <a:pt x="2" y="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97" name="Freeform 3751"/>
          <p:cNvSpPr>
            <a:spLocks noEditPoints="1"/>
          </p:cNvSpPr>
          <p:nvPr/>
        </p:nvSpPr>
        <p:spPr bwMode="auto">
          <a:xfrm>
            <a:off x="7892162" y="5233868"/>
            <a:ext cx="5012" cy="25062"/>
          </a:xfrm>
          <a:custGeom>
            <a:avLst/>
            <a:gdLst>
              <a:gd name="T0" fmla="*/ 3 w 3"/>
              <a:gd name="T1" fmla="*/ 2 h 16"/>
              <a:gd name="T2" fmla="*/ 2 w 3"/>
              <a:gd name="T3" fmla="*/ 3 h 16"/>
              <a:gd name="T4" fmla="*/ 0 w 3"/>
              <a:gd name="T5" fmla="*/ 2 h 16"/>
              <a:gd name="T6" fmla="*/ 2 w 3"/>
              <a:gd name="T7" fmla="*/ 0 h 16"/>
              <a:gd name="T8" fmla="*/ 3 w 3"/>
              <a:gd name="T9" fmla="*/ 2 h 16"/>
              <a:gd name="T10" fmla="*/ 1 w 3"/>
              <a:gd name="T11" fmla="*/ 16 h 16"/>
              <a:gd name="T12" fmla="*/ 1 w 3"/>
              <a:gd name="T13" fmla="*/ 5 h 16"/>
              <a:gd name="T14" fmla="*/ 3 w 3"/>
              <a:gd name="T15" fmla="*/ 5 h 16"/>
              <a:gd name="T16" fmla="*/ 3 w 3"/>
              <a:gd name="T17" fmla="*/ 16 h 16"/>
              <a:gd name="T18" fmla="*/ 1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2"/>
                </a:moveTo>
                <a:cubicBezTo>
                  <a:pt x="3" y="2"/>
                  <a:pt x="2" y="3"/>
                  <a:pt x="2" y="3"/>
                </a:cubicBezTo>
                <a:cubicBezTo>
                  <a:pt x="1" y="3"/>
                  <a:pt x="0" y="2"/>
                  <a:pt x="0" y="2"/>
                </a:cubicBezTo>
                <a:cubicBezTo>
                  <a:pt x="0" y="1"/>
                  <a:pt x="1" y="0"/>
                  <a:pt x="2" y="0"/>
                </a:cubicBezTo>
                <a:cubicBezTo>
                  <a:pt x="2" y="0"/>
                  <a:pt x="3" y="1"/>
                  <a:pt x="3" y="2"/>
                </a:cubicBezTo>
                <a:close/>
                <a:moveTo>
                  <a:pt x="1" y="16"/>
                </a:moveTo>
                <a:cubicBezTo>
                  <a:pt x="1" y="5"/>
                  <a:pt x="1" y="5"/>
                  <a:pt x="1" y="5"/>
                </a:cubicBezTo>
                <a:cubicBezTo>
                  <a:pt x="3" y="5"/>
                  <a:pt x="3" y="5"/>
                  <a:pt x="3" y="5"/>
                </a:cubicBezTo>
                <a:cubicBezTo>
                  <a:pt x="3" y="16"/>
                  <a:pt x="3" y="16"/>
                  <a:pt x="3" y="16"/>
                </a:cubicBezTo>
                <a:lnTo>
                  <a:pt x="1"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98" name="Freeform 3752"/>
          <p:cNvSpPr>
            <a:spLocks noEditPoints="1"/>
          </p:cNvSpPr>
          <p:nvPr/>
        </p:nvSpPr>
        <p:spPr bwMode="auto">
          <a:xfrm>
            <a:off x="7901184" y="5231863"/>
            <a:ext cx="18045" cy="28069"/>
          </a:xfrm>
          <a:custGeom>
            <a:avLst/>
            <a:gdLst>
              <a:gd name="T0" fmla="*/ 0 w 11"/>
              <a:gd name="T1" fmla="*/ 17 h 18"/>
              <a:gd name="T2" fmla="*/ 0 w 11"/>
              <a:gd name="T3" fmla="*/ 14 h 18"/>
              <a:gd name="T4" fmla="*/ 0 w 11"/>
              <a:gd name="T5" fmla="*/ 0 h 18"/>
              <a:gd name="T6" fmla="*/ 2 w 11"/>
              <a:gd name="T7" fmla="*/ 0 h 18"/>
              <a:gd name="T8" fmla="*/ 2 w 11"/>
              <a:gd name="T9" fmla="*/ 8 h 18"/>
              <a:gd name="T10" fmla="*/ 2 w 11"/>
              <a:gd name="T11" fmla="*/ 8 h 18"/>
              <a:gd name="T12" fmla="*/ 6 w 11"/>
              <a:gd name="T13" fmla="*/ 6 h 18"/>
              <a:gd name="T14" fmla="*/ 11 w 11"/>
              <a:gd name="T15" fmla="*/ 12 h 18"/>
              <a:gd name="T16" fmla="*/ 6 w 11"/>
              <a:gd name="T17" fmla="*/ 18 h 18"/>
              <a:gd name="T18" fmla="*/ 2 w 11"/>
              <a:gd name="T19" fmla="*/ 16 h 18"/>
              <a:gd name="T20" fmla="*/ 2 w 11"/>
              <a:gd name="T21" fmla="*/ 16 h 18"/>
              <a:gd name="T22" fmla="*/ 2 w 11"/>
              <a:gd name="T23" fmla="*/ 17 h 18"/>
              <a:gd name="T24" fmla="*/ 0 w 11"/>
              <a:gd name="T25" fmla="*/ 17 h 18"/>
              <a:gd name="T26" fmla="*/ 2 w 11"/>
              <a:gd name="T27" fmla="*/ 13 h 18"/>
              <a:gd name="T28" fmla="*/ 3 w 11"/>
              <a:gd name="T29" fmla="*/ 14 h 18"/>
              <a:gd name="T30" fmla="*/ 6 w 11"/>
              <a:gd name="T31" fmla="*/ 16 h 18"/>
              <a:gd name="T32" fmla="*/ 9 w 11"/>
              <a:gd name="T33" fmla="*/ 12 h 18"/>
              <a:gd name="T34" fmla="*/ 6 w 11"/>
              <a:gd name="T35" fmla="*/ 7 h 18"/>
              <a:gd name="T36" fmla="*/ 3 w 11"/>
              <a:gd name="T37" fmla="*/ 10 h 18"/>
              <a:gd name="T38" fmla="*/ 2 w 11"/>
              <a:gd name="T39" fmla="*/ 11 h 18"/>
              <a:gd name="T40" fmla="*/ 2 w 11"/>
              <a:gd name="T41" fmla="*/ 1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8">
                <a:moveTo>
                  <a:pt x="0" y="17"/>
                </a:moveTo>
                <a:cubicBezTo>
                  <a:pt x="0" y="17"/>
                  <a:pt x="0" y="15"/>
                  <a:pt x="0" y="14"/>
                </a:cubicBezTo>
                <a:cubicBezTo>
                  <a:pt x="0" y="0"/>
                  <a:pt x="0" y="0"/>
                  <a:pt x="0" y="0"/>
                </a:cubicBezTo>
                <a:cubicBezTo>
                  <a:pt x="2" y="0"/>
                  <a:pt x="2" y="0"/>
                  <a:pt x="2" y="0"/>
                </a:cubicBezTo>
                <a:cubicBezTo>
                  <a:pt x="2" y="8"/>
                  <a:pt x="2" y="8"/>
                  <a:pt x="2" y="8"/>
                </a:cubicBezTo>
                <a:cubicBezTo>
                  <a:pt x="2" y="8"/>
                  <a:pt x="2" y="8"/>
                  <a:pt x="2" y="8"/>
                </a:cubicBezTo>
                <a:cubicBezTo>
                  <a:pt x="3" y="6"/>
                  <a:pt x="5" y="6"/>
                  <a:pt x="6" y="6"/>
                </a:cubicBezTo>
                <a:cubicBezTo>
                  <a:pt x="9" y="6"/>
                  <a:pt x="11" y="8"/>
                  <a:pt x="11" y="12"/>
                </a:cubicBezTo>
                <a:cubicBezTo>
                  <a:pt x="11" y="16"/>
                  <a:pt x="9" y="18"/>
                  <a:pt x="6" y="18"/>
                </a:cubicBezTo>
                <a:cubicBezTo>
                  <a:pt x="4" y="18"/>
                  <a:pt x="3" y="17"/>
                  <a:pt x="2" y="16"/>
                </a:cubicBezTo>
                <a:cubicBezTo>
                  <a:pt x="2" y="16"/>
                  <a:pt x="2" y="16"/>
                  <a:pt x="2" y="16"/>
                </a:cubicBezTo>
                <a:cubicBezTo>
                  <a:pt x="2" y="17"/>
                  <a:pt x="2" y="17"/>
                  <a:pt x="2" y="17"/>
                </a:cubicBezTo>
                <a:lnTo>
                  <a:pt x="0" y="17"/>
                </a:lnTo>
                <a:close/>
                <a:moveTo>
                  <a:pt x="2" y="13"/>
                </a:moveTo>
                <a:cubicBezTo>
                  <a:pt x="2" y="13"/>
                  <a:pt x="2" y="13"/>
                  <a:pt x="3" y="14"/>
                </a:cubicBezTo>
                <a:cubicBezTo>
                  <a:pt x="3" y="15"/>
                  <a:pt x="4" y="16"/>
                  <a:pt x="6" y="16"/>
                </a:cubicBezTo>
                <a:cubicBezTo>
                  <a:pt x="8" y="16"/>
                  <a:pt x="9" y="14"/>
                  <a:pt x="9" y="12"/>
                </a:cubicBezTo>
                <a:cubicBezTo>
                  <a:pt x="9" y="9"/>
                  <a:pt x="8" y="7"/>
                  <a:pt x="6" y="7"/>
                </a:cubicBezTo>
                <a:cubicBezTo>
                  <a:pt x="4" y="7"/>
                  <a:pt x="3" y="8"/>
                  <a:pt x="3" y="10"/>
                </a:cubicBezTo>
                <a:cubicBezTo>
                  <a:pt x="2" y="10"/>
                  <a:pt x="2" y="10"/>
                  <a:pt x="2" y="11"/>
                </a:cubicBezTo>
                <a:lnTo>
                  <a:pt x="2" y="1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99" name="Freeform 3753"/>
          <p:cNvSpPr/>
          <p:nvPr/>
        </p:nvSpPr>
        <p:spPr bwMode="auto">
          <a:xfrm>
            <a:off x="7923239" y="5241887"/>
            <a:ext cx="16040" cy="18045"/>
          </a:xfrm>
          <a:custGeom>
            <a:avLst/>
            <a:gdLst>
              <a:gd name="T0" fmla="*/ 10 w 10"/>
              <a:gd name="T1" fmla="*/ 8 h 12"/>
              <a:gd name="T2" fmla="*/ 10 w 10"/>
              <a:gd name="T3" fmla="*/ 11 h 12"/>
              <a:gd name="T4" fmla="*/ 8 w 10"/>
              <a:gd name="T5" fmla="*/ 11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6 h 12"/>
              <a:gd name="T20" fmla="*/ 5 w 10"/>
              <a:gd name="T21" fmla="*/ 10 h 12"/>
              <a:gd name="T22" fmla="*/ 8 w 10"/>
              <a:gd name="T23" fmla="*/ 8 h 12"/>
              <a:gd name="T24" fmla="*/ 8 w 10"/>
              <a:gd name="T25" fmla="*/ 7 h 12"/>
              <a:gd name="T26" fmla="*/ 8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9"/>
                  <a:pt x="10" y="11"/>
                  <a:pt x="10" y="11"/>
                </a:cubicBezTo>
                <a:cubicBezTo>
                  <a:pt x="8" y="11"/>
                  <a:pt x="8" y="11"/>
                  <a:pt x="8" y="11"/>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6"/>
                  <a:pt x="2" y="6"/>
                  <a:pt x="2" y="6"/>
                </a:cubicBezTo>
                <a:cubicBezTo>
                  <a:pt x="2" y="8"/>
                  <a:pt x="3" y="10"/>
                  <a:pt x="5" y="10"/>
                </a:cubicBezTo>
                <a:cubicBezTo>
                  <a:pt x="6" y="10"/>
                  <a:pt x="7" y="9"/>
                  <a:pt x="8" y="8"/>
                </a:cubicBezTo>
                <a:cubicBezTo>
                  <a:pt x="8" y="8"/>
                  <a:pt x="8" y="7"/>
                  <a:pt x="8" y="7"/>
                </a:cubicBezTo>
                <a:cubicBezTo>
                  <a:pt x="8" y="0"/>
                  <a:pt x="8" y="0"/>
                  <a:pt x="8"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00" name="Freeform 3754"/>
          <p:cNvSpPr/>
          <p:nvPr/>
        </p:nvSpPr>
        <p:spPr bwMode="auto">
          <a:xfrm>
            <a:off x="7944291" y="5241887"/>
            <a:ext cx="11027" cy="18045"/>
          </a:xfrm>
          <a:custGeom>
            <a:avLst/>
            <a:gdLst>
              <a:gd name="T0" fmla="*/ 0 w 7"/>
              <a:gd name="T1" fmla="*/ 9 h 12"/>
              <a:gd name="T2" fmla="*/ 3 w 7"/>
              <a:gd name="T3" fmla="*/ 10 h 12"/>
              <a:gd name="T4" fmla="*/ 5 w 7"/>
              <a:gd name="T5" fmla="*/ 8 h 12"/>
              <a:gd name="T6" fmla="*/ 3 w 7"/>
              <a:gd name="T7" fmla="*/ 6 h 12"/>
              <a:gd name="T8" fmla="*/ 0 w 7"/>
              <a:gd name="T9" fmla="*/ 3 h 12"/>
              <a:gd name="T10" fmla="*/ 4 w 7"/>
              <a:gd name="T11" fmla="*/ 0 h 12"/>
              <a:gd name="T12" fmla="*/ 7 w 7"/>
              <a:gd name="T13" fmla="*/ 0 h 12"/>
              <a:gd name="T14" fmla="*/ 6 w 7"/>
              <a:gd name="T15" fmla="*/ 2 h 12"/>
              <a:gd name="T16" fmla="*/ 4 w 7"/>
              <a:gd name="T17" fmla="*/ 1 h 12"/>
              <a:gd name="T18" fmla="*/ 2 w 7"/>
              <a:gd name="T19" fmla="*/ 3 h 12"/>
              <a:gd name="T20" fmla="*/ 4 w 7"/>
              <a:gd name="T21" fmla="*/ 5 h 12"/>
              <a:gd name="T22" fmla="*/ 7 w 7"/>
              <a:gd name="T23" fmla="*/ 8 h 12"/>
              <a:gd name="T24" fmla="*/ 3 w 7"/>
              <a:gd name="T25" fmla="*/ 12 h 12"/>
              <a:gd name="T26" fmla="*/ 0 w 7"/>
              <a:gd name="T27" fmla="*/ 11 h 12"/>
              <a:gd name="T28" fmla="*/ 0 w 7"/>
              <a:gd name="T29"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2">
                <a:moveTo>
                  <a:pt x="0" y="9"/>
                </a:moveTo>
                <a:cubicBezTo>
                  <a:pt x="1" y="10"/>
                  <a:pt x="2" y="10"/>
                  <a:pt x="3" y="10"/>
                </a:cubicBezTo>
                <a:cubicBezTo>
                  <a:pt x="4" y="10"/>
                  <a:pt x="5" y="9"/>
                  <a:pt x="5" y="8"/>
                </a:cubicBezTo>
                <a:cubicBezTo>
                  <a:pt x="5" y="7"/>
                  <a:pt x="5" y="7"/>
                  <a:pt x="3" y="6"/>
                </a:cubicBezTo>
                <a:cubicBezTo>
                  <a:pt x="1" y="6"/>
                  <a:pt x="0" y="4"/>
                  <a:pt x="0" y="3"/>
                </a:cubicBezTo>
                <a:cubicBezTo>
                  <a:pt x="0" y="1"/>
                  <a:pt x="1" y="0"/>
                  <a:pt x="4" y="0"/>
                </a:cubicBezTo>
                <a:cubicBezTo>
                  <a:pt x="5" y="0"/>
                  <a:pt x="6" y="0"/>
                  <a:pt x="7" y="0"/>
                </a:cubicBezTo>
                <a:cubicBezTo>
                  <a:pt x="6" y="2"/>
                  <a:pt x="6" y="2"/>
                  <a:pt x="6" y="2"/>
                </a:cubicBezTo>
                <a:cubicBezTo>
                  <a:pt x="6" y="2"/>
                  <a:pt x="5" y="1"/>
                  <a:pt x="4" y="1"/>
                </a:cubicBezTo>
                <a:cubicBezTo>
                  <a:pt x="3" y="1"/>
                  <a:pt x="2" y="2"/>
                  <a:pt x="2" y="3"/>
                </a:cubicBezTo>
                <a:cubicBezTo>
                  <a:pt x="2" y="4"/>
                  <a:pt x="3" y="4"/>
                  <a:pt x="4" y="5"/>
                </a:cubicBezTo>
                <a:cubicBezTo>
                  <a:pt x="6" y="5"/>
                  <a:pt x="7" y="7"/>
                  <a:pt x="7" y="8"/>
                </a:cubicBezTo>
                <a:cubicBezTo>
                  <a:pt x="7" y="10"/>
                  <a:pt x="6" y="12"/>
                  <a:pt x="3" y="12"/>
                </a:cubicBezTo>
                <a:cubicBezTo>
                  <a:pt x="2" y="12"/>
                  <a:pt x="0" y="11"/>
                  <a:pt x="0" y="11"/>
                </a:cubicBezTo>
                <a:lnTo>
                  <a:pt x="0"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01" name="Freeform 3755"/>
          <p:cNvSpPr>
            <a:spLocks noEditPoints="1"/>
          </p:cNvSpPr>
          <p:nvPr/>
        </p:nvSpPr>
        <p:spPr bwMode="auto">
          <a:xfrm>
            <a:off x="7967348" y="5233868"/>
            <a:ext cx="5012" cy="25062"/>
          </a:xfrm>
          <a:custGeom>
            <a:avLst/>
            <a:gdLst>
              <a:gd name="T0" fmla="*/ 3 w 3"/>
              <a:gd name="T1" fmla="*/ 2 h 16"/>
              <a:gd name="T2" fmla="*/ 1 w 3"/>
              <a:gd name="T3" fmla="*/ 3 h 16"/>
              <a:gd name="T4" fmla="*/ 0 w 3"/>
              <a:gd name="T5" fmla="*/ 2 h 16"/>
              <a:gd name="T6" fmla="*/ 1 w 3"/>
              <a:gd name="T7" fmla="*/ 0 h 16"/>
              <a:gd name="T8" fmla="*/ 3 w 3"/>
              <a:gd name="T9" fmla="*/ 2 h 16"/>
              <a:gd name="T10" fmla="*/ 0 w 3"/>
              <a:gd name="T11" fmla="*/ 16 h 16"/>
              <a:gd name="T12" fmla="*/ 0 w 3"/>
              <a:gd name="T13" fmla="*/ 5 h 16"/>
              <a:gd name="T14" fmla="*/ 2 w 3"/>
              <a:gd name="T15" fmla="*/ 5 h 16"/>
              <a:gd name="T16" fmla="*/ 2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2"/>
                </a:moveTo>
                <a:cubicBezTo>
                  <a:pt x="3" y="2"/>
                  <a:pt x="2" y="3"/>
                  <a:pt x="1" y="3"/>
                </a:cubicBezTo>
                <a:cubicBezTo>
                  <a:pt x="1" y="3"/>
                  <a:pt x="0" y="2"/>
                  <a:pt x="0" y="2"/>
                </a:cubicBezTo>
                <a:cubicBezTo>
                  <a:pt x="0" y="1"/>
                  <a:pt x="1" y="0"/>
                  <a:pt x="1" y="0"/>
                </a:cubicBezTo>
                <a:cubicBezTo>
                  <a:pt x="2" y="0"/>
                  <a:pt x="3" y="1"/>
                  <a:pt x="3" y="2"/>
                </a:cubicBezTo>
                <a:close/>
                <a:moveTo>
                  <a:pt x="0" y="16"/>
                </a:moveTo>
                <a:cubicBezTo>
                  <a:pt x="0" y="5"/>
                  <a:pt x="0" y="5"/>
                  <a:pt x="0" y="5"/>
                </a:cubicBezTo>
                <a:cubicBezTo>
                  <a:pt x="2" y="5"/>
                  <a:pt x="2" y="5"/>
                  <a:pt x="2" y="5"/>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02" name="Freeform 3756"/>
          <p:cNvSpPr>
            <a:spLocks noEditPoints="1"/>
          </p:cNvSpPr>
          <p:nvPr/>
        </p:nvSpPr>
        <p:spPr bwMode="auto">
          <a:xfrm>
            <a:off x="7975368" y="5231863"/>
            <a:ext cx="17042" cy="28069"/>
          </a:xfrm>
          <a:custGeom>
            <a:avLst/>
            <a:gdLst>
              <a:gd name="T0" fmla="*/ 11 w 11"/>
              <a:gd name="T1" fmla="*/ 0 h 18"/>
              <a:gd name="T2" fmla="*/ 11 w 11"/>
              <a:gd name="T3" fmla="*/ 14 h 18"/>
              <a:gd name="T4" fmla="*/ 11 w 11"/>
              <a:gd name="T5" fmla="*/ 17 h 18"/>
              <a:gd name="T6" fmla="*/ 9 w 11"/>
              <a:gd name="T7" fmla="*/ 17 h 18"/>
              <a:gd name="T8" fmla="*/ 9 w 11"/>
              <a:gd name="T9" fmla="*/ 15 h 18"/>
              <a:gd name="T10" fmla="*/ 9 w 11"/>
              <a:gd name="T11" fmla="*/ 15 h 18"/>
              <a:gd name="T12" fmla="*/ 5 w 11"/>
              <a:gd name="T13" fmla="*/ 18 h 18"/>
              <a:gd name="T14" fmla="*/ 0 w 11"/>
              <a:gd name="T15" fmla="*/ 12 h 18"/>
              <a:gd name="T16" fmla="*/ 5 w 11"/>
              <a:gd name="T17" fmla="*/ 6 h 18"/>
              <a:gd name="T18" fmla="*/ 9 w 11"/>
              <a:gd name="T19" fmla="*/ 7 h 18"/>
              <a:gd name="T20" fmla="*/ 9 w 11"/>
              <a:gd name="T21" fmla="*/ 7 h 18"/>
              <a:gd name="T22" fmla="*/ 9 w 11"/>
              <a:gd name="T23" fmla="*/ 0 h 18"/>
              <a:gd name="T24" fmla="*/ 11 w 11"/>
              <a:gd name="T25" fmla="*/ 0 h 18"/>
              <a:gd name="T26" fmla="*/ 9 w 11"/>
              <a:gd name="T27" fmla="*/ 11 h 18"/>
              <a:gd name="T28" fmla="*/ 9 w 11"/>
              <a:gd name="T29" fmla="*/ 10 h 18"/>
              <a:gd name="T30" fmla="*/ 6 w 11"/>
              <a:gd name="T31" fmla="*/ 7 h 18"/>
              <a:gd name="T32" fmla="*/ 2 w 11"/>
              <a:gd name="T33" fmla="*/ 12 h 18"/>
              <a:gd name="T34" fmla="*/ 6 w 11"/>
              <a:gd name="T35" fmla="*/ 16 h 18"/>
              <a:gd name="T36" fmla="*/ 9 w 11"/>
              <a:gd name="T37" fmla="*/ 14 h 18"/>
              <a:gd name="T38" fmla="*/ 9 w 11"/>
              <a:gd name="T39" fmla="*/ 13 h 18"/>
              <a:gd name="T40" fmla="*/ 9 w 11"/>
              <a:gd name="T41" fmla="*/ 1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8">
                <a:moveTo>
                  <a:pt x="11" y="0"/>
                </a:moveTo>
                <a:cubicBezTo>
                  <a:pt x="11" y="14"/>
                  <a:pt x="11" y="14"/>
                  <a:pt x="11" y="14"/>
                </a:cubicBezTo>
                <a:cubicBezTo>
                  <a:pt x="11" y="15"/>
                  <a:pt x="11" y="17"/>
                  <a:pt x="11" y="17"/>
                </a:cubicBezTo>
                <a:cubicBezTo>
                  <a:pt x="9" y="17"/>
                  <a:pt x="9" y="17"/>
                  <a:pt x="9" y="17"/>
                </a:cubicBezTo>
                <a:cubicBezTo>
                  <a:pt x="9" y="15"/>
                  <a:pt x="9" y="15"/>
                  <a:pt x="9" y="15"/>
                </a:cubicBezTo>
                <a:cubicBezTo>
                  <a:pt x="9" y="15"/>
                  <a:pt x="9" y="15"/>
                  <a:pt x="9" y="15"/>
                </a:cubicBezTo>
                <a:cubicBezTo>
                  <a:pt x="8" y="17"/>
                  <a:pt x="7" y="18"/>
                  <a:pt x="5" y="18"/>
                </a:cubicBezTo>
                <a:cubicBezTo>
                  <a:pt x="2" y="18"/>
                  <a:pt x="0" y="15"/>
                  <a:pt x="0" y="12"/>
                </a:cubicBezTo>
                <a:cubicBezTo>
                  <a:pt x="0" y="8"/>
                  <a:pt x="3" y="6"/>
                  <a:pt x="5" y="6"/>
                </a:cubicBezTo>
                <a:cubicBezTo>
                  <a:pt x="7" y="6"/>
                  <a:pt x="8" y="6"/>
                  <a:pt x="9" y="7"/>
                </a:cubicBezTo>
                <a:cubicBezTo>
                  <a:pt x="9" y="7"/>
                  <a:pt x="9" y="7"/>
                  <a:pt x="9" y="7"/>
                </a:cubicBezTo>
                <a:cubicBezTo>
                  <a:pt x="9" y="0"/>
                  <a:pt x="9" y="0"/>
                  <a:pt x="9" y="0"/>
                </a:cubicBezTo>
                <a:lnTo>
                  <a:pt x="11" y="0"/>
                </a:lnTo>
                <a:close/>
                <a:moveTo>
                  <a:pt x="9" y="11"/>
                </a:moveTo>
                <a:cubicBezTo>
                  <a:pt x="9" y="10"/>
                  <a:pt x="9" y="10"/>
                  <a:pt x="9" y="10"/>
                </a:cubicBezTo>
                <a:cubicBezTo>
                  <a:pt x="9" y="8"/>
                  <a:pt x="7" y="7"/>
                  <a:pt x="6" y="7"/>
                </a:cubicBezTo>
                <a:cubicBezTo>
                  <a:pt x="4" y="7"/>
                  <a:pt x="2" y="9"/>
                  <a:pt x="2" y="12"/>
                </a:cubicBezTo>
                <a:cubicBezTo>
                  <a:pt x="2" y="14"/>
                  <a:pt x="3" y="16"/>
                  <a:pt x="6" y="16"/>
                </a:cubicBezTo>
                <a:cubicBezTo>
                  <a:pt x="7" y="16"/>
                  <a:pt x="8" y="15"/>
                  <a:pt x="9" y="14"/>
                </a:cubicBezTo>
                <a:cubicBezTo>
                  <a:pt x="9" y="13"/>
                  <a:pt x="9" y="13"/>
                  <a:pt x="9" y="13"/>
                </a:cubicBezTo>
                <a:lnTo>
                  <a:pt x="9" y="1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03" name="Freeform 3757"/>
          <p:cNvSpPr/>
          <p:nvPr/>
        </p:nvSpPr>
        <p:spPr bwMode="auto">
          <a:xfrm>
            <a:off x="7995417" y="5253917"/>
            <a:ext cx="7017" cy="10025"/>
          </a:xfrm>
          <a:custGeom>
            <a:avLst/>
            <a:gdLst>
              <a:gd name="T0" fmla="*/ 0 w 4"/>
              <a:gd name="T1" fmla="*/ 6 h 6"/>
              <a:gd name="T2" fmla="*/ 1 w 4"/>
              <a:gd name="T3" fmla="*/ 1 h 6"/>
              <a:gd name="T4" fmla="*/ 4 w 4"/>
              <a:gd name="T5" fmla="*/ 0 h 6"/>
              <a:gd name="T6" fmla="*/ 2 w 4"/>
              <a:gd name="T7" fmla="*/ 6 h 6"/>
              <a:gd name="T8" fmla="*/ 0 w 4"/>
              <a:gd name="T9" fmla="*/ 6 h 6"/>
            </a:gdLst>
            <a:ahLst/>
            <a:cxnLst>
              <a:cxn ang="0">
                <a:pos x="T0" y="T1"/>
              </a:cxn>
              <a:cxn ang="0">
                <a:pos x="T2" y="T3"/>
              </a:cxn>
              <a:cxn ang="0">
                <a:pos x="T4" y="T5"/>
              </a:cxn>
              <a:cxn ang="0">
                <a:pos x="T6" y="T7"/>
              </a:cxn>
              <a:cxn ang="0">
                <a:pos x="T8" y="T9"/>
              </a:cxn>
            </a:cxnLst>
            <a:rect l="0" t="0" r="r" b="b"/>
            <a:pathLst>
              <a:path w="4" h="6">
                <a:moveTo>
                  <a:pt x="0" y="6"/>
                </a:moveTo>
                <a:cubicBezTo>
                  <a:pt x="1" y="5"/>
                  <a:pt x="1" y="2"/>
                  <a:pt x="1" y="1"/>
                </a:cubicBezTo>
                <a:cubicBezTo>
                  <a:pt x="4" y="0"/>
                  <a:pt x="4" y="0"/>
                  <a:pt x="4" y="0"/>
                </a:cubicBezTo>
                <a:cubicBezTo>
                  <a:pt x="3" y="2"/>
                  <a:pt x="2" y="5"/>
                  <a:pt x="2" y="6"/>
                </a:cubicBez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04" name="Freeform 3758"/>
          <p:cNvSpPr/>
          <p:nvPr/>
        </p:nvSpPr>
        <p:spPr bwMode="auto">
          <a:xfrm>
            <a:off x="8014464" y="5241887"/>
            <a:ext cx="25062" cy="17042"/>
          </a:xfrm>
          <a:custGeom>
            <a:avLst/>
            <a:gdLst>
              <a:gd name="T0" fmla="*/ 0 w 16"/>
              <a:gd name="T1" fmla="*/ 3 h 11"/>
              <a:gd name="T2" fmla="*/ 0 w 16"/>
              <a:gd name="T3" fmla="*/ 0 h 11"/>
              <a:gd name="T4" fmla="*/ 1 w 16"/>
              <a:gd name="T5" fmla="*/ 0 h 11"/>
              <a:gd name="T6" fmla="*/ 2 w 16"/>
              <a:gd name="T7" fmla="*/ 2 h 11"/>
              <a:gd name="T8" fmla="*/ 2 w 16"/>
              <a:gd name="T9" fmla="*/ 2 h 11"/>
              <a:gd name="T10" fmla="*/ 5 w 16"/>
              <a:gd name="T11" fmla="*/ 0 h 11"/>
              <a:gd name="T12" fmla="*/ 9 w 16"/>
              <a:gd name="T13" fmla="*/ 2 h 11"/>
              <a:gd name="T14" fmla="*/ 9 w 16"/>
              <a:gd name="T15" fmla="*/ 2 h 11"/>
              <a:gd name="T16" fmla="*/ 10 w 16"/>
              <a:gd name="T17" fmla="*/ 0 h 11"/>
              <a:gd name="T18" fmla="*/ 12 w 16"/>
              <a:gd name="T19" fmla="*/ 0 h 11"/>
              <a:gd name="T20" fmla="*/ 16 w 16"/>
              <a:gd name="T21" fmla="*/ 5 h 11"/>
              <a:gd name="T22" fmla="*/ 16 w 16"/>
              <a:gd name="T23" fmla="*/ 11 h 11"/>
              <a:gd name="T24" fmla="*/ 14 w 16"/>
              <a:gd name="T25" fmla="*/ 11 h 11"/>
              <a:gd name="T26" fmla="*/ 14 w 16"/>
              <a:gd name="T27" fmla="*/ 5 h 11"/>
              <a:gd name="T28" fmla="*/ 12 w 16"/>
              <a:gd name="T29" fmla="*/ 1 h 11"/>
              <a:gd name="T30" fmla="*/ 9 w 16"/>
              <a:gd name="T31" fmla="*/ 3 h 11"/>
              <a:gd name="T32" fmla="*/ 9 w 16"/>
              <a:gd name="T33" fmla="*/ 4 h 11"/>
              <a:gd name="T34" fmla="*/ 9 w 16"/>
              <a:gd name="T35" fmla="*/ 11 h 11"/>
              <a:gd name="T36" fmla="*/ 7 w 16"/>
              <a:gd name="T37" fmla="*/ 11 h 11"/>
              <a:gd name="T38" fmla="*/ 7 w 16"/>
              <a:gd name="T39" fmla="*/ 5 h 11"/>
              <a:gd name="T40" fmla="*/ 5 w 16"/>
              <a:gd name="T41" fmla="*/ 1 h 11"/>
              <a:gd name="T42" fmla="*/ 2 w 16"/>
              <a:gd name="T43" fmla="*/ 3 h 11"/>
              <a:gd name="T44" fmla="*/ 2 w 16"/>
              <a:gd name="T45" fmla="*/ 4 h 11"/>
              <a:gd name="T46" fmla="*/ 2 w 16"/>
              <a:gd name="T47" fmla="*/ 11 h 11"/>
              <a:gd name="T48" fmla="*/ 0 w 16"/>
              <a:gd name="T49" fmla="*/ 11 h 11"/>
              <a:gd name="T50" fmla="*/ 0 w 16"/>
              <a:gd name="T51"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 h="11">
                <a:moveTo>
                  <a:pt x="0" y="3"/>
                </a:moveTo>
                <a:cubicBezTo>
                  <a:pt x="0" y="2"/>
                  <a:pt x="0" y="1"/>
                  <a:pt x="0" y="0"/>
                </a:cubicBezTo>
                <a:cubicBezTo>
                  <a:pt x="1" y="0"/>
                  <a:pt x="1" y="0"/>
                  <a:pt x="1" y="0"/>
                </a:cubicBezTo>
                <a:cubicBezTo>
                  <a:pt x="2" y="2"/>
                  <a:pt x="2" y="2"/>
                  <a:pt x="2" y="2"/>
                </a:cubicBezTo>
                <a:cubicBezTo>
                  <a:pt x="2" y="2"/>
                  <a:pt x="2" y="2"/>
                  <a:pt x="2" y="2"/>
                </a:cubicBezTo>
                <a:cubicBezTo>
                  <a:pt x="2" y="1"/>
                  <a:pt x="3" y="0"/>
                  <a:pt x="5" y="0"/>
                </a:cubicBezTo>
                <a:cubicBezTo>
                  <a:pt x="7" y="0"/>
                  <a:pt x="8" y="1"/>
                  <a:pt x="9" y="2"/>
                </a:cubicBezTo>
                <a:cubicBezTo>
                  <a:pt x="9" y="2"/>
                  <a:pt x="9" y="2"/>
                  <a:pt x="9" y="2"/>
                </a:cubicBezTo>
                <a:cubicBezTo>
                  <a:pt x="9" y="1"/>
                  <a:pt x="9" y="1"/>
                  <a:pt x="10" y="0"/>
                </a:cubicBezTo>
                <a:cubicBezTo>
                  <a:pt x="11" y="0"/>
                  <a:pt x="11" y="0"/>
                  <a:pt x="12" y="0"/>
                </a:cubicBezTo>
                <a:cubicBezTo>
                  <a:pt x="14" y="0"/>
                  <a:pt x="16" y="1"/>
                  <a:pt x="16" y="5"/>
                </a:cubicBezTo>
                <a:cubicBezTo>
                  <a:pt x="16" y="11"/>
                  <a:pt x="16" y="11"/>
                  <a:pt x="16" y="11"/>
                </a:cubicBezTo>
                <a:cubicBezTo>
                  <a:pt x="14" y="11"/>
                  <a:pt x="14" y="11"/>
                  <a:pt x="14" y="11"/>
                </a:cubicBezTo>
                <a:cubicBezTo>
                  <a:pt x="14" y="5"/>
                  <a:pt x="14" y="5"/>
                  <a:pt x="14" y="5"/>
                </a:cubicBezTo>
                <a:cubicBezTo>
                  <a:pt x="14" y="3"/>
                  <a:pt x="13" y="1"/>
                  <a:pt x="12" y="1"/>
                </a:cubicBezTo>
                <a:cubicBezTo>
                  <a:pt x="11" y="1"/>
                  <a:pt x="10" y="2"/>
                  <a:pt x="9" y="3"/>
                </a:cubicBezTo>
                <a:cubicBezTo>
                  <a:pt x="9" y="4"/>
                  <a:pt x="9" y="4"/>
                  <a:pt x="9" y="4"/>
                </a:cubicBezTo>
                <a:cubicBezTo>
                  <a:pt x="9" y="11"/>
                  <a:pt x="9" y="11"/>
                  <a:pt x="9" y="11"/>
                </a:cubicBezTo>
                <a:cubicBezTo>
                  <a:pt x="7" y="11"/>
                  <a:pt x="7" y="11"/>
                  <a:pt x="7" y="11"/>
                </a:cubicBezTo>
                <a:cubicBezTo>
                  <a:pt x="7" y="5"/>
                  <a:pt x="7" y="5"/>
                  <a:pt x="7" y="5"/>
                </a:cubicBezTo>
                <a:cubicBezTo>
                  <a:pt x="7" y="3"/>
                  <a:pt x="6" y="1"/>
                  <a:pt x="5" y="1"/>
                </a:cubicBezTo>
                <a:cubicBezTo>
                  <a:pt x="3" y="1"/>
                  <a:pt x="2" y="2"/>
                  <a:pt x="2" y="3"/>
                </a:cubicBezTo>
                <a:cubicBezTo>
                  <a:pt x="2" y="4"/>
                  <a:pt x="2" y="4"/>
                  <a:pt x="2" y="4"/>
                </a:cubicBezTo>
                <a:cubicBezTo>
                  <a:pt x="2" y="11"/>
                  <a:pt x="2" y="11"/>
                  <a:pt x="2" y="11"/>
                </a:cubicBezTo>
                <a:cubicBezTo>
                  <a:pt x="0" y="11"/>
                  <a:pt x="0" y="11"/>
                  <a:pt x="0" y="11"/>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05" name="Freeform 3759"/>
          <p:cNvSpPr>
            <a:spLocks noEditPoints="1"/>
          </p:cNvSpPr>
          <p:nvPr/>
        </p:nvSpPr>
        <p:spPr bwMode="auto">
          <a:xfrm>
            <a:off x="8044539" y="5241887"/>
            <a:ext cx="14035" cy="18045"/>
          </a:xfrm>
          <a:custGeom>
            <a:avLst/>
            <a:gdLst>
              <a:gd name="T0" fmla="*/ 7 w 9"/>
              <a:gd name="T1" fmla="*/ 11 h 12"/>
              <a:gd name="T2" fmla="*/ 7 w 9"/>
              <a:gd name="T3" fmla="*/ 10 h 12"/>
              <a:gd name="T4" fmla="*/ 7 w 9"/>
              <a:gd name="T5" fmla="*/ 10 h 12"/>
              <a:gd name="T6" fmla="*/ 3 w 9"/>
              <a:gd name="T7" fmla="*/ 12 h 12"/>
              <a:gd name="T8" fmla="*/ 0 w 9"/>
              <a:gd name="T9" fmla="*/ 8 h 12"/>
              <a:gd name="T10" fmla="*/ 7 w 9"/>
              <a:gd name="T11" fmla="*/ 4 h 12"/>
              <a:gd name="T12" fmla="*/ 7 w 9"/>
              <a:gd name="T13" fmla="*/ 4 h 12"/>
              <a:gd name="T14" fmla="*/ 4 w 9"/>
              <a:gd name="T15" fmla="*/ 1 h 12"/>
              <a:gd name="T16" fmla="*/ 1 w 9"/>
              <a:gd name="T17" fmla="*/ 2 h 12"/>
              <a:gd name="T18" fmla="*/ 1 w 9"/>
              <a:gd name="T19" fmla="*/ 1 h 12"/>
              <a:gd name="T20" fmla="*/ 5 w 9"/>
              <a:gd name="T21" fmla="*/ 0 h 12"/>
              <a:gd name="T22" fmla="*/ 9 w 9"/>
              <a:gd name="T23" fmla="*/ 4 h 12"/>
              <a:gd name="T24" fmla="*/ 9 w 9"/>
              <a:gd name="T25" fmla="*/ 9 h 12"/>
              <a:gd name="T26" fmla="*/ 9 w 9"/>
              <a:gd name="T27" fmla="*/ 11 h 12"/>
              <a:gd name="T28" fmla="*/ 7 w 9"/>
              <a:gd name="T29" fmla="*/ 11 h 12"/>
              <a:gd name="T30" fmla="*/ 7 w 9"/>
              <a:gd name="T31" fmla="*/ 6 h 12"/>
              <a:gd name="T32" fmla="*/ 2 w 9"/>
              <a:gd name="T33" fmla="*/ 8 h 12"/>
              <a:gd name="T34" fmla="*/ 4 w 9"/>
              <a:gd name="T35" fmla="*/ 10 h 12"/>
              <a:gd name="T36" fmla="*/ 7 w 9"/>
              <a:gd name="T37" fmla="*/ 8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7" y="11"/>
                </a:moveTo>
                <a:cubicBezTo>
                  <a:pt x="7" y="10"/>
                  <a:pt x="7" y="10"/>
                  <a:pt x="7" y="10"/>
                </a:cubicBezTo>
                <a:cubicBezTo>
                  <a:pt x="7" y="10"/>
                  <a:pt x="7" y="10"/>
                  <a:pt x="7" y="10"/>
                </a:cubicBezTo>
                <a:cubicBezTo>
                  <a:pt x="6" y="11"/>
                  <a:pt x="5" y="12"/>
                  <a:pt x="3" y="12"/>
                </a:cubicBezTo>
                <a:cubicBezTo>
                  <a:pt x="1" y="12"/>
                  <a:pt x="0" y="10"/>
                  <a:pt x="0" y="8"/>
                </a:cubicBezTo>
                <a:cubicBezTo>
                  <a:pt x="0" y="6"/>
                  <a:pt x="2" y="4"/>
                  <a:pt x="7" y="4"/>
                </a:cubicBezTo>
                <a:cubicBezTo>
                  <a:pt x="7" y="4"/>
                  <a:pt x="7" y="4"/>
                  <a:pt x="7" y="4"/>
                </a:cubicBezTo>
                <a:cubicBezTo>
                  <a:pt x="7" y="3"/>
                  <a:pt x="7" y="1"/>
                  <a:pt x="4" y="1"/>
                </a:cubicBezTo>
                <a:cubicBezTo>
                  <a:pt x="3" y="1"/>
                  <a:pt x="2" y="1"/>
                  <a:pt x="1" y="2"/>
                </a:cubicBezTo>
                <a:cubicBezTo>
                  <a:pt x="1" y="1"/>
                  <a:pt x="1" y="1"/>
                  <a:pt x="1" y="1"/>
                </a:cubicBezTo>
                <a:cubicBezTo>
                  <a:pt x="2" y="0"/>
                  <a:pt x="3" y="0"/>
                  <a:pt x="5" y="0"/>
                </a:cubicBezTo>
                <a:cubicBezTo>
                  <a:pt x="8" y="0"/>
                  <a:pt x="9" y="2"/>
                  <a:pt x="9" y="4"/>
                </a:cubicBezTo>
                <a:cubicBezTo>
                  <a:pt x="9" y="9"/>
                  <a:pt x="9" y="9"/>
                  <a:pt x="9" y="9"/>
                </a:cubicBezTo>
                <a:cubicBezTo>
                  <a:pt x="9" y="10"/>
                  <a:pt x="9" y="11"/>
                  <a:pt x="9" y="11"/>
                </a:cubicBezTo>
                <a:lnTo>
                  <a:pt x="7" y="11"/>
                </a:lnTo>
                <a:close/>
                <a:moveTo>
                  <a:pt x="7" y="6"/>
                </a:moveTo>
                <a:cubicBezTo>
                  <a:pt x="5" y="5"/>
                  <a:pt x="2" y="6"/>
                  <a:pt x="2" y="8"/>
                </a:cubicBezTo>
                <a:cubicBezTo>
                  <a:pt x="2" y="10"/>
                  <a:pt x="3" y="10"/>
                  <a:pt x="4" y="10"/>
                </a:cubicBezTo>
                <a:cubicBezTo>
                  <a:pt x="6" y="10"/>
                  <a:pt x="7" y="9"/>
                  <a:pt x="7" y="8"/>
                </a:cubicBezTo>
                <a:cubicBezTo>
                  <a:pt x="7" y="8"/>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06" name="Freeform 3760"/>
          <p:cNvSpPr/>
          <p:nvPr/>
        </p:nvSpPr>
        <p:spPr bwMode="auto">
          <a:xfrm>
            <a:off x="8061581" y="5236875"/>
            <a:ext cx="11027" cy="23057"/>
          </a:xfrm>
          <a:custGeom>
            <a:avLst/>
            <a:gdLst>
              <a:gd name="T0" fmla="*/ 4 w 7"/>
              <a:gd name="T1" fmla="*/ 0 h 15"/>
              <a:gd name="T2" fmla="*/ 4 w 7"/>
              <a:gd name="T3" fmla="*/ 3 h 15"/>
              <a:gd name="T4" fmla="*/ 7 w 7"/>
              <a:gd name="T5" fmla="*/ 3 h 15"/>
              <a:gd name="T6" fmla="*/ 7 w 7"/>
              <a:gd name="T7" fmla="*/ 4 h 15"/>
              <a:gd name="T8" fmla="*/ 4 w 7"/>
              <a:gd name="T9" fmla="*/ 4 h 15"/>
              <a:gd name="T10" fmla="*/ 4 w 7"/>
              <a:gd name="T11" fmla="*/ 11 h 15"/>
              <a:gd name="T12" fmla="*/ 6 w 7"/>
              <a:gd name="T13" fmla="*/ 13 h 15"/>
              <a:gd name="T14" fmla="*/ 7 w 7"/>
              <a:gd name="T15" fmla="*/ 13 h 15"/>
              <a:gd name="T16" fmla="*/ 7 w 7"/>
              <a:gd name="T17" fmla="*/ 14 h 15"/>
              <a:gd name="T18" fmla="*/ 5 w 7"/>
              <a:gd name="T19" fmla="*/ 15 h 15"/>
              <a:gd name="T20" fmla="*/ 3 w 7"/>
              <a:gd name="T21" fmla="*/ 14 h 15"/>
              <a:gd name="T22" fmla="*/ 2 w 7"/>
              <a:gd name="T23" fmla="*/ 11 h 15"/>
              <a:gd name="T24" fmla="*/ 2 w 7"/>
              <a:gd name="T25" fmla="*/ 4 h 15"/>
              <a:gd name="T26" fmla="*/ 0 w 7"/>
              <a:gd name="T27" fmla="*/ 4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4"/>
                  <a:pt x="7" y="4"/>
                  <a:pt x="7" y="4"/>
                </a:cubicBezTo>
                <a:cubicBezTo>
                  <a:pt x="4" y="4"/>
                  <a:pt x="4" y="4"/>
                  <a:pt x="4" y="4"/>
                </a:cubicBezTo>
                <a:cubicBezTo>
                  <a:pt x="4" y="11"/>
                  <a:pt x="4" y="11"/>
                  <a:pt x="4" y="11"/>
                </a:cubicBezTo>
                <a:cubicBezTo>
                  <a:pt x="4" y="12"/>
                  <a:pt x="4" y="13"/>
                  <a:pt x="6" y="13"/>
                </a:cubicBezTo>
                <a:cubicBezTo>
                  <a:pt x="6" y="13"/>
                  <a:pt x="7" y="13"/>
                  <a:pt x="7" y="13"/>
                </a:cubicBezTo>
                <a:cubicBezTo>
                  <a:pt x="7" y="14"/>
                  <a:pt x="7" y="14"/>
                  <a:pt x="7" y="14"/>
                </a:cubicBezTo>
                <a:cubicBezTo>
                  <a:pt x="6" y="15"/>
                  <a:pt x="6" y="15"/>
                  <a:pt x="5" y="15"/>
                </a:cubicBezTo>
                <a:cubicBezTo>
                  <a:pt x="4" y="15"/>
                  <a:pt x="3" y="14"/>
                  <a:pt x="3" y="14"/>
                </a:cubicBezTo>
                <a:cubicBezTo>
                  <a:pt x="2" y="13"/>
                  <a:pt x="2" y="12"/>
                  <a:pt x="2" y="11"/>
                </a:cubicBezTo>
                <a:cubicBezTo>
                  <a:pt x="2" y="4"/>
                  <a:pt x="2" y="4"/>
                  <a:pt x="2" y="4"/>
                </a:cubicBezTo>
                <a:cubicBezTo>
                  <a:pt x="0" y="4"/>
                  <a:pt x="0" y="4"/>
                  <a:pt x="0" y="4"/>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07" name="Freeform 3761"/>
          <p:cNvSpPr/>
          <p:nvPr/>
        </p:nvSpPr>
        <p:spPr bwMode="auto">
          <a:xfrm>
            <a:off x="8074613" y="5236875"/>
            <a:ext cx="11027" cy="23057"/>
          </a:xfrm>
          <a:custGeom>
            <a:avLst/>
            <a:gdLst>
              <a:gd name="T0" fmla="*/ 4 w 7"/>
              <a:gd name="T1" fmla="*/ 0 h 15"/>
              <a:gd name="T2" fmla="*/ 4 w 7"/>
              <a:gd name="T3" fmla="*/ 3 h 15"/>
              <a:gd name="T4" fmla="*/ 7 w 7"/>
              <a:gd name="T5" fmla="*/ 3 h 15"/>
              <a:gd name="T6" fmla="*/ 7 w 7"/>
              <a:gd name="T7" fmla="*/ 4 h 15"/>
              <a:gd name="T8" fmla="*/ 4 w 7"/>
              <a:gd name="T9" fmla="*/ 4 h 15"/>
              <a:gd name="T10" fmla="*/ 4 w 7"/>
              <a:gd name="T11" fmla="*/ 11 h 15"/>
              <a:gd name="T12" fmla="*/ 6 w 7"/>
              <a:gd name="T13" fmla="*/ 13 h 15"/>
              <a:gd name="T14" fmla="*/ 7 w 7"/>
              <a:gd name="T15" fmla="*/ 13 h 15"/>
              <a:gd name="T16" fmla="*/ 7 w 7"/>
              <a:gd name="T17" fmla="*/ 14 h 15"/>
              <a:gd name="T18" fmla="*/ 5 w 7"/>
              <a:gd name="T19" fmla="*/ 15 h 15"/>
              <a:gd name="T20" fmla="*/ 3 w 7"/>
              <a:gd name="T21" fmla="*/ 14 h 15"/>
              <a:gd name="T22" fmla="*/ 2 w 7"/>
              <a:gd name="T23" fmla="*/ 11 h 15"/>
              <a:gd name="T24" fmla="*/ 2 w 7"/>
              <a:gd name="T25" fmla="*/ 4 h 15"/>
              <a:gd name="T26" fmla="*/ 0 w 7"/>
              <a:gd name="T27" fmla="*/ 4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4"/>
                  <a:pt x="7" y="4"/>
                  <a:pt x="7" y="4"/>
                </a:cubicBezTo>
                <a:cubicBezTo>
                  <a:pt x="4" y="4"/>
                  <a:pt x="4" y="4"/>
                  <a:pt x="4" y="4"/>
                </a:cubicBezTo>
                <a:cubicBezTo>
                  <a:pt x="4" y="11"/>
                  <a:pt x="4" y="11"/>
                  <a:pt x="4" y="11"/>
                </a:cubicBezTo>
                <a:cubicBezTo>
                  <a:pt x="4" y="12"/>
                  <a:pt x="4" y="13"/>
                  <a:pt x="6" y="13"/>
                </a:cubicBezTo>
                <a:cubicBezTo>
                  <a:pt x="6" y="13"/>
                  <a:pt x="7" y="13"/>
                  <a:pt x="7" y="13"/>
                </a:cubicBezTo>
                <a:cubicBezTo>
                  <a:pt x="7" y="14"/>
                  <a:pt x="7" y="14"/>
                  <a:pt x="7" y="14"/>
                </a:cubicBezTo>
                <a:cubicBezTo>
                  <a:pt x="7" y="15"/>
                  <a:pt x="6" y="15"/>
                  <a:pt x="5" y="15"/>
                </a:cubicBezTo>
                <a:cubicBezTo>
                  <a:pt x="4" y="15"/>
                  <a:pt x="3" y="14"/>
                  <a:pt x="3" y="14"/>
                </a:cubicBezTo>
                <a:cubicBezTo>
                  <a:pt x="2" y="13"/>
                  <a:pt x="2" y="12"/>
                  <a:pt x="2" y="11"/>
                </a:cubicBezTo>
                <a:cubicBezTo>
                  <a:pt x="2" y="4"/>
                  <a:pt x="2" y="4"/>
                  <a:pt x="2" y="4"/>
                </a:cubicBezTo>
                <a:cubicBezTo>
                  <a:pt x="0" y="4"/>
                  <a:pt x="0" y="4"/>
                  <a:pt x="0" y="4"/>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08" name="Freeform 3762"/>
          <p:cNvSpPr>
            <a:spLocks noEditPoints="1"/>
          </p:cNvSpPr>
          <p:nvPr/>
        </p:nvSpPr>
        <p:spPr bwMode="auto">
          <a:xfrm>
            <a:off x="8088648" y="5233868"/>
            <a:ext cx="5012" cy="25062"/>
          </a:xfrm>
          <a:custGeom>
            <a:avLst/>
            <a:gdLst>
              <a:gd name="T0" fmla="*/ 3 w 3"/>
              <a:gd name="T1" fmla="*/ 2 h 16"/>
              <a:gd name="T2" fmla="*/ 2 w 3"/>
              <a:gd name="T3" fmla="*/ 3 h 16"/>
              <a:gd name="T4" fmla="*/ 0 w 3"/>
              <a:gd name="T5" fmla="*/ 2 h 16"/>
              <a:gd name="T6" fmla="*/ 2 w 3"/>
              <a:gd name="T7" fmla="*/ 0 h 16"/>
              <a:gd name="T8" fmla="*/ 3 w 3"/>
              <a:gd name="T9" fmla="*/ 2 h 16"/>
              <a:gd name="T10" fmla="*/ 1 w 3"/>
              <a:gd name="T11" fmla="*/ 16 h 16"/>
              <a:gd name="T12" fmla="*/ 1 w 3"/>
              <a:gd name="T13" fmla="*/ 5 h 16"/>
              <a:gd name="T14" fmla="*/ 3 w 3"/>
              <a:gd name="T15" fmla="*/ 5 h 16"/>
              <a:gd name="T16" fmla="*/ 3 w 3"/>
              <a:gd name="T17" fmla="*/ 16 h 16"/>
              <a:gd name="T18" fmla="*/ 1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2"/>
                </a:moveTo>
                <a:cubicBezTo>
                  <a:pt x="3" y="2"/>
                  <a:pt x="2" y="3"/>
                  <a:pt x="2" y="3"/>
                </a:cubicBezTo>
                <a:cubicBezTo>
                  <a:pt x="1" y="3"/>
                  <a:pt x="0" y="2"/>
                  <a:pt x="0" y="2"/>
                </a:cubicBezTo>
                <a:cubicBezTo>
                  <a:pt x="0" y="1"/>
                  <a:pt x="1" y="0"/>
                  <a:pt x="2" y="0"/>
                </a:cubicBezTo>
                <a:cubicBezTo>
                  <a:pt x="2" y="0"/>
                  <a:pt x="3" y="1"/>
                  <a:pt x="3" y="2"/>
                </a:cubicBezTo>
                <a:close/>
                <a:moveTo>
                  <a:pt x="1" y="16"/>
                </a:moveTo>
                <a:cubicBezTo>
                  <a:pt x="1" y="5"/>
                  <a:pt x="1" y="5"/>
                  <a:pt x="1" y="5"/>
                </a:cubicBezTo>
                <a:cubicBezTo>
                  <a:pt x="3" y="5"/>
                  <a:pt x="3" y="5"/>
                  <a:pt x="3" y="5"/>
                </a:cubicBezTo>
                <a:cubicBezTo>
                  <a:pt x="3" y="16"/>
                  <a:pt x="3" y="16"/>
                  <a:pt x="3" y="16"/>
                </a:cubicBezTo>
                <a:lnTo>
                  <a:pt x="1"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09" name="Freeform 3763"/>
          <p:cNvSpPr/>
          <p:nvPr/>
        </p:nvSpPr>
        <p:spPr bwMode="auto">
          <a:xfrm>
            <a:off x="8096667" y="5241887"/>
            <a:ext cx="12030" cy="18045"/>
          </a:xfrm>
          <a:custGeom>
            <a:avLst/>
            <a:gdLst>
              <a:gd name="T0" fmla="*/ 1 w 8"/>
              <a:gd name="T1" fmla="*/ 9 h 12"/>
              <a:gd name="T2" fmla="*/ 4 w 8"/>
              <a:gd name="T3" fmla="*/ 10 h 12"/>
              <a:gd name="T4" fmla="*/ 6 w 8"/>
              <a:gd name="T5" fmla="*/ 8 h 12"/>
              <a:gd name="T6" fmla="*/ 4 w 8"/>
              <a:gd name="T7" fmla="*/ 6 h 12"/>
              <a:gd name="T8" fmla="*/ 1 w 8"/>
              <a:gd name="T9" fmla="*/ 3 h 12"/>
              <a:gd name="T10" fmla="*/ 5 w 8"/>
              <a:gd name="T11" fmla="*/ 0 h 12"/>
              <a:gd name="T12" fmla="*/ 8 w 8"/>
              <a:gd name="T13" fmla="*/ 0 h 12"/>
              <a:gd name="T14" fmla="*/ 7 w 8"/>
              <a:gd name="T15" fmla="*/ 2 h 12"/>
              <a:gd name="T16" fmla="*/ 5 w 8"/>
              <a:gd name="T17" fmla="*/ 1 h 12"/>
              <a:gd name="T18" fmla="*/ 3 w 8"/>
              <a:gd name="T19" fmla="*/ 3 h 12"/>
              <a:gd name="T20" fmla="*/ 5 w 8"/>
              <a:gd name="T21" fmla="*/ 5 h 12"/>
              <a:gd name="T22" fmla="*/ 8 w 8"/>
              <a:gd name="T23" fmla="*/ 8 h 12"/>
              <a:gd name="T24" fmla="*/ 4 w 8"/>
              <a:gd name="T25" fmla="*/ 12 h 12"/>
              <a:gd name="T26" fmla="*/ 0 w 8"/>
              <a:gd name="T27" fmla="*/ 11 h 12"/>
              <a:gd name="T28" fmla="*/ 1 w 8"/>
              <a:gd name="T29"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1" y="9"/>
                </a:moveTo>
                <a:cubicBezTo>
                  <a:pt x="2" y="10"/>
                  <a:pt x="3" y="10"/>
                  <a:pt x="4" y="10"/>
                </a:cubicBezTo>
                <a:cubicBezTo>
                  <a:pt x="5" y="10"/>
                  <a:pt x="6" y="9"/>
                  <a:pt x="6" y="8"/>
                </a:cubicBezTo>
                <a:cubicBezTo>
                  <a:pt x="6" y="7"/>
                  <a:pt x="5" y="7"/>
                  <a:pt x="4" y="6"/>
                </a:cubicBezTo>
                <a:cubicBezTo>
                  <a:pt x="2" y="6"/>
                  <a:pt x="1" y="4"/>
                  <a:pt x="1" y="3"/>
                </a:cubicBezTo>
                <a:cubicBezTo>
                  <a:pt x="1" y="1"/>
                  <a:pt x="2" y="0"/>
                  <a:pt x="5" y="0"/>
                </a:cubicBezTo>
                <a:cubicBezTo>
                  <a:pt x="6" y="0"/>
                  <a:pt x="7" y="0"/>
                  <a:pt x="8" y="0"/>
                </a:cubicBezTo>
                <a:cubicBezTo>
                  <a:pt x="7" y="2"/>
                  <a:pt x="7" y="2"/>
                  <a:pt x="7" y="2"/>
                </a:cubicBezTo>
                <a:cubicBezTo>
                  <a:pt x="7" y="2"/>
                  <a:pt x="6" y="1"/>
                  <a:pt x="5" y="1"/>
                </a:cubicBezTo>
                <a:cubicBezTo>
                  <a:pt x="4" y="1"/>
                  <a:pt x="3" y="2"/>
                  <a:pt x="3" y="3"/>
                </a:cubicBezTo>
                <a:cubicBezTo>
                  <a:pt x="3" y="4"/>
                  <a:pt x="4" y="4"/>
                  <a:pt x="5" y="5"/>
                </a:cubicBezTo>
                <a:cubicBezTo>
                  <a:pt x="7" y="5"/>
                  <a:pt x="8" y="7"/>
                  <a:pt x="8" y="8"/>
                </a:cubicBezTo>
                <a:cubicBezTo>
                  <a:pt x="8" y="10"/>
                  <a:pt x="7" y="12"/>
                  <a:pt x="4" y="12"/>
                </a:cubicBezTo>
                <a:cubicBezTo>
                  <a:pt x="2" y="12"/>
                  <a:pt x="1" y="11"/>
                  <a:pt x="0" y="11"/>
                </a:cubicBezTo>
                <a:lnTo>
                  <a:pt x="1"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10" name="Freeform 3764"/>
          <p:cNvSpPr/>
          <p:nvPr/>
        </p:nvSpPr>
        <p:spPr bwMode="auto">
          <a:xfrm>
            <a:off x="8119724" y="5241887"/>
            <a:ext cx="18045" cy="17042"/>
          </a:xfrm>
          <a:custGeom>
            <a:avLst/>
            <a:gdLst>
              <a:gd name="T0" fmla="*/ 2 w 11"/>
              <a:gd name="T1" fmla="*/ 0 h 11"/>
              <a:gd name="T2" fmla="*/ 4 w 11"/>
              <a:gd name="T3" fmla="*/ 6 h 11"/>
              <a:gd name="T4" fmla="*/ 5 w 11"/>
              <a:gd name="T5" fmla="*/ 9 h 11"/>
              <a:gd name="T6" fmla="*/ 5 w 11"/>
              <a:gd name="T7" fmla="*/ 9 h 11"/>
              <a:gd name="T8" fmla="*/ 6 w 11"/>
              <a:gd name="T9" fmla="*/ 6 h 11"/>
              <a:gd name="T10" fmla="*/ 8 w 11"/>
              <a:gd name="T11" fmla="*/ 0 h 11"/>
              <a:gd name="T12" fmla="*/ 11 w 11"/>
              <a:gd name="T13" fmla="*/ 0 h 11"/>
              <a:gd name="T14" fmla="*/ 6 w 11"/>
              <a:gd name="T15" fmla="*/ 11 h 11"/>
              <a:gd name="T16" fmla="*/ 4 w 11"/>
              <a:gd name="T17" fmla="*/ 11 h 11"/>
              <a:gd name="T18" fmla="*/ 0 w 11"/>
              <a:gd name="T19" fmla="*/ 0 h 11"/>
              <a:gd name="T20" fmla="*/ 2 w 11"/>
              <a:gd name="T2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11">
                <a:moveTo>
                  <a:pt x="2" y="0"/>
                </a:moveTo>
                <a:cubicBezTo>
                  <a:pt x="4" y="6"/>
                  <a:pt x="4" y="6"/>
                  <a:pt x="4" y="6"/>
                </a:cubicBezTo>
                <a:cubicBezTo>
                  <a:pt x="5" y="7"/>
                  <a:pt x="5" y="8"/>
                  <a:pt x="5" y="9"/>
                </a:cubicBezTo>
                <a:cubicBezTo>
                  <a:pt x="5" y="9"/>
                  <a:pt x="5" y="9"/>
                  <a:pt x="5" y="9"/>
                </a:cubicBezTo>
                <a:cubicBezTo>
                  <a:pt x="6" y="8"/>
                  <a:pt x="6" y="7"/>
                  <a:pt x="6" y="6"/>
                </a:cubicBezTo>
                <a:cubicBezTo>
                  <a:pt x="8" y="0"/>
                  <a:pt x="8" y="0"/>
                  <a:pt x="8" y="0"/>
                </a:cubicBezTo>
                <a:cubicBezTo>
                  <a:pt x="11" y="0"/>
                  <a:pt x="11" y="0"/>
                  <a:pt x="11" y="0"/>
                </a:cubicBezTo>
                <a:cubicBezTo>
                  <a:pt x="6" y="11"/>
                  <a:pt x="6" y="11"/>
                  <a:pt x="6" y="11"/>
                </a:cubicBezTo>
                <a:cubicBezTo>
                  <a:pt x="4" y="11"/>
                  <a:pt x="4" y="11"/>
                  <a:pt x="4" y="11"/>
                </a:cubicBezTo>
                <a:cubicBezTo>
                  <a:pt x="0" y="0"/>
                  <a:pt x="0" y="0"/>
                  <a:pt x="0" y="0"/>
                </a:cubicBez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11" name="Freeform 3765"/>
          <p:cNvSpPr>
            <a:spLocks noEditPoints="1"/>
          </p:cNvSpPr>
          <p:nvPr/>
        </p:nvSpPr>
        <p:spPr bwMode="auto">
          <a:xfrm>
            <a:off x="8138772" y="5241887"/>
            <a:ext cx="16040" cy="18045"/>
          </a:xfrm>
          <a:custGeom>
            <a:avLst/>
            <a:gdLst>
              <a:gd name="T0" fmla="*/ 2 w 10"/>
              <a:gd name="T1" fmla="*/ 6 h 12"/>
              <a:gd name="T2" fmla="*/ 6 w 10"/>
              <a:gd name="T3" fmla="*/ 10 h 12"/>
              <a:gd name="T4" fmla="*/ 9 w 10"/>
              <a:gd name="T5" fmla="*/ 9 h 12"/>
              <a:gd name="T6" fmla="*/ 9 w 10"/>
              <a:gd name="T7" fmla="*/ 11 h 12"/>
              <a:gd name="T8" fmla="*/ 5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1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7" y="10"/>
                  <a:pt x="8" y="10"/>
                  <a:pt x="9" y="9"/>
                </a:cubicBezTo>
                <a:cubicBezTo>
                  <a:pt x="9" y="11"/>
                  <a:pt x="9" y="11"/>
                  <a:pt x="9" y="11"/>
                </a:cubicBezTo>
                <a:cubicBezTo>
                  <a:pt x="9" y="11"/>
                  <a:pt x="7" y="12"/>
                  <a:pt x="5" y="12"/>
                </a:cubicBezTo>
                <a:cubicBezTo>
                  <a:pt x="2" y="12"/>
                  <a:pt x="0" y="9"/>
                  <a:pt x="0" y="6"/>
                </a:cubicBezTo>
                <a:cubicBezTo>
                  <a:pt x="0" y="2"/>
                  <a:pt x="2" y="0"/>
                  <a:pt x="5" y="0"/>
                </a:cubicBezTo>
                <a:cubicBezTo>
                  <a:pt x="9" y="0"/>
                  <a:pt x="10" y="3"/>
                  <a:pt x="10" y="5"/>
                </a:cubicBezTo>
                <a:cubicBezTo>
                  <a:pt x="10" y="5"/>
                  <a:pt x="10" y="6"/>
                  <a:pt x="10" y="6"/>
                </a:cubicBezTo>
                <a:lnTo>
                  <a:pt x="2" y="6"/>
                </a:lnTo>
                <a:close/>
                <a:moveTo>
                  <a:pt x="8" y="5"/>
                </a:moveTo>
                <a:cubicBezTo>
                  <a:pt x="8" y="3"/>
                  <a:pt x="7" y="1"/>
                  <a:pt x="5" y="1"/>
                </a:cubicBezTo>
                <a:cubicBezTo>
                  <a:pt x="3" y="1"/>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12" name="Rectangle 3766"/>
          <p:cNvSpPr>
            <a:spLocks noChangeArrowheads="1"/>
          </p:cNvSpPr>
          <p:nvPr/>
        </p:nvSpPr>
        <p:spPr bwMode="auto">
          <a:xfrm>
            <a:off x="8159824" y="5231863"/>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413" name="Freeform 3767"/>
          <p:cNvSpPr/>
          <p:nvPr/>
        </p:nvSpPr>
        <p:spPr bwMode="auto">
          <a:xfrm>
            <a:off x="8165838" y="5253917"/>
            <a:ext cx="6015" cy="10025"/>
          </a:xfrm>
          <a:custGeom>
            <a:avLst/>
            <a:gdLst>
              <a:gd name="T0" fmla="*/ 0 w 4"/>
              <a:gd name="T1" fmla="*/ 6 h 6"/>
              <a:gd name="T2" fmla="*/ 1 w 4"/>
              <a:gd name="T3" fmla="*/ 1 h 6"/>
              <a:gd name="T4" fmla="*/ 4 w 4"/>
              <a:gd name="T5" fmla="*/ 0 h 6"/>
              <a:gd name="T6" fmla="*/ 1 w 4"/>
              <a:gd name="T7" fmla="*/ 6 h 6"/>
              <a:gd name="T8" fmla="*/ 0 w 4"/>
              <a:gd name="T9" fmla="*/ 6 h 6"/>
            </a:gdLst>
            <a:ahLst/>
            <a:cxnLst>
              <a:cxn ang="0">
                <a:pos x="T0" y="T1"/>
              </a:cxn>
              <a:cxn ang="0">
                <a:pos x="T2" y="T3"/>
              </a:cxn>
              <a:cxn ang="0">
                <a:pos x="T4" y="T5"/>
              </a:cxn>
              <a:cxn ang="0">
                <a:pos x="T6" y="T7"/>
              </a:cxn>
              <a:cxn ang="0">
                <a:pos x="T8" y="T9"/>
              </a:cxn>
            </a:cxnLst>
            <a:rect l="0" t="0" r="r" b="b"/>
            <a:pathLst>
              <a:path w="4" h="6">
                <a:moveTo>
                  <a:pt x="0" y="6"/>
                </a:moveTo>
                <a:cubicBezTo>
                  <a:pt x="0" y="5"/>
                  <a:pt x="1" y="2"/>
                  <a:pt x="1" y="1"/>
                </a:cubicBezTo>
                <a:cubicBezTo>
                  <a:pt x="4" y="0"/>
                  <a:pt x="4" y="0"/>
                  <a:pt x="4" y="0"/>
                </a:cubicBezTo>
                <a:cubicBezTo>
                  <a:pt x="3" y="2"/>
                  <a:pt x="2" y="5"/>
                  <a:pt x="1" y="6"/>
                </a:cubicBez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14" name="Freeform 3768"/>
          <p:cNvSpPr/>
          <p:nvPr/>
        </p:nvSpPr>
        <p:spPr bwMode="auto">
          <a:xfrm>
            <a:off x="8182881" y="5241887"/>
            <a:ext cx="16040" cy="17042"/>
          </a:xfrm>
          <a:custGeom>
            <a:avLst/>
            <a:gdLst>
              <a:gd name="T0" fmla="*/ 1 w 10"/>
              <a:gd name="T1" fmla="*/ 3 h 11"/>
              <a:gd name="T2" fmla="*/ 0 w 10"/>
              <a:gd name="T3" fmla="*/ 0 h 11"/>
              <a:gd name="T4" fmla="*/ 2 w 10"/>
              <a:gd name="T5" fmla="*/ 0 h 11"/>
              <a:gd name="T6" fmla="*/ 2 w 10"/>
              <a:gd name="T7" fmla="*/ 2 h 11"/>
              <a:gd name="T8" fmla="*/ 2 w 10"/>
              <a:gd name="T9" fmla="*/ 2 h 11"/>
              <a:gd name="T10" fmla="*/ 6 w 10"/>
              <a:gd name="T11" fmla="*/ 0 h 11"/>
              <a:gd name="T12" fmla="*/ 10 w 10"/>
              <a:gd name="T13" fmla="*/ 5 h 11"/>
              <a:gd name="T14" fmla="*/ 10 w 10"/>
              <a:gd name="T15" fmla="*/ 11 h 11"/>
              <a:gd name="T16" fmla="*/ 8 w 10"/>
              <a:gd name="T17" fmla="*/ 11 h 11"/>
              <a:gd name="T18" fmla="*/ 8 w 10"/>
              <a:gd name="T19" fmla="*/ 5 h 11"/>
              <a:gd name="T20" fmla="*/ 6 w 10"/>
              <a:gd name="T21" fmla="*/ 1 h 11"/>
              <a:gd name="T22" fmla="*/ 3 w 10"/>
              <a:gd name="T23" fmla="*/ 4 h 11"/>
              <a:gd name="T24" fmla="*/ 3 w 10"/>
              <a:gd name="T25" fmla="*/ 4 h 11"/>
              <a:gd name="T26" fmla="*/ 3 w 10"/>
              <a:gd name="T27" fmla="*/ 11 h 11"/>
              <a:gd name="T28" fmla="*/ 1 w 10"/>
              <a:gd name="T29" fmla="*/ 11 h 11"/>
              <a:gd name="T30" fmla="*/ 1 w 10"/>
              <a:gd name="T31"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1">
                <a:moveTo>
                  <a:pt x="1" y="3"/>
                </a:moveTo>
                <a:cubicBezTo>
                  <a:pt x="1" y="2"/>
                  <a:pt x="1" y="1"/>
                  <a:pt x="0" y="0"/>
                </a:cubicBezTo>
                <a:cubicBezTo>
                  <a:pt x="2" y="0"/>
                  <a:pt x="2" y="0"/>
                  <a:pt x="2" y="0"/>
                </a:cubicBezTo>
                <a:cubicBezTo>
                  <a:pt x="2" y="2"/>
                  <a:pt x="2" y="2"/>
                  <a:pt x="2" y="2"/>
                </a:cubicBezTo>
                <a:cubicBezTo>
                  <a:pt x="2" y="2"/>
                  <a:pt x="2" y="2"/>
                  <a:pt x="2" y="2"/>
                </a:cubicBezTo>
                <a:cubicBezTo>
                  <a:pt x="3" y="1"/>
                  <a:pt x="4" y="0"/>
                  <a:pt x="6" y="0"/>
                </a:cubicBezTo>
                <a:cubicBezTo>
                  <a:pt x="8" y="0"/>
                  <a:pt x="10" y="1"/>
                  <a:pt x="10" y="5"/>
                </a:cubicBezTo>
                <a:cubicBezTo>
                  <a:pt x="10" y="11"/>
                  <a:pt x="10" y="11"/>
                  <a:pt x="10" y="11"/>
                </a:cubicBezTo>
                <a:cubicBezTo>
                  <a:pt x="8" y="11"/>
                  <a:pt x="8" y="11"/>
                  <a:pt x="8" y="11"/>
                </a:cubicBezTo>
                <a:cubicBezTo>
                  <a:pt x="8" y="5"/>
                  <a:pt x="8" y="5"/>
                  <a:pt x="8" y="5"/>
                </a:cubicBezTo>
                <a:cubicBezTo>
                  <a:pt x="8" y="3"/>
                  <a:pt x="8" y="1"/>
                  <a:pt x="6" y="1"/>
                </a:cubicBezTo>
                <a:cubicBezTo>
                  <a:pt x="4" y="1"/>
                  <a:pt x="3" y="2"/>
                  <a:pt x="3" y="4"/>
                </a:cubicBezTo>
                <a:cubicBezTo>
                  <a:pt x="3" y="4"/>
                  <a:pt x="3" y="4"/>
                  <a:pt x="3" y="4"/>
                </a:cubicBezTo>
                <a:cubicBezTo>
                  <a:pt x="3" y="11"/>
                  <a:pt x="3" y="11"/>
                  <a:pt x="3" y="11"/>
                </a:cubicBezTo>
                <a:cubicBezTo>
                  <a:pt x="1" y="11"/>
                  <a:pt x="1" y="11"/>
                  <a:pt x="1" y="11"/>
                </a:cubicBezTo>
                <a:lnTo>
                  <a:pt x="1"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15" name="Freeform 3769"/>
          <p:cNvSpPr>
            <a:spLocks noEditPoints="1"/>
          </p:cNvSpPr>
          <p:nvPr/>
        </p:nvSpPr>
        <p:spPr bwMode="auto">
          <a:xfrm>
            <a:off x="8204935" y="5233868"/>
            <a:ext cx="3007" cy="25062"/>
          </a:xfrm>
          <a:custGeom>
            <a:avLst/>
            <a:gdLst>
              <a:gd name="T0" fmla="*/ 2 w 2"/>
              <a:gd name="T1" fmla="*/ 2 h 16"/>
              <a:gd name="T2" fmla="*/ 1 w 2"/>
              <a:gd name="T3" fmla="*/ 3 h 16"/>
              <a:gd name="T4" fmla="*/ 0 w 2"/>
              <a:gd name="T5" fmla="*/ 2 h 16"/>
              <a:gd name="T6" fmla="*/ 1 w 2"/>
              <a:gd name="T7" fmla="*/ 0 h 16"/>
              <a:gd name="T8" fmla="*/ 2 w 2"/>
              <a:gd name="T9" fmla="*/ 2 h 16"/>
              <a:gd name="T10" fmla="*/ 0 w 2"/>
              <a:gd name="T11" fmla="*/ 16 h 16"/>
              <a:gd name="T12" fmla="*/ 0 w 2"/>
              <a:gd name="T13" fmla="*/ 5 h 16"/>
              <a:gd name="T14" fmla="*/ 2 w 2"/>
              <a:gd name="T15" fmla="*/ 5 h 16"/>
              <a:gd name="T16" fmla="*/ 2 w 2"/>
              <a:gd name="T17" fmla="*/ 16 h 16"/>
              <a:gd name="T18" fmla="*/ 0 w 2"/>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6">
                <a:moveTo>
                  <a:pt x="2" y="2"/>
                </a:moveTo>
                <a:cubicBezTo>
                  <a:pt x="2" y="2"/>
                  <a:pt x="2" y="3"/>
                  <a:pt x="1" y="3"/>
                </a:cubicBezTo>
                <a:cubicBezTo>
                  <a:pt x="0" y="3"/>
                  <a:pt x="0" y="2"/>
                  <a:pt x="0" y="2"/>
                </a:cubicBezTo>
                <a:cubicBezTo>
                  <a:pt x="0" y="1"/>
                  <a:pt x="0" y="0"/>
                  <a:pt x="1" y="0"/>
                </a:cubicBezTo>
                <a:cubicBezTo>
                  <a:pt x="2" y="0"/>
                  <a:pt x="2" y="1"/>
                  <a:pt x="2" y="2"/>
                </a:cubicBezTo>
                <a:close/>
                <a:moveTo>
                  <a:pt x="0" y="16"/>
                </a:moveTo>
                <a:cubicBezTo>
                  <a:pt x="0" y="5"/>
                  <a:pt x="0" y="5"/>
                  <a:pt x="0" y="5"/>
                </a:cubicBezTo>
                <a:cubicBezTo>
                  <a:pt x="2" y="5"/>
                  <a:pt x="2" y="5"/>
                  <a:pt x="2" y="5"/>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16" name="Freeform 3770"/>
          <p:cNvSpPr/>
          <p:nvPr/>
        </p:nvSpPr>
        <p:spPr bwMode="auto">
          <a:xfrm>
            <a:off x="8212955" y="5241887"/>
            <a:ext cx="12030" cy="18045"/>
          </a:xfrm>
          <a:custGeom>
            <a:avLst/>
            <a:gdLst>
              <a:gd name="T0" fmla="*/ 0 w 8"/>
              <a:gd name="T1" fmla="*/ 9 h 12"/>
              <a:gd name="T2" fmla="*/ 3 w 8"/>
              <a:gd name="T3" fmla="*/ 10 h 12"/>
              <a:gd name="T4" fmla="*/ 5 w 8"/>
              <a:gd name="T5" fmla="*/ 8 h 12"/>
              <a:gd name="T6" fmla="*/ 3 w 8"/>
              <a:gd name="T7" fmla="*/ 6 h 12"/>
              <a:gd name="T8" fmla="*/ 0 w 8"/>
              <a:gd name="T9" fmla="*/ 3 h 12"/>
              <a:gd name="T10" fmla="*/ 4 w 8"/>
              <a:gd name="T11" fmla="*/ 0 h 12"/>
              <a:gd name="T12" fmla="*/ 7 w 8"/>
              <a:gd name="T13" fmla="*/ 0 h 12"/>
              <a:gd name="T14" fmla="*/ 7 w 8"/>
              <a:gd name="T15" fmla="*/ 2 h 12"/>
              <a:gd name="T16" fmla="*/ 4 w 8"/>
              <a:gd name="T17" fmla="*/ 1 h 12"/>
              <a:gd name="T18" fmla="*/ 2 w 8"/>
              <a:gd name="T19" fmla="*/ 3 h 12"/>
              <a:gd name="T20" fmla="*/ 4 w 8"/>
              <a:gd name="T21" fmla="*/ 5 h 12"/>
              <a:gd name="T22" fmla="*/ 8 w 8"/>
              <a:gd name="T23" fmla="*/ 8 h 12"/>
              <a:gd name="T24" fmla="*/ 3 w 8"/>
              <a:gd name="T25" fmla="*/ 12 h 12"/>
              <a:gd name="T26" fmla="*/ 0 w 8"/>
              <a:gd name="T27" fmla="*/ 11 h 12"/>
              <a:gd name="T28" fmla="*/ 0 w 8"/>
              <a:gd name="T29"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0" y="9"/>
                </a:moveTo>
                <a:cubicBezTo>
                  <a:pt x="1" y="10"/>
                  <a:pt x="2" y="10"/>
                  <a:pt x="3" y="10"/>
                </a:cubicBezTo>
                <a:cubicBezTo>
                  <a:pt x="5" y="10"/>
                  <a:pt x="5" y="9"/>
                  <a:pt x="5" y="8"/>
                </a:cubicBezTo>
                <a:cubicBezTo>
                  <a:pt x="5" y="7"/>
                  <a:pt x="5" y="7"/>
                  <a:pt x="3" y="6"/>
                </a:cubicBezTo>
                <a:cubicBezTo>
                  <a:pt x="1" y="6"/>
                  <a:pt x="0" y="4"/>
                  <a:pt x="0" y="3"/>
                </a:cubicBezTo>
                <a:cubicBezTo>
                  <a:pt x="0" y="1"/>
                  <a:pt x="2" y="0"/>
                  <a:pt x="4" y="0"/>
                </a:cubicBezTo>
                <a:cubicBezTo>
                  <a:pt x="5" y="0"/>
                  <a:pt x="6" y="0"/>
                  <a:pt x="7" y="0"/>
                </a:cubicBezTo>
                <a:cubicBezTo>
                  <a:pt x="7" y="2"/>
                  <a:pt x="7" y="2"/>
                  <a:pt x="7" y="2"/>
                </a:cubicBezTo>
                <a:cubicBezTo>
                  <a:pt x="6" y="2"/>
                  <a:pt x="5" y="1"/>
                  <a:pt x="4" y="1"/>
                </a:cubicBezTo>
                <a:cubicBezTo>
                  <a:pt x="3" y="1"/>
                  <a:pt x="2" y="2"/>
                  <a:pt x="2" y="3"/>
                </a:cubicBezTo>
                <a:cubicBezTo>
                  <a:pt x="2" y="4"/>
                  <a:pt x="3" y="4"/>
                  <a:pt x="4" y="5"/>
                </a:cubicBezTo>
                <a:cubicBezTo>
                  <a:pt x="6" y="5"/>
                  <a:pt x="8" y="7"/>
                  <a:pt x="8" y="8"/>
                </a:cubicBezTo>
                <a:cubicBezTo>
                  <a:pt x="8" y="10"/>
                  <a:pt x="6" y="12"/>
                  <a:pt x="3" y="12"/>
                </a:cubicBezTo>
                <a:cubicBezTo>
                  <a:pt x="2" y="12"/>
                  <a:pt x="1" y="11"/>
                  <a:pt x="0" y="11"/>
                </a:cubicBezTo>
                <a:lnTo>
                  <a:pt x="0"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17" name="Freeform 3771"/>
          <p:cNvSpPr>
            <a:spLocks noEditPoints="1"/>
          </p:cNvSpPr>
          <p:nvPr/>
        </p:nvSpPr>
        <p:spPr bwMode="auto">
          <a:xfrm>
            <a:off x="8228995" y="5233868"/>
            <a:ext cx="4010" cy="25062"/>
          </a:xfrm>
          <a:custGeom>
            <a:avLst/>
            <a:gdLst>
              <a:gd name="T0" fmla="*/ 3 w 3"/>
              <a:gd name="T1" fmla="*/ 2 h 16"/>
              <a:gd name="T2" fmla="*/ 1 w 3"/>
              <a:gd name="T3" fmla="*/ 3 h 16"/>
              <a:gd name="T4" fmla="*/ 0 w 3"/>
              <a:gd name="T5" fmla="*/ 2 h 16"/>
              <a:gd name="T6" fmla="*/ 1 w 3"/>
              <a:gd name="T7" fmla="*/ 0 h 16"/>
              <a:gd name="T8" fmla="*/ 3 w 3"/>
              <a:gd name="T9" fmla="*/ 2 h 16"/>
              <a:gd name="T10" fmla="*/ 0 w 3"/>
              <a:gd name="T11" fmla="*/ 16 h 16"/>
              <a:gd name="T12" fmla="*/ 0 w 3"/>
              <a:gd name="T13" fmla="*/ 5 h 16"/>
              <a:gd name="T14" fmla="*/ 2 w 3"/>
              <a:gd name="T15" fmla="*/ 5 h 16"/>
              <a:gd name="T16" fmla="*/ 2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2"/>
                </a:moveTo>
                <a:cubicBezTo>
                  <a:pt x="3" y="2"/>
                  <a:pt x="2" y="3"/>
                  <a:pt x="1" y="3"/>
                </a:cubicBezTo>
                <a:cubicBezTo>
                  <a:pt x="1" y="3"/>
                  <a:pt x="0" y="2"/>
                  <a:pt x="0" y="2"/>
                </a:cubicBezTo>
                <a:cubicBezTo>
                  <a:pt x="0" y="1"/>
                  <a:pt x="1" y="0"/>
                  <a:pt x="1" y="0"/>
                </a:cubicBezTo>
                <a:cubicBezTo>
                  <a:pt x="2" y="0"/>
                  <a:pt x="3" y="1"/>
                  <a:pt x="3" y="2"/>
                </a:cubicBezTo>
                <a:close/>
                <a:moveTo>
                  <a:pt x="0" y="16"/>
                </a:moveTo>
                <a:cubicBezTo>
                  <a:pt x="0" y="5"/>
                  <a:pt x="0" y="5"/>
                  <a:pt x="0" y="5"/>
                </a:cubicBezTo>
                <a:cubicBezTo>
                  <a:pt x="2" y="5"/>
                  <a:pt x="2" y="5"/>
                  <a:pt x="2" y="5"/>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18" name="Oval 3772"/>
          <p:cNvSpPr>
            <a:spLocks noChangeArrowheads="1"/>
          </p:cNvSpPr>
          <p:nvPr/>
        </p:nvSpPr>
        <p:spPr bwMode="auto">
          <a:xfrm>
            <a:off x="8238017" y="5255922"/>
            <a:ext cx="3007" cy="4010"/>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19" name="Freeform 3773"/>
          <p:cNvSpPr/>
          <p:nvPr/>
        </p:nvSpPr>
        <p:spPr bwMode="auto">
          <a:xfrm>
            <a:off x="8254056" y="5233868"/>
            <a:ext cx="14035" cy="26064"/>
          </a:xfrm>
          <a:custGeom>
            <a:avLst/>
            <a:gdLst>
              <a:gd name="T0" fmla="*/ 0 w 9"/>
              <a:gd name="T1" fmla="*/ 14 h 17"/>
              <a:gd name="T2" fmla="*/ 4 w 9"/>
              <a:gd name="T3" fmla="*/ 15 h 17"/>
              <a:gd name="T4" fmla="*/ 7 w 9"/>
              <a:gd name="T5" fmla="*/ 12 h 17"/>
              <a:gd name="T6" fmla="*/ 4 w 9"/>
              <a:gd name="T7" fmla="*/ 9 h 17"/>
              <a:gd name="T8" fmla="*/ 0 w 9"/>
              <a:gd name="T9" fmla="*/ 4 h 17"/>
              <a:gd name="T10" fmla="*/ 5 w 9"/>
              <a:gd name="T11" fmla="*/ 0 h 17"/>
              <a:gd name="T12" fmla="*/ 9 w 9"/>
              <a:gd name="T13" fmla="*/ 1 h 17"/>
              <a:gd name="T14" fmla="*/ 8 w 9"/>
              <a:gd name="T15" fmla="*/ 3 h 17"/>
              <a:gd name="T16" fmla="*/ 5 w 9"/>
              <a:gd name="T17" fmla="*/ 2 h 17"/>
              <a:gd name="T18" fmla="*/ 2 w 9"/>
              <a:gd name="T19" fmla="*/ 4 h 17"/>
              <a:gd name="T20" fmla="*/ 5 w 9"/>
              <a:gd name="T21" fmla="*/ 7 h 17"/>
              <a:gd name="T22" fmla="*/ 9 w 9"/>
              <a:gd name="T23" fmla="*/ 12 h 17"/>
              <a:gd name="T24" fmla="*/ 4 w 9"/>
              <a:gd name="T25" fmla="*/ 17 h 17"/>
              <a:gd name="T26" fmla="*/ 0 w 9"/>
              <a:gd name="T27" fmla="*/ 16 h 17"/>
              <a:gd name="T28" fmla="*/ 0 w 9"/>
              <a:gd name="T29" fmla="*/ 14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17">
                <a:moveTo>
                  <a:pt x="0" y="14"/>
                </a:moveTo>
                <a:cubicBezTo>
                  <a:pt x="1" y="14"/>
                  <a:pt x="2" y="15"/>
                  <a:pt x="4" y="15"/>
                </a:cubicBezTo>
                <a:cubicBezTo>
                  <a:pt x="6" y="15"/>
                  <a:pt x="7" y="14"/>
                  <a:pt x="7" y="12"/>
                </a:cubicBezTo>
                <a:cubicBezTo>
                  <a:pt x="7" y="11"/>
                  <a:pt x="6" y="10"/>
                  <a:pt x="4" y="9"/>
                </a:cubicBezTo>
                <a:cubicBezTo>
                  <a:pt x="2" y="8"/>
                  <a:pt x="0" y="7"/>
                  <a:pt x="0" y="4"/>
                </a:cubicBezTo>
                <a:cubicBezTo>
                  <a:pt x="0" y="2"/>
                  <a:pt x="2" y="0"/>
                  <a:pt x="5" y="0"/>
                </a:cubicBezTo>
                <a:cubicBezTo>
                  <a:pt x="7" y="0"/>
                  <a:pt x="8" y="0"/>
                  <a:pt x="9" y="1"/>
                </a:cubicBezTo>
                <a:cubicBezTo>
                  <a:pt x="8" y="3"/>
                  <a:pt x="8" y="3"/>
                  <a:pt x="8" y="3"/>
                </a:cubicBezTo>
                <a:cubicBezTo>
                  <a:pt x="8" y="2"/>
                  <a:pt x="7" y="2"/>
                  <a:pt x="5" y="2"/>
                </a:cubicBezTo>
                <a:cubicBezTo>
                  <a:pt x="3" y="2"/>
                  <a:pt x="2" y="3"/>
                  <a:pt x="2" y="4"/>
                </a:cubicBezTo>
                <a:cubicBezTo>
                  <a:pt x="2" y="6"/>
                  <a:pt x="3" y="6"/>
                  <a:pt x="5" y="7"/>
                </a:cubicBezTo>
                <a:cubicBezTo>
                  <a:pt x="8" y="8"/>
                  <a:pt x="9" y="10"/>
                  <a:pt x="9" y="12"/>
                </a:cubicBezTo>
                <a:cubicBezTo>
                  <a:pt x="9" y="15"/>
                  <a:pt x="8" y="17"/>
                  <a:pt x="4" y="17"/>
                </a:cubicBezTo>
                <a:cubicBezTo>
                  <a:pt x="2" y="17"/>
                  <a:pt x="0" y="16"/>
                  <a:pt x="0" y="16"/>
                </a:cubicBezTo>
                <a:lnTo>
                  <a:pt x="0" y="1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20" name="Freeform 3774"/>
          <p:cNvSpPr>
            <a:spLocks noEditPoints="1"/>
          </p:cNvSpPr>
          <p:nvPr/>
        </p:nvSpPr>
        <p:spPr bwMode="auto">
          <a:xfrm>
            <a:off x="8272101" y="5241887"/>
            <a:ext cx="16040" cy="18045"/>
          </a:xfrm>
          <a:custGeom>
            <a:avLst/>
            <a:gdLst>
              <a:gd name="T0" fmla="*/ 2 w 10"/>
              <a:gd name="T1" fmla="*/ 6 h 12"/>
              <a:gd name="T2" fmla="*/ 6 w 10"/>
              <a:gd name="T3" fmla="*/ 10 h 12"/>
              <a:gd name="T4" fmla="*/ 9 w 10"/>
              <a:gd name="T5" fmla="*/ 9 h 12"/>
              <a:gd name="T6" fmla="*/ 9 w 10"/>
              <a:gd name="T7" fmla="*/ 11 h 12"/>
              <a:gd name="T8" fmla="*/ 5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1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7" y="10"/>
                  <a:pt x="8" y="10"/>
                  <a:pt x="9" y="9"/>
                </a:cubicBezTo>
                <a:cubicBezTo>
                  <a:pt x="9" y="11"/>
                  <a:pt x="9" y="11"/>
                  <a:pt x="9" y="11"/>
                </a:cubicBezTo>
                <a:cubicBezTo>
                  <a:pt x="8" y="11"/>
                  <a:pt x="7" y="12"/>
                  <a:pt x="5" y="12"/>
                </a:cubicBezTo>
                <a:cubicBezTo>
                  <a:pt x="2" y="12"/>
                  <a:pt x="0" y="9"/>
                  <a:pt x="0" y="6"/>
                </a:cubicBezTo>
                <a:cubicBezTo>
                  <a:pt x="0" y="2"/>
                  <a:pt x="2" y="0"/>
                  <a:pt x="5" y="0"/>
                </a:cubicBezTo>
                <a:cubicBezTo>
                  <a:pt x="9" y="0"/>
                  <a:pt x="10" y="3"/>
                  <a:pt x="10" y="5"/>
                </a:cubicBezTo>
                <a:cubicBezTo>
                  <a:pt x="10" y="5"/>
                  <a:pt x="10" y="6"/>
                  <a:pt x="10" y="6"/>
                </a:cubicBezTo>
                <a:lnTo>
                  <a:pt x="2" y="6"/>
                </a:lnTo>
                <a:close/>
                <a:moveTo>
                  <a:pt x="8" y="5"/>
                </a:moveTo>
                <a:cubicBezTo>
                  <a:pt x="8" y="3"/>
                  <a:pt x="7" y="1"/>
                  <a:pt x="5" y="1"/>
                </a:cubicBezTo>
                <a:cubicBezTo>
                  <a:pt x="3" y="1"/>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21" name="Freeform 3775"/>
          <p:cNvSpPr>
            <a:spLocks noEditPoints="1"/>
          </p:cNvSpPr>
          <p:nvPr/>
        </p:nvSpPr>
        <p:spPr bwMode="auto">
          <a:xfrm>
            <a:off x="8291148" y="5231863"/>
            <a:ext cx="17042" cy="28069"/>
          </a:xfrm>
          <a:custGeom>
            <a:avLst/>
            <a:gdLst>
              <a:gd name="T0" fmla="*/ 11 w 11"/>
              <a:gd name="T1" fmla="*/ 0 h 18"/>
              <a:gd name="T2" fmla="*/ 11 w 11"/>
              <a:gd name="T3" fmla="*/ 14 h 18"/>
              <a:gd name="T4" fmla="*/ 11 w 11"/>
              <a:gd name="T5" fmla="*/ 17 h 18"/>
              <a:gd name="T6" fmla="*/ 9 w 11"/>
              <a:gd name="T7" fmla="*/ 17 h 18"/>
              <a:gd name="T8" fmla="*/ 9 w 11"/>
              <a:gd name="T9" fmla="*/ 15 h 18"/>
              <a:gd name="T10" fmla="*/ 9 w 11"/>
              <a:gd name="T11" fmla="*/ 15 h 18"/>
              <a:gd name="T12" fmla="*/ 5 w 11"/>
              <a:gd name="T13" fmla="*/ 18 h 18"/>
              <a:gd name="T14" fmla="*/ 0 w 11"/>
              <a:gd name="T15" fmla="*/ 12 h 18"/>
              <a:gd name="T16" fmla="*/ 5 w 11"/>
              <a:gd name="T17" fmla="*/ 6 h 18"/>
              <a:gd name="T18" fmla="*/ 8 w 11"/>
              <a:gd name="T19" fmla="*/ 7 h 18"/>
              <a:gd name="T20" fmla="*/ 9 w 11"/>
              <a:gd name="T21" fmla="*/ 7 h 18"/>
              <a:gd name="T22" fmla="*/ 9 w 11"/>
              <a:gd name="T23" fmla="*/ 0 h 18"/>
              <a:gd name="T24" fmla="*/ 11 w 11"/>
              <a:gd name="T25" fmla="*/ 0 h 18"/>
              <a:gd name="T26" fmla="*/ 9 w 11"/>
              <a:gd name="T27" fmla="*/ 11 h 18"/>
              <a:gd name="T28" fmla="*/ 8 w 11"/>
              <a:gd name="T29" fmla="*/ 10 h 18"/>
              <a:gd name="T30" fmla="*/ 5 w 11"/>
              <a:gd name="T31" fmla="*/ 7 h 18"/>
              <a:gd name="T32" fmla="*/ 2 w 11"/>
              <a:gd name="T33" fmla="*/ 12 h 18"/>
              <a:gd name="T34" fmla="*/ 5 w 11"/>
              <a:gd name="T35" fmla="*/ 16 h 18"/>
              <a:gd name="T36" fmla="*/ 8 w 11"/>
              <a:gd name="T37" fmla="*/ 14 h 18"/>
              <a:gd name="T38" fmla="*/ 9 w 11"/>
              <a:gd name="T39" fmla="*/ 13 h 18"/>
              <a:gd name="T40" fmla="*/ 9 w 11"/>
              <a:gd name="T41" fmla="*/ 1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8">
                <a:moveTo>
                  <a:pt x="11" y="0"/>
                </a:moveTo>
                <a:cubicBezTo>
                  <a:pt x="11" y="14"/>
                  <a:pt x="11" y="14"/>
                  <a:pt x="11" y="14"/>
                </a:cubicBezTo>
                <a:cubicBezTo>
                  <a:pt x="11" y="15"/>
                  <a:pt x="11" y="17"/>
                  <a:pt x="11" y="17"/>
                </a:cubicBezTo>
                <a:cubicBezTo>
                  <a:pt x="9" y="17"/>
                  <a:pt x="9" y="17"/>
                  <a:pt x="9" y="17"/>
                </a:cubicBezTo>
                <a:cubicBezTo>
                  <a:pt x="9" y="15"/>
                  <a:pt x="9" y="15"/>
                  <a:pt x="9" y="15"/>
                </a:cubicBezTo>
                <a:cubicBezTo>
                  <a:pt x="9" y="15"/>
                  <a:pt x="9" y="15"/>
                  <a:pt x="9" y="15"/>
                </a:cubicBezTo>
                <a:cubicBezTo>
                  <a:pt x="8" y="17"/>
                  <a:pt x="7" y="18"/>
                  <a:pt x="5" y="18"/>
                </a:cubicBezTo>
                <a:cubicBezTo>
                  <a:pt x="2" y="18"/>
                  <a:pt x="0" y="15"/>
                  <a:pt x="0" y="12"/>
                </a:cubicBezTo>
                <a:cubicBezTo>
                  <a:pt x="0" y="8"/>
                  <a:pt x="2" y="6"/>
                  <a:pt x="5" y="6"/>
                </a:cubicBezTo>
                <a:cubicBezTo>
                  <a:pt x="7" y="6"/>
                  <a:pt x="8" y="6"/>
                  <a:pt x="8" y="7"/>
                </a:cubicBezTo>
                <a:cubicBezTo>
                  <a:pt x="9" y="7"/>
                  <a:pt x="9" y="7"/>
                  <a:pt x="9" y="7"/>
                </a:cubicBezTo>
                <a:cubicBezTo>
                  <a:pt x="9" y="0"/>
                  <a:pt x="9" y="0"/>
                  <a:pt x="9" y="0"/>
                </a:cubicBezTo>
                <a:lnTo>
                  <a:pt x="11" y="0"/>
                </a:lnTo>
                <a:close/>
                <a:moveTo>
                  <a:pt x="9" y="11"/>
                </a:moveTo>
                <a:cubicBezTo>
                  <a:pt x="9" y="10"/>
                  <a:pt x="9" y="10"/>
                  <a:pt x="8" y="10"/>
                </a:cubicBezTo>
                <a:cubicBezTo>
                  <a:pt x="8" y="8"/>
                  <a:pt x="7" y="7"/>
                  <a:pt x="5" y="7"/>
                </a:cubicBezTo>
                <a:cubicBezTo>
                  <a:pt x="3" y="7"/>
                  <a:pt x="2" y="9"/>
                  <a:pt x="2" y="12"/>
                </a:cubicBezTo>
                <a:cubicBezTo>
                  <a:pt x="2" y="14"/>
                  <a:pt x="3" y="16"/>
                  <a:pt x="5" y="16"/>
                </a:cubicBezTo>
                <a:cubicBezTo>
                  <a:pt x="7" y="16"/>
                  <a:pt x="8" y="15"/>
                  <a:pt x="8" y="14"/>
                </a:cubicBezTo>
                <a:cubicBezTo>
                  <a:pt x="9" y="13"/>
                  <a:pt x="9" y="13"/>
                  <a:pt x="9" y="13"/>
                </a:cubicBezTo>
                <a:lnTo>
                  <a:pt x="9" y="1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22" name="Freeform 3776"/>
          <p:cNvSpPr>
            <a:spLocks noEditPoints="1"/>
          </p:cNvSpPr>
          <p:nvPr/>
        </p:nvSpPr>
        <p:spPr bwMode="auto">
          <a:xfrm>
            <a:off x="7431022" y="5285996"/>
            <a:ext cx="18045" cy="26064"/>
          </a:xfrm>
          <a:custGeom>
            <a:avLst/>
            <a:gdLst>
              <a:gd name="T0" fmla="*/ 0 w 11"/>
              <a:gd name="T1" fmla="*/ 4 h 17"/>
              <a:gd name="T2" fmla="*/ 0 w 11"/>
              <a:gd name="T3" fmla="*/ 1 h 17"/>
              <a:gd name="T4" fmla="*/ 2 w 11"/>
              <a:gd name="T5" fmla="*/ 1 h 17"/>
              <a:gd name="T6" fmla="*/ 2 w 11"/>
              <a:gd name="T7" fmla="*/ 3 h 17"/>
              <a:gd name="T8" fmla="*/ 2 w 11"/>
              <a:gd name="T9" fmla="*/ 3 h 17"/>
              <a:gd name="T10" fmla="*/ 6 w 11"/>
              <a:gd name="T11" fmla="*/ 0 h 17"/>
              <a:gd name="T12" fmla="*/ 11 w 11"/>
              <a:gd name="T13" fmla="*/ 6 h 17"/>
              <a:gd name="T14" fmla="*/ 6 w 11"/>
              <a:gd name="T15" fmla="*/ 13 h 17"/>
              <a:gd name="T16" fmla="*/ 2 w 11"/>
              <a:gd name="T17" fmla="*/ 11 h 17"/>
              <a:gd name="T18" fmla="*/ 2 w 11"/>
              <a:gd name="T19" fmla="*/ 11 h 17"/>
              <a:gd name="T20" fmla="*/ 2 w 11"/>
              <a:gd name="T21" fmla="*/ 17 h 17"/>
              <a:gd name="T22" fmla="*/ 0 w 11"/>
              <a:gd name="T23" fmla="*/ 17 h 17"/>
              <a:gd name="T24" fmla="*/ 0 w 11"/>
              <a:gd name="T25" fmla="*/ 4 h 17"/>
              <a:gd name="T26" fmla="*/ 2 w 11"/>
              <a:gd name="T27" fmla="*/ 8 h 17"/>
              <a:gd name="T28" fmla="*/ 2 w 11"/>
              <a:gd name="T29" fmla="*/ 8 h 17"/>
              <a:gd name="T30" fmla="*/ 6 w 11"/>
              <a:gd name="T31" fmla="*/ 11 h 17"/>
              <a:gd name="T32" fmla="*/ 9 w 11"/>
              <a:gd name="T33" fmla="*/ 6 h 17"/>
              <a:gd name="T34" fmla="*/ 6 w 11"/>
              <a:gd name="T35" fmla="*/ 2 h 17"/>
              <a:gd name="T36" fmla="*/ 2 w 11"/>
              <a:gd name="T37" fmla="*/ 5 h 17"/>
              <a:gd name="T38" fmla="*/ 2 w 11"/>
              <a:gd name="T39" fmla="*/ 6 h 17"/>
              <a:gd name="T40" fmla="*/ 2 w 11"/>
              <a:gd name="T41"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0" y="4"/>
                </a:moveTo>
                <a:cubicBezTo>
                  <a:pt x="0" y="3"/>
                  <a:pt x="0" y="2"/>
                  <a:pt x="0" y="1"/>
                </a:cubicBezTo>
                <a:cubicBezTo>
                  <a:pt x="2" y="1"/>
                  <a:pt x="2" y="1"/>
                  <a:pt x="2" y="1"/>
                </a:cubicBezTo>
                <a:cubicBezTo>
                  <a:pt x="2" y="3"/>
                  <a:pt x="2" y="3"/>
                  <a:pt x="2" y="3"/>
                </a:cubicBezTo>
                <a:cubicBezTo>
                  <a:pt x="2" y="3"/>
                  <a:pt x="2" y="3"/>
                  <a:pt x="2" y="3"/>
                </a:cubicBezTo>
                <a:cubicBezTo>
                  <a:pt x="3" y="1"/>
                  <a:pt x="4" y="0"/>
                  <a:pt x="6" y="0"/>
                </a:cubicBezTo>
                <a:cubicBezTo>
                  <a:pt x="9" y="0"/>
                  <a:pt x="11" y="3"/>
                  <a:pt x="11" y="6"/>
                </a:cubicBezTo>
                <a:cubicBezTo>
                  <a:pt x="11" y="10"/>
                  <a:pt x="9" y="13"/>
                  <a:pt x="6" y="13"/>
                </a:cubicBezTo>
                <a:cubicBezTo>
                  <a:pt x="4" y="13"/>
                  <a:pt x="3" y="12"/>
                  <a:pt x="2" y="11"/>
                </a:cubicBezTo>
                <a:cubicBezTo>
                  <a:pt x="2" y="11"/>
                  <a:pt x="2" y="11"/>
                  <a:pt x="2" y="11"/>
                </a:cubicBezTo>
                <a:cubicBezTo>
                  <a:pt x="2" y="17"/>
                  <a:pt x="2" y="17"/>
                  <a:pt x="2" y="17"/>
                </a:cubicBezTo>
                <a:cubicBezTo>
                  <a:pt x="0" y="17"/>
                  <a:pt x="0" y="17"/>
                  <a:pt x="0" y="17"/>
                </a:cubicBezTo>
                <a:lnTo>
                  <a:pt x="0" y="4"/>
                </a:lnTo>
                <a:close/>
                <a:moveTo>
                  <a:pt x="2" y="8"/>
                </a:moveTo>
                <a:cubicBezTo>
                  <a:pt x="2" y="8"/>
                  <a:pt x="2" y="8"/>
                  <a:pt x="2" y="8"/>
                </a:cubicBezTo>
                <a:cubicBezTo>
                  <a:pt x="3" y="10"/>
                  <a:pt x="4" y="11"/>
                  <a:pt x="6" y="11"/>
                </a:cubicBezTo>
                <a:cubicBezTo>
                  <a:pt x="8" y="11"/>
                  <a:pt x="9" y="9"/>
                  <a:pt x="9" y="6"/>
                </a:cubicBezTo>
                <a:cubicBezTo>
                  <a:pt x="9" y="4"/>
                  <a:pt x="8" y="2"/>
                  <a:pt x="6" y="2"/>
                </a:cubicBezTo>
                <a:cubicBezTo>
                  <a:pt x="4" y="2"/>
                  <a:pt x="3" y="3"/>
                  <a:pt x="2" y="5"/>
                </a:cubicBezTo>
                <a:cubicBezTo>
                  <a:pt x="2" y="5"/>
                  <a:pt x="2" y="5"/>
                  <a:pt x="2" y="6"/>
                </a:cubicBezTo>
                <a:lnTo>
                  <a:pt x="2"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23" name="Freeform 3777"/>
          <p:cNvSpPr/>
          <p:nvPr/>
        </p:nvSpPr>
        <p:spPr bwMode="auto">
          <a:xfrm>
            <a:off x="7453077" y="5285996"/>
            <a:ext cx="10025" cy="18045"/>
          </a:xfrm>
          <a:custGeom>
            <a:avLst/>
            <a:gdLst>
              <a:gd name="T0" fmla="*/ 0 w 6"/>
              <a:gd name="T1" fmla="*/ 4 h 12"/>
              <a:gd name="T2" fmla="*/ 0 w 6"/>
              <a:gd name="T3" fmla="*/ 1 h 12"/>
              <a:gd name="T4" fmla="*/ 2 w 6"/>
              <a:gd name="T5" fmla="*/ 1 h 12"/>
              <a:gd name="T6" fmla="*/ 2 w 6"/>
              <a:gd name="T7" fmla="*/ 3 h 12"/>
              <a:gd name="T8" fmla="*/ 2 w 6"/>
              <a:gd name="T9" fmla="*/ 3 h 12"/>
              <a:gd name="T10" fmla="*/ 5 w 6"/>
              <a:gd name="T11" fmla="*/ 0 h 12"/>
              <a:gd name="T12" fmla="*/ 6 w 6"/>
              <a:gd name="T13" fmla="*/ 0 h 12"/>
              <a:gd name="T14" fmla="*/ 6 w 6"/>
              <a:gd name="T15" fmla="*/ 2 h 12"/>
              <a:gd name="T16" fmla="*/ 5 w 6"/>
              <a:gd name="T17" fmla="*/ 2 h 12"/>
              <a:gd name="T18" fmla="*/ 3 w 6"/>
              <a:gd name="T19" fmla="*/ 5 h 12"/>
              <a:gd name="T20" fmla="*/ 2 w 6"/>
              <a:gd name="T21" fmla="*/ 6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3"/>
                  <a:pt x="0" y="2"/>
                  <a:pt x="0" y="1"/>
                </a:cubicBezTo>
                <a:cubicBezTo>
                  <a:pt x="2" y="1"/>
                  <a:pt x="2" y="1"/>
                  <a:pt x="2" y="1"/>
                </a:cubicBezTo>
                <a:cubicBezTo>
                  <a:pt x="2" y="3"/>
                  <a:pt x="2" y="3"/>
                  <a:pt x="2" y="3"/>
                </a:cubicBezTo>
                <a:cubicBezTo>
                  <a:pt x="2" y="3"/>
                  <a:pt x="2" y="3"/>
                  <a:pt x="2" y="3"/>
                </a:cubicBezTo>
                <a:cubicBezTo>
                  <a:pt x="3" y="1"/>
                  <a:pt x="4" y="0"/>
                  <a:pt x="5" y="0"/>
                </a:cubicBezTo>
                <a:cubicBezTo>
                  <a:pt x="6" y="0"/>
                  <a:pt x="6" y="0"/>
                  <a:pt x="6" y="0"/>
                </a:cubicBezTo>
                <a:cubicBezTo>
                  <a:pt x="6" y="2"/>
                  <a:pt x="6" y="2"/>
                  <a:pt x="6" y="2"/>
                </a:cubicBezTo>
                <a:cubicBezTo>
                  <a:pt x="6" y="2"/>
                  <a:pt x="6" y="2"/>
                  <a:pt x="5" y="2"/>
                </a:cubicBezTo>
                <a:cubicBezTo>
                  <a:pt x="4" y="2"/>
                  <a:pt x="3" y="4"/>
                  <a:pt x="3" y="5"/>
                </a:cubicBezTo>
                <a:cubicBezTo>
                  <a:pt x="2" y="5"/>
                  <a:pt x="2" y="6"/>
                  <a:pt x="2" y="6"/>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24" name="Freeform 3778"/>
          <p:cNvSpPr>
            <a:spLocks noEditPoints="1"/>
          </p:cNvSpPr>
          <p:nvPr/>
        </p:nvSpPr>
        <p:spPr bwMode="auto">
          <a:xfrm>
            <a:off x="7466109" y="5285996"/>
            <a:ext cx="16040" cy="20050"/>
          </a:xfrm>
          <a:custGeom>
            <a:avLst/>
            <a:gdLst>
              <a:gd name="T0" fmla="*/ 2 w 10"/>
              <a:gd name="T1" fmla="*/ 7 h 13"/>
              <a:gd name="T2" fmla="*/ 6 w 10"/>
              <a:gd name="T3" fmla="*/ 11 h 13"/>
              <a:gd name="T4" fmla="*/ 9 w 10"/>
              <a:gd name="T5" fmla="*/ 10 h 13"/>
              <a:gd name="T6" fmla="*/ 9 w 10"/>
              <a:gd name="T7" fmla="*/ 12 h 13"/>
              <a:gd name="T8" fmla="*/ 5 w 10"/>
              <a:gd name="T9" fmla="*/ 13 h 13"/>
              <a:gd name="T10" fmla="*/ 0 w 10"/>
              <a:gd name="T11" fmla="*/ 7 h 13"/>
              <a:gd name="T12" fmla="*/ 5 w 10"/>
              <a:gd name="T13" fmla="*/ 0 h 13"/>
              <a:gd name="T14" fmla="*/ 10 w 10"/>
              <a:gd name="T15" fmla="*/ 6 h 13"/>
              <a:gd name="T16" fmla="*/ 10 w 10"/>
              <a:gd name="T17" fmla="*/ 7 h 13"/>
              <a:gd name="T18" fmla="*/ 2 w 10"/>
              <a:gd name="T19" fmla="*/ 7 h 13"/>
              <a:gd name="T20" fmla="*/ 8 w 10"/>
              <a:gd name="T21" fmla="*/ 5 h 13"/>
              <a:gd name="T22" fmla="*/ 5 w 10"/>
              <a:gd name="T23" fmla="*/ 2 h 13"/>
              <a:gd name="T24" fmla="*/ 2 w 10"/>
              <a:gd name="T25" fmla="*/ 5 h 13"/>
              <a:gd name="T26" fmla="*/ 8 w 10"/>
              <a:gd name="T27" fmla="*/ 5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3">
                <a:moveTo>
                  <a:pt x="2" y="7"/>
                </a:moveTo>
                <a:cubicBezTo>
                  <a:pt x="2" y="10"/>
                  <a:pt x="3" y="11"/>
                  <a:pt x="6" y="11"/>
                </a:cubicBezTo>
                <a:cubicBezTo>
                  <a:pt x="7" y="11"/>
                  <a:pt x="8" y="11"/>
                  <a:pt x="9" y="10"/>
                </a:cubicBezTo>
                <a:cubicBezTo>
                  <a:pt x="9" y="12"/>
                  <a:pt x="9" y="12"/>
                  <a:pt x="9" y="12"/>
                </a:cubicBezTo>
                <a:cubicBezTo>
                  <a:pt x="8" y="12"/>
                  <a:pt x="7" y="13"/>
                  <a:pt x="5" y="13"/>
                </a:cubicBezTo>
                <a:cubicBezTo>
                  <a:pt x="2" y="13"/>
                  <a:pt x="0" y="10"/>
                  <a:pt x="0" y="7"/>
                </a:cubicBezTo>
                <a:cubicBezTo>
                  <a:pt x="0" y="3"/>
                  <a:pt x="2" y="0"/>
                  <a:pt x="5" y="0"/>
                </a:cubicBezTo>
                <a:cubicBezTo>
                  <a:pt x="9" y="0"/>
                  <a:pt x="10" y="4"/>
                  <a:pt x="10" y="6"/>
                </a:cubicBezTo>
                <a:cubicBezTo>
                  <a:pt x="10" y="6"/>
                  <a:pt x="10" y="7"/>
                  <a:pt x="10" y="7"/>
                </a:cubicBezTo>
                <a:lnTo>
                  <a:pt x="2" y="7"/>
                </a:lnTo>
                <a:close/>
                <a:moveTo>
                  <a:pt x="8" y="5"/>
                </a:moveTo>
                <a:cubicBezTo>
                  <a:pt x="8" y="4"/>
                  <a:pt x="7" y="2"/>
                  <a:pt x="5" y="2"/>
                </a:cubicBezTo>
                <a:cubicBezTo>
                  <a:pt x="3" y="2"/>
                  <a:pt x="2" y="4"/>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25" name="Freeform 3779"/>
          <p:cNvSpPr/>
          <p:nvPr/>
        </p:nvSpPr>
        <p:spPr bwMode="auto">
          <a:xfrm>
            <a:off x="7485156" y="5280984"/>
            <a:ext cx="9022" cy="25062"/>
          </a:xfrm>
          <a:custGeom>
            <a:avLst/>
            <a:gdLst>
              <a:gd name="T0" fmla="*/ 3 w 6"/>
              <a:gd name="T1" fmla="*/ 0 h 16"/>
              <a:gd name="T2" fmla="*/ 3 w 6"/>
              <a:gd name="T3" fmla="*/ 4 h 16"/>
              <a:gd name="T4" fmla="*/ 6 w 6"/>
              <a:gd name="T5" fmla="*/ 4 h 16"/>
              <a:gd name="T6" fmla="*/ 6 w 6"/>
              <a:gd name="T7" fmla="*/ 5 h 16"/>
              <a:gd name="T8" fmla="*/ 3 w 6"/>
              <a:gd name="T9" fmla="*/ 5 h 16"/>
              <a:gd name="T10" fmla="*/ 3 w 6"/>
              <a:gd name="T11" fmla="*/ 12 h 16"/>
              <a:gd name="T12" fmla="*/ 5 w 6"/>
              <a:gd name="T13" fmla="*/ 14 h 16"/>
              <a:gd name="T14" fmla="*/ 6 w 6"/>
              <a:gd name="T15" fmla="*/ 14 h 16"/>
              <a:gd name="T16" fmla="*/ 6 w 6"/>
              <a:gd name="T17" fmla="*/ 15 h 16"/>
              <a:gd name="T18" fmla="*/ 4 w 6"/>
              <a:gd name="T19" fmla="*/ 16 h 16"/>
              <a:gd name="T20" fmla="*/ 2 w 6"/>
              <a:gd name="T21" fmla="*/ 15 h 16"/>
              <a:gd name="T22" fmla="*/ 1 w 6"/>
              <a:gd name="T23" fmla="*/ 12 h 16"/>
              <a:gd name="T24" fmla="*/ 1 w 6"/>
              <a:gd name="T25" fmla="*/ 5 h 16"/>
              <a:gd name="T26" fmla="*/ 0 w 6"/>
              <a:gd name="T27" fmla="*/ 5 h 16"/>
              <a:gd name="T28" fmla="*/ 0 w 6"/>
              <a:gd name="T29" fmla="*/ 4 h 16"/>
              <a:gd name="T30" fmla="*/ 1 w 6"/>
              <a:gd name="T31" fmla="*/ 4 h 16"/>
              <a:gd name="T32" fmla="*/ 1 w 6"/>
              <a:gd name="T33" fmla="*/ 1 h 16"/>
              <a:gd name="T34" fmla="*/ 3 w 6"/>
              <a:gd name="T3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 h="16">
                <a:moveTo>
                  <a:pt x="3" y="0"/>
                </a:moveTo>
                <a:cubicBezTo>
                  <a:pt x="3" y="4"/>
                  <a:pt x="3" y="4"/>
                  <a:pt x="3" y="4"/>
                </a:cubicBezTo>
                <a:cubicBezTo>
                  <a:pt x="6" y="4"/>
                  <a:pt x="6" y="4"/>
                  <a:pt x="6" y="4"/>
                </a:cubicBezTo>
                <a:cubicBezTo>
                  <a:pt x="6" y="5"/>
                  <a:pt x="6" y="5"/>
                  <a:pt x="6" y="5"/>
                </a:cubicBezTo>
                <a:cubicBezTo>
                  <a:pt x="3" y="5"/>
                  <a:pt x="3" y="5"/>
                  <a:pt x="3" y="5"/>
                </a:cubicBezTo>
                <a:cubicBezTo>
                  <a:pt x="3" y="12"/>
                  <a:pt x="3" y="12"/>
                  <a:pt x="3" y="12"/>
                </a:cubicBezTo>
                <a:cubicBezTo>
                  <a:pt x="3" y="13"/>
                  <a:pt x="4" y="14"/>
                  <a:pt x="5" y="14"/>
                </a:cubicBezTo>
                <a:cubicBezTo>
                  <a:pt x="6" y="14"/>
                  <a:pt x="6" y="14"/>
                  <a:pt x="6" y="14"/>
                </a:cubicBezTo>
                <a:cubicBezTo>
                  <a:pt x="6" y="15"/>
                  <a:pt x="6" y="15"/>
                  <a:pt x="6" y="15"/>
                </a:cubicBezTo>
                <a:cubicBezTo>
                  <a:pt x="6" y="15"/>
                  <a:pt x="5" y="16"/>
                  <a:pt x="4" y="16"/>
                </a:cubicBezTo>
                <a:cubicBezTo>
                  <a:pt x="3" y="16"/>
                  <a:pt x="3" y="15"/>
                  <a:pt x="2" y="15"/>
                </a:cubicBezTo>
                <a:cubicBezTo>
                  <a:pt x="2" y="14"/>
                  <a:pt x="1" y="13"/>
                  <a:pt x="1" y="12"/>
                </a:cubicBezTo>
                <a:cubicBezTo>
                  <a:pt x="1" y="5"/>
                  <a:pt x="1" y="5"/>
                  <a:pt x="1" y="5"/>
                </a:cubicBezTo>
                <a:cubicBezTo>
                  <a:pt x="0" y="5"/>
                  <a:pt x="0" y="5"/>
                  <a:pt x="0" y="5"/>
                </a:cubicBezTo>
                <a:cubicBezTo>
                  <a:pt x="0" y="4"/>
                  <a:pt x="0" y="4"/>
                  <a:pt x="0" y="4"/>
                </a:cubicBezTo>
                <a:cubicBezTo>
                  <a:pt x="1" y="4"/>
                  <a:pt x="1" y="4"/>
                  <a:pt x="1" y="4"/>
                </a:cubicBezTo>
                <a:cubicBezTo>
                  <a:pt x="1" y="1"/>
                  <a:pt x="1" y="1"/>
                  <a:pt x="1" y="1"/>
                </a:cubicBezTo>
                <a:lnTo>
                  <a:pt x="3"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26" name="Freeform 3780"/>
          <p:cNvSpPr>
            <a:spLocks noEditPoints="1"/>
          </p:cNvSpPr>
          <p:nvPr/>
        </p:nvSpPr>
        <p:spPr bwMode="auto">
          <a:xfrm>
            <a:off x="7499191" y="5278979"/>
            <a:ext cx="5012" cy="25062"/>
          </a:xfrm>
          <a:custGeom>
            <a:avLst/>
            <a:gdLst>
              <a:gd name="T0" fmla="*/ 3 w 3"/>
              <a:gd name="T1" fmla="*/ 1 h 16"/>
              <a:gd name="T2" fmla="*/ 1 w 3"/>
              <a:gd name="T3" fmla="*/ 3 h 16"/>
              <a:gd name="T4" fmla="*/ 0 w 3"/>
              <a:gd name="T5" fmla="*/ 1 h 16"/>
              <a:gd name="T6" fmla="*/ 1 w 3"/>
              <a:gd name="T7" fmla="*/ 0 h 16"/>
              <a:gd name="T8" fmla="*/ 3 w 3"/>
              <a:gd name="T9" fmla="*/ 1 h 16"/>
              <a:gd name="T10" fmla="*/ 0 w 3"/>
              <a:gd name="T11" fmla="*/ 16 h 16"/>
              <a:gd name="T12" fmla="*/ 0 w 3"/>
              <a:gd name="T13" fmla="*/ 5 h 16"/>
              <a:gd name="T14" fmla="*/ 2 w 3"/>
              <a:gd name="T15" fmla="*/ 5 h 16"/>
              <a:gd name="T16" fmla="*/ 2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3"/>
                  <a:pt x="1" y="3"/>
                </a:cubicBezTo>
                <a:cubicBezTo>
                  <a:pt x="0" y="3"/>
                  <a:pt x="0" y="2"/>
                  <a:pt x="0" y="1"/>
                </a:cubicBezTo>
                <a:cubicBezTo>
                  <a:pt x="0" y="1"/>
                  <a:pt x="1" y="0"/>
                  <a:pt x="1" y="0"/>
                </a:cubicBezTo>
                <a:cubicBezTo>
                  <a:pt x="2" y="0"/>
                  <a:pt x="3" y="1"/>
                  <a:pt x="3" y="1"/>
                </a:cubicBezTo>
                <a:close/>
                <a:moveTo>
                  <a:pt x="0" y="16"/>
                </a:moveTo>
                <a:cubicBezTo>
                  <a:pt x="0" y="5"/>
                  <a:pt x="0" y="5"/>
                  <a:pt x="0" y="5"/>
                </a:cubicBezTo>
                <a:cubicBezTo>
                  <a:pt x="2" y="5"/>
                  <a:pt x="2" y="5"/>
                  <a:pt x="2" y="5"/>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27" name="Freeform 3781"/>
          <p:cNvSpPr/>
          <p:nvPr/>
        </p:nvSpPr>
        <p:spPr bwMode="auto">
          <a:xfrm>
            <a:off x="7508213" y="5286999"/>
            <a:ext cx="16040" cy="19047"/>
          </a:xfrm>
          <a:custGeom>
            <a:avLst/>
            <a:gdLst>
              <a:gd name="T0" fmla="*/ 10 w 10"/>
              <a:gd name="T1" fmla="*/ 8 h 12"/>
              <a:gd name="T2" fmla="*/ 10 w 10"/>
              <a:gd name="T3" fmla="*/ 11 h 12"/>
              <a:gd name="T4" fmla="*/ 8 w 10"/>
              <a:gd name="T5" fmla="*/ 11 h 12"/>
              <a:gd name="T6" fmla="*/ 8 w 10"/>
              <a:gd name="T7" fmla="*/ 9 h 12"/>
              <a:gd name="T8" fmla="*/ 8 w 10"/>
              <a:gd name="T9" fmla="*/ 9 h 12"/>
              <a:gd name="T10" fmla="*/ 4 w 10"/>
              <a:gd name="T11" fmla="*/ 12 h 12"/>
              <a:gd name="T12" fmla="*/ 0 w 10"/>
              <a:gd name="T13" fmla="*/ 6 h 12"/>
              <a:gd name="T14" fmla="*/ 0 w 10"/>
              <a:gd name="T15" fmla="*/ 0 h 12"/>
              <a:gd name="T16" fmla="*/ 2 w 10"/>
              <a:gd name="T17" fmla="*/ 0 h 12"/>
              <a:gd name="T18" fmla="*/ 2 w 10"/>
              <a:gd name="T19" fmla="*/ 6 h 12"/>
              <a:gd name="T20" fmla="*/ 5 w 10"/>
              <a:gd name="T21" fmla="*/ 10 h 12"/>
              <a:gd name="T22" fmla="*/ 8 w 10"/>
              <a:gd name="T23" fmla="*/ 8 h 12"/>
              <a:gd name="T24" fmla="*/ 8 w 10"/>
              <a:gd name="T25" fmla="*/ 7 h 12"/>
              <a:gd name="T26" fmla="*/ 8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9"/>
                  <a:pt x="10" y="10"/>
                  <a:pt x="10" y="11"/>
                </a:cubicBezTo>
                <a:cubicBezTo>
                  <a:pt x="8" y="11"/>
                  <a:pt x="8" y="11"/>
                  <a:pt x="8" y="11"/>
                </a:cubicBezTo>
                <a:cubicBezTo>
                  <a:pt x="8" y="9"/>
                  <a:pt x="8" y="9"/>
                  <a:pt x="8" y="9"/>
                </a:cubicBezTo>
                <a:cubicBezTo>
                  <a:pt x="8" y="9"/>
                  <a:pt x="8" y="9"/>
                  <a:pt x="8" y="9"/>
                </a:cubicBezTo>
                <a:cubicBezTo>
                  <a:pt x="7" y="10"/>
                  <a:pt x="6" y="12"/>
                  <a:pt x="4" y="12"/>
                </a:cubicBezTo>
                <a:cubicBezTo>
                  <a:pt x="2" y="12"/>
                  <a:pt x="0" y="11"/>
                  <a:pt x="0" y="6"/>
                </a:cubicBezTo>
                <a:cubicBezTo>
                  <a:pt x="0" y="0"/>
                  <a:pt x="0" y="0"/>
                  <a:pt x="0" y="0"/>
                </a:cubicBezTo>
                <a:cubicBezTo>
                  <a:pt x="2" y="0"/>
                  <a:pt x="2" y="0"/>
                  <a:pt x="2" y="0"/>
                </a:cubicBezTo>
                <a:cubicBezTo>
                  <a:pt x="2" y="6"/>
                  <a:pt x="2" y="6"/>
                  <a:pt x="2" y="6"/>
                </a:cubicBezTo>
                <a:cubicBezTo>
                  <a:pt x="2" y="8"/>
                  <a:pt x="3" y="10"/>
                  <a:pt x="5" y="10"/>
                </a:cubicBezTo>
                <a:cubicBezTo>
                  <a:pt x="6" y="10"/>
                  <a:pt x="7" y="9"/>
                  <a:pt x="8" y="8"/>
                </a:cubicBezTo>
                <a:cubicBezTo>
                  <a:pt x="8" y="8"/>
                  <a:pt x="8" y="7"/>
                  <a:pt x="8" y="7"/>
                </a:cubicBezTo>
                <a:cubicBezTo>
                  <a:pt x="8" y="0"/>
                  <a:pt x="8" y="0"/>
                  <a:pt x="8"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28" name="Freeform 3782"/>
          <p:cNvSpPr/>
          <p:nvPr/>
        </p:nvSpPr>
        <p:spPr bwMode="auto">
          <a:xfrm>
            <a:off x="7530268" y="5285996"/>
            <a:ext cx="25062" cy="18045"/>
          </a:xfrm>
          <a:custGeom>
            <a:avLst/>
            <a:gdLst>
              <a:gd name="T0" fmla="*/ 0 w 16"/>
              <a:gd name="T1" fmla="*/ 4 h 12"/>
              <a:gd name="T2" fmla="*/ 0 w 16"/>
              <a:gd name="T3" fmla="*/ 1 h 12"/>
              <a:gd name="T4" fmla="*/ 2 w 16"/>
              <a:gd name="T5" fmla="*/ 1 h 12"/>
              <a:gd name="T6" fmla="*/ 2 w 16"/>
              <a:gd name="T7" fmla="*/ 3 h 12"/>
              <a:gd name="T8" fmla="*/ 2 w 16"/>
              <a:gd name="T9" fmla="*/ 3 h 12"/>
              <a:gd name="T10" fmla="*/ 5 w 16"/>
              <a:gd name="T11" fmla="*/ 0 h 12"/>
              <a:gd name="T12" fmla="*/ 9 w 16"/>
              <a:gd name="T13" fmla="*/ 3 h 12"/>
              <a:gd name="T14" fmla="*/ 9 w 16"/>
              <a:gd name="T15" fmla="*/ 3 h 12"/>
              <a:gd name="T16" fmla="*/ 10 w 16"/>
              <a:gd name="T17" fmla="*/ 1 h 12"/>
              <a:gd name="T18" fmla="*/ 13 w 16"/>
              <a:gd name="T19" fmla="*/ 0 h 12"/>
              <a:gd name="T20" fmla="*/ 16 w 16"/>
              <a:gd name="T21" fmla="*/ 5 h 12"/>
              <a:gd name="T22" fmla="*/ 16 w 16"/>
              <a:gd name="T23" fmla="*/ 12 h 12"/>
              <a:gd name="T24" fmla="*/ 14 w 16"/>
              <a:gd name="T25" fmla="*/ 12 h 12"/>
              <a:gd name="T26" fmla="*/ 14 w 16"/>
              <a:gd name="T27" fmla="*/ 6 h 12"/>
              <a:gd name="T28" fmla="*/ 12 w 16"/>
              <a:gd name="T29" fmla="*/ 2 h 12"/>
              <a:gd name="T30" fmla="*/ 9 w 16"/>
              <a:gd name="T31" fmla="*/ 4 h 12"/>
              <a:gd name="T32" fmla="*/ 9 w 16"/>
              <a:gd name="T33" fmla="*/ 5 h 12"/>
              <a:gd name="T34" fmla="*/ 9 w 16"/>
              <a:gd name="T35" fmla="*/ 12 h 12"/>
              <a:gd name="T36" fmla="*/ 7 w 16"/>
              <a:gd name="T37" fmla="*/ 12 h 12"/>
              <a:gd name="T38" fmla="*/ 7 w 16"/>
              <a:gd name="T39" fmla="*/ 5 h 12"/>
              <a:gd name="T40" fmla="*/ 5 w 16"/>
              <a:gd name="T41" fmla="*/ 2 h 12"/>
              <a:gd name="T42" fmla="*/ 2 w 16"/>
              <a:gd name="T43" fmla="*/ 4 h 12"/>
              <a:gd name="T44" fmla="*/ 2 w 16"/>
              <a:gd name="T45" fmla="*/ 5 h 12"/>
              <a:gd name="T46" fmla="*/ 2 w 16"/>
              <a:gd name="T47" fmla="*/ 12 h 12"/>
              <a:gd name="T48" fmla="*/ 0 w 16"/>
              <a:gd name="T49" fmla="*/ 12 h 12"/>
              <a:gd name="T50" fmla="*/ 0 w 16"/>
              <a:gd name="T5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 h="12">
                <a:moveTo>
                  <a:pt x="0" y="4"/>
                </a:moveTo>
                <a:cubicBezTo>
                  <a:pt x="0" y="3"/>
                  <a:pt x="0" y="2"/>
                  <a:pt x="0" y="1"/>
                </a:cubicBezTo>
                <a:cubicBezTo>
                  <a:pt x="2" y="1"/>
                  <a:pt x="2" y="1"/>
                  <a:pt x="2" y="1"/>
                </a:cubicBezTo>
                <a:cubicBezTo>
                  <a:pt x="2" y="3"/>
                  <a:pt x="2" y="3"/>
                  <a:pt x="2" y="3"/>
                </a:cubicBezTo>
                <a:cubicBezTo>
                  <a:pt x="2" y="3"/>
                  <a:pt x="2" y="3"/>
                  <a:pt x="2" y="3"/>
                </a:cubicBezTo>
                <a:cubicBezTo>
                  <a:pt x="2" y="1"/>
                  <a:pt x="4" y="0"/>
                  <a:pt x="5" y="0"/>
                </a:cubicBezTo>
                <a:cubicBezTo>
                  <a:pt x="7" y="0"/>
                  <a:pt x="8" y="1"/>
                  <a:pt x="9" y="3"/>
                </a:cubicBezTo>
                <a:cubicBezTo>
                  <a:pt x="9" y="3"/>
                  <a:pt x="9" y="3"/>
                  <a:pt x="9" y="3"/>
                </a:cubicBezTo>
                <a:cubicBezTo>
                  <a:pt x="9" y="2"/>
                  <a:pt x="10" y="2"/>
                  <a:pt x="10" y="1"/>
                </a:cubicBezTo>
                <a:cubicBezTo>
                  <a:pt x="11" y="1"/>
                  <a:pt x="12" y="0"/>
                  <a:pt x="13" y="0"/>
                </a:cubicBezTo>
                <a:cubicBezTo>
                  <a:pt x="14" y="0"/>
                  <a:pt x="16" y="1"/>
                  <a:pt x="16" y="5"/>
                </a:cubicBezTo>
                <a:cubicBezTo>
                  <a:pt x="16" y="12"/>
                  <a:pt x="16" y="12"/>
                  <a:pt x="16" y="12"/>
                </a:cubicBezTo>
                <a:cubicBezTo>
                  <a:pt x="14" y="12"/>
                  <a:pt x="14" y="12"/>
                  <a:pt x="14" y="12"/>
                </a:cubicBezTo>
                <a:cubicBezTo>
                  <a:pt x="14" y="6"/>
                  <a:pt x="14" y="6"/>
                  <a:pt x="14" y="6"/>
                </a:cubicBezTo>
                <a:cubicBezTo>
                  <a:pt x="14" y="3"/>
                  <a:pt x="14" y="2"/>
                  <a:pt x="12" y="2"/>
                </a:cubicBezTo>
                <a:cubicBezTo>
                  <a:pt x="11" y="2"/>
                  <a:pt x="10" y="3"/>
                  <a:pt x="9" y="4"/>
                </a:cubicBezTo>
                <a:cubicBezTo>
                  <a:pt x="9" y="4"/>
                  <a:pt x="9" y="5"/>
                  <a:pt x="9" y="5"/>
                </a:cubicBezTo>
                <a:cubicBezTo>
                  <a:pt x="9" y="12"/>
                  <a:pt x="9" y="12"/>
                  <a:pt x="9" y="12"/>
                </a:cubicBezTo>
                <a:cubicBezTo>
                  <a:pt x="7" y="12"/>
                  <a:pt x="7" y="12"/>
                  <a:pt x="7" y="12"/>
                </a:cubicBezTo>
                <a:cubicBezTo>
                  <a:pt x="7" y="5"/>
                  <a:pt x="7" y="5"/>
                  <a:pt x="7" y="5"/>
                </a:cubicBezTo>
                <a:cubicBezTo>
                  <a:pt x="7" y="3"/>
                  <a:pt x="6" y="2"/>
                  <a:pt x="5" y="2"/>
                </a:cubicBezTo>
                <a:cubicBezTo>
                  <a:pt x="3" y="2"/>
                  <a:pt x="2" y="3"/>
                  <a:pt x="2" y="4"/>
                </a:cubicBezTo>
                <a:cubicBezTo>
                  <a:pt x="2" y="5"/>
                  <a:pt x="2" y="5"/>
                  <a:pt x="2" y="5"/>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29" name="Freeform 3783"/>
          <p:cNvSpPr/>
          <p:nvPr/>
        </p:nvSpPr>
        <p:spPr bwMode="auto">
          <a:xfrm>
            <a:off x="7560342" y="5300031"/>
            <a:ext cx="6015" cy="9022"/>
          </a:xfrm>
          <a:custGeom>
            <a:avLst/>
            <a:gdLst>
              <a:gd name="T0" fmla="*/ 0 w 4"/>
              <a:gd name="T1" fmla="*/ 6 h 6"/>
              <a:gd name="T2" fmla="*/ 1 w 4"/>
              <a:gd name="T3" fmla="*/ 0 h 6"/>
              <a:gd name="T4" fmla="*/ 4 w 4"/>
              <a:gd name="T5" fmla="*/ 0 h 6"/>
              <a:gd name="T6" fmla="*/ 2 w 4"/>
              <a:gd name="T7" fmla="*/ 6 h 6"/>
              <a:gd name="T8" fmla="*/ 0 w 4"/>
              <a:gd name="T9" fmla="*/ 6 h 6"/>
            </a:gdLst>
            <a:ahLst/>
            <a:cxnLst>
              <a:cxn ang="0">
                <a:pos x="T0" y="T1"/>
              </a:cxn>
              <a:cxn ang="0">
                <a:pos x="T2" y="T3"/>
              </a:cxn>
              <a:cxn ang="0">
                <a:pos x="T4" y="T5"/>
              </a:cxn>
              <a:cxn ang="0">
                <a:pos x="T6" y="T7"/>
              </a:cxn>
              <a:cxn ang="0">
                <a:pos x="T8" y="T9"/>
              </a:cxn>
            </a:cxnLst>
            <a:rect l="0" t="0" r="r" b="b"/>
            <a:pathLst>
              <a:path w="4" h="6">
                <a:moveTo>
                  <a:pt x="0" y="6"/>
                </a:moveTo>
                <a:cubicBezTo>
                  <a:pt x="1" y="5"/>
                  <a:pt x="1" y="2"/>
                  <a:pt x="1" y="0"/>
                </a:cubicBezTo>
                <a:cubicBezTo>
                  <a:pt x="4" y="0"/>
                  <a:pt x="4" y="0"/>
                  <a:pt x="4" y="0"/>
                </a:cubicBezTo>
                <a:cubicBezTo>
                  <a:pt x="3" y="2"/>
                  <a:pt x="2" y="5"/>
                  <a:pt x="2" y="6"/>
                </a:cubicBez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30" name="Rectangle 3784"/>
          <p:cNvSpPr>
            <a:spLocks noChangeArrowheads="1"/>
          </p:cNvSpPr>
          <p:nvPr/>
        </p:nvSpPr>
        <p:spPr bwMode="auto">
          <a:xfrm>
            <a:off x="7579389" y="5277977"/>
            <a:ext cx="3007" cy="2606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431" name="Freeform 3785"/>
          <p:cNvSpPr>
            <a:spLocks noEditPoints="1"/>
          </p:cNvSpPr>
          <p:nvPr/>
        </p:nvSpPr>
        <p:spPr bwMode="auto">
          <a:xfrm>
            <a:off x="7588411" y="5278979"/>
            <a:ext cx="5012" cy="25062"/>
          </a:xfrm>
          <a:custGeom>
            <a:avLst/>
            <a:gdLst>
              <a:gd name="T0" fmla="*/ 3 w 3"/>
              <a:gd name="T1" fmla="*/ 1 h 16"/>
              <a:gd name="T2" fmla="*/ 1 w 3"/>
              <a:gd name="T3" fmla="*/ 3 h 16"/>
              <a:gd name="T4" fmla="*/ 0 w 3"/>
              <a:gd name="T5" fmla="*/ 1 h 16"/>
              <a:gd name="T6" fmla="*/ 1 w 3"/>
              <a:gd name="T7" fmla="*/ 0 h 16"/>
              <a:gd name="T8" fmla="*/ 3 w 3"/>
              <a:gd name="T9" fmla="*/ 1 h 16"/>
              <a:gd name="T10" fmla="*/ 0 w 3"/>
              <a:gd name="T11" fmla="*/ 16 h 16"/>
              <a:gd name="T12" fmla="*/ 0 w 3"/>
              <a:gd name="T13" fmla="*/ 5 h 16"/>
              <a:gd name="T14" fmla="*/ 2 w 3"/>
              <a:gd name="T15" fmla="*/ 5 h 16"/>
              <a:gd name="T16" fmla="*/ 2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3"/>
                  <a:pt x="1" y="3"/>
                </a:cubicBezTo>
                <a:cubicBezTo>
                  <a:pt x="1" y="3"/>
                  <a:pt x="0" y="2"/>
                  <a:pt x="0" y="1"/>
                </a:cubicBezTo>
                <a:cubicBezTo>
                  <a:pt x="0" y="1"/>
                  <a:pt x="1" y="0"/>
                  <a:pt x="1" y="0"/>
                </a:cubicBezTo>
                <a:cubicBezTo>
                  <a:pt x="2" y="0"/>
                  <a:pt x="3" y="1"/>
                  <a:pt x="3" y="1"/>
                </a:cubicBezTo>
                <a:close/>
                <a:moveTo>
                  <a:pt x="0" y="16"/>
                </a:moveTo>
                <a:cubicBezTo>
                  <a:pt x="0" y="5"/>
                  <a:pt x="0" y="5"/>
                  <a:pt x="0" y="5"/>
                </a:cubicBezTo>
                <a:cubicBezTo>
                  <a:pt x="2" y="5"/>
                  <a:pt x="2" y="5"/>
                  <a:pt x="2" y="5"/>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32" name="Freeform 3786"/>
          <p:cNvSpPr>
            <a:spLocks noEditPoints="1"/>
          </p:cNvSpPr>
          <p:nvPr/>
        </p:nvSpPr>
        <p:spPr bwMode="auto">
          <a:xfrm>
            <a:off x="7598436" y="5285996"/>
            <a:ext cx="15037" cy="26064"/>
          </a:xfrm>
          <a:custGeom>
            <a:avLst/>
            <a:gdLst>
              <a:gd name="T0" fmla="*/ 10 w 10"/>
              <a:gd name="T1" fmla="*/ 1 h 17"/>
              <a:gd name="T2" fmla="*/ 10 w 10"/>
              <a:gd name="T3" fmla="*/ 4 h 17"/>
              <a:gd name="T4" fmla="*/ 10 w 10"/>
              <a:gd name="T5" fmla="*/ 11 h 17"/>
              <a:gd name="T6" fmla="*/ 9 w 10"/>
              <a:gd name="T7" fmla="*/ 16 h 17"/>
              <a:gd name="T8" fmla="*/ 4 w 10"/>
              <a:gd name="T9" fmla="*/ 17 h 17"/>
              <a:gd name="T10" fmla="*/ 1 w 10"/>
              <a:gd name="T11" fmla="*/ 16 h 17"/>
              <a:gd name="T12" fmla="*/ 1 w 10"/>
              <a:gd name="T13" fmla="*/ 15 h 17"/>
              <a:gd name="T14" fmla="*/ 5 w 10"/>
              <a:gd name="T15" fmla="*/ 16 h 17"/>
              <a:gd name="T16" fmla="*/ 8 w 10"/>
              <a:gd name="T17" fmla="*/ 12 h 17"/>
              <a:gd name="T18" fmla="*/ 8 w 10"/>
              <a:gd name="T19" fmla="*/ 10 h 17"/>
              <a:gd name="T20" fmla="*/ 8 w 10"/>
              <a:gd name="T21" fmla="*/ 10 h 17"/>
              <a:gd name="T22" fmla="*/ 5 w 10"/>
              <a:gd name="T23" fmla="*/ 12 h 17"/>
              <a:gd name="T24" fmla="*/ 0 w 10"/>
              <a:gd name="T25" fmla="*/ 7 h 17"/>
              <a:gd name="T26" fmla="*/ 5 w 10"/>
              <a:gd name="T27" fmla="*/ 0 h 17"/>
              <a:gd name="T28" fmla="*/ 8 w 10"/>
              <a:gd name="T29" fmla="*/ 2 h 17"/>
              <a:gd name="T30" fmla="*/ 8 w 10"/>
              <a:gd name="T31" fmla="*/ 2 h 17"/>
              <a:gd name="T32" fmla="*/ 9 w 10"/>
              <a:gd name="T33" fmla="*/ 1 h 17"/>
              <a:gd name="T34" fmla="*/ 10 w 10"/>
              <a:gd name="T35" fmla="*/ 1 h 17"/>
              <a:gd name="T36" fmla="*/ 8 w 10"/>
              <a:gd name="T37" fmla="*/ 5 h 17"/>
              <a:gd name="T38" fmla="*/ 8 w 10"/>
              <a:gd name="T39" fmla="*/ 4 h 17"/>
              <a:gd name="T40" fmla="*/ 5 w 10"/>
              <a:gd name="T41" fmla="*/ 2 h 17"/>
              <a:gd name="T42" fmla="*/ 2 w 10"/>
              <a:gd name="T43" fmla="*/ 6 h 17"/>
              <a:gd name="T44" fmla="*/ 5 w 10"/>
              <a:gd name="T45" fmla="*/ 11 h 17"/>
              <a:gd name="T46" fmla="*/ 8 w 10"/>
              <a:gd name="T47" fmla="*/ 8 h 17"/>
              <a:gd name="T48" fmla="*/ 8 w 10"/>
              <a:gd name="T49" fmla="*/ 7 h 17"/>
              <a:gd name="T50" fmla="*/ 8 w 10"/>
              <a:gd name="T51"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 h="17">
                <a:moveTo>
                  <a:pt x="10" y="1"/>
                </a:moveTo>
                <a:cubicBezTo>
                  <a:pt x="10" y="1"/>
                  <a:pt x="10" y="2"/>
                  <a:pt x="10" y="4"/>
                </a:cubicBezTo>
                <a:cubicBezTo>
                  <a:pt x="10" y="11"/>
                  <a:pt x="10" y="11"/>
                  <a:pt x="10" y="11"/>
                </a:cubicBezTo>
                <a:cubicBezTo>
                  <a:pt x="10" y="13"/>
                  <a:pt x="10" y="15"/>
                  <a:pt x="9" y="16"/>
                </a:cubicBezTo>
                <a:cubicBezTo>
                  <a:pt x="8" y="17"/>
                  <a:pt x="6" y="17"/>
                  <a:pt x="4" y="17"/>
                </a:cubicBezTo>
                <a:cubicBezTo>
                  <a:pt x="3" y="17"/>
                  <a:pt x="2" y="17"/>
                  <a:pt x="1" y="16"/>
                </a:cubicBezTo>
                <a:cubicBezTo>
                  <a:pt x="1" y="15"/>
                  <a:pt x="1" y="15"/>
                  <a:pt x="1" y="15"/>
                </a:cubicBezTo>
                <a:cubicBezTo>
                  <a:pt x="2" y="15"/>
                  <a:pt x="3" y="16"/>
                  <a:pt x="5" y="16"/>
                </a:cubicBezTo>
                <a:cubicBezTo>
                  <a:pt x="7" y="16"/>
                  <a:pt x="8" y="14"/>
                  <a:pt x="8" y="12"/>
                </a:cubicBezTo>
                <a:cubicBezTo>
                  <a:pt x="8" y="10"/>
                  <a:pt x="8" y="10"/>
                  <a:pt x="8" y="10"/>
                </a:cubicBezTo>
                <a:cubicBezTo>
                  <a:pt x="8" y="10"/>
                  <a:pt x="8" y="10"/>
                  <a:pt x="8" y="10"/>
                </a:cubicBezTo>
                <a:cubicBezTo>
                  <a:pt x="8" y="11"/>
                  <a:pt x="6" y="12"/>
                  <a:pt x="5" y="12"/>
                </a:cubicBezTo>
                <a:cubicBezTo>
                  <a:pt x="2" y="12"/>
                  <a:pt x="0" y="10"/>
                  <a:pt x="0" y="7"/>
                </a:cubicBezTo>
                <a:cubicBezTo>
                  <a:pt x="0" y="3"/>
                  <a:pt x="2" y="0"/>
                  <a:pt x="5" y="0"/>
                </a:cubicBezTo>
                <a:cubicBezTo>
                  <a:pt x="7" y="0"/>
                  <a:pt x="8" y="1"/>
                  <a:pt x="8" y="2"/>
                </a:cubicBezTo>
                <a:cubicBezTo>
                  <a:pt x="8" y="2"/>
                  <a:pt x="8" y="2"/>
                  <a:pt x="8" y="2"/>
                </a:cubicBezTo>
                <a:cubicBezTo>
                  <a:pt x="9" y="1"/>
                  <a:pt x="9" y="1"/>
                  <a:pt x="9" y="1"/>
                </a:cubicBezTo>
                <a:lnTo>
                  <a:pt x="10" y="1"/>
                </a:lnTo>
                <a:close/>
                <a:moveTo>
                  <a:pt x="8" y="5"/>
                </a:moveTo>
                <a:cubicBezTo>
                  <a:pt x="8" y="5"/>
                  <a:pt x="8" y="5"/>
                  <a:pt x="8" y="4"/>
                </a:cubicBezTo>
                <a:cubicBezTo>
                  <a:pt x="8" y="3"/>
                  <a:pt x="7" y="2"/>
                  <a:pt x="5" y="2"/>
                </a:cubicBezTo>
                <a:cubicBezTo>
                  <a:pt x="3" y="2"/>
                  <a:pt x="2" y="4"/>
                  <a:pt x="2" y="6"/>
                </a:cubicBezTo>
                <a:cubicBezTo>
                  <a:pt x="2" y="9"/>
                  <a:pt x="3" y="11"/>
                  <a:pt x="5" y="11"/>
                </a:cubicBezTo>
                <a:cubicBezTo>
                  <a:pt x="6" y="11"/>
                  <a:pt x="8" y="10"/>
                  <a:pt x="8" y="8"/>
                </a:cubicBezTo>
                <a:cubicBezTo>
                  <a:pt x="8" y="8"/>
                  <a:pt x="8" y="8"/>
                  <a:pt x="8" y="7"/>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33" name="Freeform 3787"/>
          <p:cNvSpPr/>
          <p:nvPr/>
        </p:nvSpPr>
        <p:spPr bwMode="auto">
          <a:xfrm>
            <a:off x="7620491" y="5286999"/>
            <a:ext cx="15037" cy="19047"/>
          </a:xfrm>
          <a:custGeom>
            <a:avLst/>
            <a:gdLst>
              <a:gd name="T0" fmla="*/ 10 w 10"/>
              <a:gd name="T1" fmla="*/ 8 h 12"/>
              <a:gd name="T2" fmla="*/ 10 w 10"/>
              <a:gd name="T3" fmla="*/ 11 h 12"/>
              <a:gd name="T4" fmla="*/ 8 w 10"/>
              <a:gd name="T5" fmla="*/ 11 h 12"/>
              <a:gd name="T6" fmla="*/ 8 w 10"/>
              <a:gd name="T7" fmla="*/ 9 h 12"/>
              <a:gd name="T8" fmla="*/ 8 w 10"/>
              <a:gd name="T9" fmla="*/ 9 h 12"/>
              <a:gd name="T10" fmla="*/ 4 w 10"/>
              <a:gd name="T11" fmla="*/ 12 h 12"/>
              <a:gd name="T12" fmla="*/ 0 w 10"/>
              <a:gd name="T13" fmla="*/ 6 h 12"/>
              <a:gd name="T14" fmla="*/ 0 w 10"/>
              <a:gd name="T15" fmla="*/ 0 h 12"/>
              <a:gd name="T16" fmla="*/ 2 w 10"/>
              <a:gd name="T17" fmla="*/ 0 h 12"/>
              <a:gd name="T18" fmla="*/ 2 w 10"/>
              <a:gd name="T19" fmla="*/ 6 h 12"/>
              <a:gd name="T20" fmla="*/ 5 w 10"/>
              <a:gd name="T21" fmla="*/ 10 h 12"/>
              <a:gd name="T22" fmla="*/ 8 w 10"/>
              <a:gd name="T23" fmla="*/ 8 h 12"/>
              <a:gd name="T24" fmla="*/ 8 w 10"/>
              <a:gd name="T25" fmla="*/ 7 h 12"/>
              <a:gd name="T26" fmla="*/ 8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9"/>
                  <a:pt x="10" y="10"/>
                  <a:pt x="10" y="11"/>
                </a:cubicBezTo>
                <a:cubicBezTo>
                  <a:pt x="8" y="11"/>
                  <a:pt x="8" y="11"/>
                  <a:pt x="8" y="11"/>
                </a:cubicBezTo>
                <a:cubicBezTo>
                  <a:pt x="8" y="9"/>
                  <a:pt x="8" y="9"/>
                  <a:pt x="8" y="9"/>
                </a:cubicBezTo>
                <a:cubicBezTo>
                  <a:pt x="8" y="9"/>
                  <a:pt x="8" y="9"/>
                  <a:pt x="8" y="9"/>
                </a:cubicBezTo>
                <a:cubicBezTo>
                  <a:pt x="8" y="10"/>
                  <a:pt x="6" y="12"/>
                  <a:pt x="4" y="12"/>
                </a:cubicBezTo>
                <a:cubicBezTo>
                  <a:pt x="2" y="12"/>
                  <a:pt x="0" y="11"/>
                  <a:pt x="0" y="6"/>
                </a:cubicBezTo>
                <a:cubicBezTo>
                  <a:pt x="0" y="0"/>
                  <a:pt x="0" y="0"/>
                  <a:pt x="0" y="0"/>
                </a:cubicBezTo>
                <a:cubicBezTo>
                  <a:pt x="2" y="0"/>
                  <a:pt x="2" y="0"/>
                  <a:pt x="2" y="0"/>
                </a:cubicBezTo>
                <a:cubicBezTo>
                  <a:pt x="2" y="6"/>
                  <a:pt x="2" y="6"/>
                  <a:pt x="2" y="6"/>
                </a:cubicBezTo>
                <a:cubicBezTo>
                  <a:pt x="2" y="8"/>
                  <a:pt x="3" y="10"/>
                  <a:pt x="5" y="10"/>
                </a:cubicBezTo>
                <a:cubicBezTo>
                  <a:pt x="6" y="10"/>
                  <a:pt x="7" y="9"/>
                  <a:pt x="8" y="8"/>
                </a:cubicBezTo>
                <a:cubicBezTo>
                  <a:pt x="8" y="8"/>
                  <a:pt x="8" y="7"/>
                  <a:pt x="8" y="7"/>
                </a:cubicBezTo>
                <a:cubicBezTo>
                  <a:pt x="8" y="0"/>
                  <a:pt x="8" y="0"/>
                  <a:pt x="8"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34" name="Rectangle 3788"/>
          <p:cNvSpPr>
            <a:spLocks noChangeArrowheads="1"/>
          </p:cNvSpPr>
          <p:nvPr/>
        </p:nvSpPr>
        <p:spPr bwMode="auto">
          <a:xfrm>
            <a:off x="7642545" y="5277977"/>
            <a:ext cx="3007" cy="2606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435" name="Freeform 3789"/>
          <p:cNvSpPr>
            <a:spLocks noEditPoints="1"/>
          </p:cNvSpPr>
          <p:nvPr/>
        </p:nvSpPr>
        <p:spPr bwMode="auto">
          <a:xfrm>
            <a:off x="7649563" y="5285996"/>
            <a:ext cx="15037" cy="20050"/>
          </a:xfrm>
          <a:custGeom>
            <a:avLst/>
            <a:gdLst>
              <a:gd name="T0" fmla="*/ 7 w 9"/>
              <a:gd name="T1" fmla="*/ 12 h 13"/>
              <a:gd name="T2" fmla="*/ 7 w 9"/>
              <a:gd name="T3" fmla="*/ 11 h 13"/>
              <a:gd name="T4" fmla="*/ 7 w 9"/>
              <a:gd name="T5" fmla="*/ 11 h 13"/>
              <a:gd name="T6" fmla="*/ 4 w 9"/>
              <a:gd name="T7" fmla="*/ 13 h 13"/>
              <a:gd name="T8" fmla="*/ 0 w 9"/>
              <a:gd name="T9" fmla="*/ 9 h 13"/>
              <a:gd name="T10" fmla="*/ 7 w 9"/>
              <a:gd name="T11" fmla="*/ 5 h 13"/>
              <a:gd name="T12" fmla="*/ 7 w 9"/>
              <a:gd name="T13" fmla="*/ 5 h 13"/>
              <a:gd name="T14" fmla="*/ 4 w 9"/>
              <a:gd name="T15" fmla="*/ 2 h 13"/>
              <a:gd name="T16" fmla="*/ 1 w 9"/>
              <a:gd name="T17" fmla="*/ 3 h 13"/>
              <a:gd name="T18" fmla="*/ 1 w 9"/>
              <a:gd name="T19" fmla="*/ 1 h 13"/>
              <a:gd name="T20" fmla="*/ 5 w 9"/>
              <a:gd name="T21" fmla="*/ 0 h 13"/>
              <a:gd name="T22" fmla="*/ 9 w 9"/>
              <a:gd name="T23" fmla="*/ 5 h 13"/>
              <a:gd name="T24" fmla="*/ 9 w 9"/>
              <a:gd name="T25" fmla="*/ 9 h 13"/>
              <a:gd name="T26" fmla="*/ 9 w 9"/>
              <a:gd name="T27" fmla="*/ 12 h 13"/>
              <a:gd name="T28" fmla="*/ 7 w 9"/>
              <a:gd name="T29" fmla="*/ 12 h 13"/>
              <a:gd name="T30" fmla="*/ 7 w 9"/>
              <a:gd name="T31" fmla="*/ 6 h 13"/>
              <a:gd name="T32" fmla="*/ 2 w 9"/>
              <a:gd name="T33" fmla="*/ 9 h 13"/>
              <a:gd name="T34" fmla="*/ 4 w 9"/>
              <a:gd name="T35" fmla="*/ 11 h 13"/>
              <a:gd name="T36" fmla="*/ 7 w 9"/>
              <a:gd name="T37" fmla="*/ 9 h 13"/>
              <a:gd name="T38" fmla="*/ 7 w 9"/>
              <a:gd name="T39" fmla="*/ 8 h 13"/>
              <a:gd name="T40" fmla="*/ 7 w 9"/>
              <a:gd name="T41"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3">
                <a:moveTo>
                  <a:pt x="7" y="12"/>
                </a:moveTo>
                <a:cubicBezTo>
                  <a:pt x="7" y="11"/>
                  <a:pt x="7" y="11"/>
                  <a:pt x="7" y="11"/>
                </a:cubicBezTo>
                <a:cubicBezTo>
                  <a:pt x="7" y="11"/>
                  <a:pt x="7" y="11"/>
                  <a:pt x="7" y="11"/>
                </a:cubicBezTo>
                <a:cubicBezTo>
                  <a:pt x="7" y="12"/>
                  <a:pt x="5" y="13"/>
                  <a:pt x="4" y="13"/>
                </a:cubicBezTo>
                <a:cubicBezTo>
                  <a:pt x="1" y="13"/>
                  <a:pt x="0" y="11"/>
                  <a:pt x="0" y="9"/>
                </a:cubicBezTo>
                <a:cubicBezTo>
                  <a:pt x="0" y="6"/>
                  <a:pt x="3" y="5"/>
                  <a:pt x="7" y="5"/>
                </a:cubicBezTo>
                <a:cubicBezTo>
                  <a:pt x="7" y="5"/>
                  <a:pt x="7" y="5"/>
                  <a:pt x="7" y="5"/>
                </a:cubicBezTo>
                <a:cubicBezTo>
                  <a:pt x="7" y="4"/>
                  <a:pt x="7" y="2"/>
                  <a:pt x="4" y="2"/>
                </a:cubicBezTo>
                <a:cubicBezTo>
                  <a:pt x="3" y="2"/>
                  <a:pt x="2" y="2"/>
                  <a:pt x="1" y="3"/>
                </a:cubicBezTo>
                <a:cubicBezTo>
                  <a:pt x="1" y="1"/>
                  <a:pt x="1" y="1"/>
                  <a:pt x="1" y="1"/>
                </a:cubicBezTo>
                <a:cubicBezTo>
                  <a:pt x="2" y="1"/>
                  <a:pt x="3" y="0"/>
                  <a:pt x="5" y="0"/>
                </a:cubicBezTo>
                <a:cubicBezTo>
                  <a:pt x="8" y="0"/>
                  <a:pt x="9" y="3"/>
                  <a:pt x="9" y="5"/>
                </a:cubicBezTo>
                <a:cubicBezTo>
                  <a:pt x="9" y="9"/>
                  <a:pt x="9" y="9"/>
                  <a:pt x="9" y="9"/>
                </a:cubicBezTo>
                <a:cubicBezTo>
                  <a:pt x="9" y="10"/>
                  <a:pt x="9" y="11"/>
                  <a:pt x="9" y="12"/>
                </a:cubicBezTo>
                <a:lnTo>
                  <a:pt x="7" y="12"/>
                </a:lnTo>
                <a:close/>
                <a:moveTo>
                  <a:pt x="7" y="6"/>
                </a:moveTo>
                <a:cubicBezTo>
                  <a:pt x="5" y="6"/>
                  <a:pt x="2" y="7"/>
                  <a:pt x="2" y="9"/>
                </a:cubicBezTo>
                <a:cubicBezTo>
                  <a:pt x="2" y="10"/>
                  <a:pt x="3" y="11"/>
                  <a:pt x="4" y="11"/>
                </a:cubicBezTo>
                <a:cubicBezTo>
                  <a:pt x="6" y="11"/>
                  <a:pt x="7" y="10"/>
                  <a:pt x="7" y="9"/>
                </a:cubicBezTo>
                <a:cubicBezTo>
                  <a:pt x="7" y="9"/>
                  <a:pt x="7" y="9"/>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36" name="Freeform 3790"/>
          <p:cNvSpPr/>
          <p:nvPr/>
        </p:nvSpPr>
        <p:spPr bwMode="auto">
          <a:xfrm>
            <a:off x="7678634" y="5285996"/>
            <a:ext cx="11027" cy="20050"/>
          </a:xfrm>
          <a:custGeom>
            <a:avLst/>
            <a:gdLst>
              <a:gd name="T0" fmla="*/ 0 w 7"/>
              <a:gd name="T1" fmla="*/ 10 h 13"/>
              <a:gd name="T2" fmla="*/ 3 w 7"/>
              <a:gd name="T3" fmla="*/ 11 h 13"/>
              <a:gd name="T4" fmla="*/ 5 w 7"/>
              <a:gd name="T5" fmla="*/ 9 h 13"/>
              <a:gd name="T6" fmla="*/ 3 w 7"/>
              <a:gd name="T7" fmla="*/ 7 h 13"/>
              <a:gd name="T8" fmla="*/ 0 w 7"/>
              <a:gd name="T9" fmla="*/ 4 h 13"/>
              <a:gd name="T10" fmla="*/ 4 w 7"/>
              <a:gd name="T11" fmla="*/ 0 h 13"/>
              <a:gd name="T12" fmla="*/ 7 w 7"/>
              <a:gd name="T13" fmla="*/ 1 h 13"/>
              <a:gd name="T14" fmla="*/ 6 w 7"/>
              <a:gd name="T15" fmla="*/ 3 h 13"/>
              <a:gd name="T16" fmla="*/ 4 w 7"/>
              <a:gd name="T17" fmla="*/ 2 h 13"/>
              <a:gd name="T18" fmla="*/ 2 w 7"/>
              <a:gd name="T19" fmla="*/ 4 h 13"/>
              <a:gd name="T20" fmla="*/ 4 w 7"/>
              <a:gd name="T21" fmla="*/ 6 h 13"/>
              <a:gd name="T22" fmla="*/ 7 w 7"/>
              <a:gd name="T23" fmla="*/ 9 h 13"/>
              <a:gd name="T24" fmla="*/ 3 w 7"/>
              <a:gd name="T25" fmla="*/ 13 h 13"/>
              <a:gd name="T26" fmla="*/ 0 w 7"/>
              <a:gd name="T27" fmla="*/ 12 h 13"/>
              <a:gd name="T28" fmla="*/ 0 w 7"/>
              <a:gd name="T29" fmla="*/ 1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3">
                <a:moveTo>
                  <a:pt x="0" y="10"/>
                </a:moveTo>
                <a:cubicBezTo>
                  <a:pt x="1" y="11"/>
                  <a:pt x="2" y="11"/>
                  <a:pt x="3" y="11"/>
                </a:cubicBezTo>
                <a:cubicBezTo>
                  <a:pt x="5" y="11"/>
                  <a:pt x="5" y="10"/>
                  <a:pt x="5" y="9"/>
                </a:cubicBezTo>
                <a:cubicBezTo>
                  <a:pt x="5" y="8"/>
                  <a:pt x="5" y="8"/>
                  <a:pt x="3" y="7"/>
                </a:cubicBezTo>
                <a:cubicBezTo>
                  <a:pt x="1" y="6"/>
                  <a:pt x="0" y="5"/>
                  <a:pt x="0" y="4"/>
                </a:cubicBezTo>
                <a:cubicBezTo>
                  <a:pt x="0" y="2"/>
                  <a:pt x="2" y="0"/>
                  <a:pt x="4" y="0"/>
                </a:cubicBezTo>
                <a:cubicBezTo>
                  <a:pt x="5" y="0"/>
                  <a:pt x="6" y="1"/>
                  <a:pt x="7" y="1"/>
                </a:cubicBezTo>
                <a:cubicBezTo>
                  <a:pt x="6" y="3"/>
                  <a:pt x="6" y="3"/>
                  <a:pt x="6" y="3"/>
                </a:cubicBezTo>
                <a:cubicBezTo>
                  <a:pt x="6" y="2"/>
                  <a:pt x="5" y="2"/>
                  <a:pt x="4" y="2"/>
                </a:cubicBezTo>
                <a:cubicBezTo>
                  <a:pt x="3" y="2"/>
                  <a:pt x="2" y="3"/>
                  <a:pt x="2" y="4"/>
                </a:cubicBezTo>
                <a:cubicBezTo>
                  <a:pt x="2" y="5"/>
                  <a:pt x="3" y="5"/>
                  <a:pt x="4" y="6"/>
                </a:cubicBezTo>
                <a:cubicBezTo>
                  <a:pt x="6" y="6"/>
                  <a:pt x="7" y="7"/>
                  <a:pt x="7" y="9"/>
                </a:cubicBezTo>
                <a:cubicBezTo>
                  <a:pt x="7" y="11"/>
                  <a:pt x="6" y="13"/>
                  <a:pt x="3" y="13"/>
                </a:cubicBezTo>
                <a:cubicBezTo>
                  <a:pt x="2" y="13"/>
                  <a:pt x="1" y="12"/>
                  <a:pt x="0" y="12"/>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37" name="Freeform 3791"/>
          <p:cNvSpPr>
            <a:spLocks noEditPoints="1"/>
          </p:cNvSpPr>
          <p:nvPr/>
        </p:nvSpPr>
        <p:spPr bwMode="auto">
          <a:xfrm>
            <a:off x="7693672" y="5285996"/>
            <a:ext cx="18045" cy="20050"/>
          </a:xfrm>
          <a:custGeom>
            <a:avLst/>
            <a:gdLst>
              <a:gd name="T0" fmla="*/ 11 w 11"/>
              <a:gd name="T1" fmla="*/ 6 h 13"/>
              <a:gd name="T2" fmla="*/ 5 w 11"/>
              <a:gd name="T3" fmla="*/ 13 h 13"/>
              <a:gd name="T4" fmla="*/ 0 w 11"/>
              <a:gd name="T5" fmla="*/ 7 h 13"/>
              <a:gd name="T6" fmla="*/ 5 w 11"/>
              <a:gd name="T7" fmla="*/ 0 h 13"/>
              <a:gd name="T8" fmla="*/ 11 w 11"/>
              <a:gd name="T9" fmla="*/ 6 h 13"/>
              <a:gd name="T10" fmla="*/ 2 w 11"/>
              <a:gd name="T11" fmla="*/ 6 h 13"/>
              <a:gd name="T12" fmla="*/ 5 w 11"/>
              <a:gd name="T13" fmla="*/ 11 h 13"/>
              <a:gd name="T14" fmla="*/ 9 w 11"/>
              <a:gd name="T15" fmla="*/ 6 h 13"/>
              <a:gd name="T16" fmla="*/ 5 w 11"/>
              <a:gd name="T17" fmla="*/ 2 h 13"/>
              <a:gd name="T18" fmla="*/ 2 w 11"/>
              <a:gd name="T19"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3">
                <a:moveTo>
                  <a:pt x="11" y="6"/>
                </a:moveTo>
                <a:cubicBezTo>
                  <a:pt x="11" y="11"/>
                  <a:pt x="8" y="13"/>
                  <a:pt x="5" y="13"/>
                </a:cubicBezTo>
                <a:cubicBezTo>
                  <a:pt x="2" y="13"/>
                  <a:pt x="0" y="10"/>
                  <a:pt x="0" y="7"/>
                </a:cubicBezTo>
                <a:cubicBezTo>
                  <a:pt x="0" y="3"/>
                  <a:pt x="2" y="0"/>
                  <a:pt x="5" y="0"/>
                </a:cubicBezTo>
                <a:cubicBezTo>
                  <a:pt x="9" y="0"/>
                  <a:pt x="11" y="3"/>
                  <a:pt x="11" y="6"/>
                </a:cubicBezTo>
                <a:close/>
                <a:moveTo>
                  <a:pt x="2" y="6"/>
                </a:moveTo>
                <a:cubicBezTo>
                  <a:pt x="2" y="9"/>
                  <a:pt x="3" y="11"/>
                  <a:pt x="5" y="11"/>
                </a:cubicBezTo>
                <a:cubicBezTo>
                  <a:pt x="7" y="11"/>
                  <a:pt x="9" y="9"/>
                  <a:pt x="9" y="6"/>
                </a:cubicBezTo>
                <a:cubicBezTo>
                  <a:pt x="9" y="4"/>
                  <a:pt x="8" y="2"/>
                  <a:pt x="5"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38" name="Rectangle 3792"/>
          <p:cNvSpPr>
            <a:spLocks noChangeArrowheads="1"/>
          </p:cNvSpPr>
          <p:nvPr/>
        </p:nvSpPr>
        <p:spPr bwMode="auto">
          <a:xfrm>
            <a:off x="7715726" y="5277977"/>
            <a:ext cx="3007" cy="2606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439" name="Rectangle 3793"/>
          <p:cNvSpPr>
            <a:spLocks noChangeArrowheads="1"/>
          </p:cNvSpPr>
          <p:nvPr/>
        </p:nvSpPr>
        <p:spPr bwMode="auto">
          <a:xfrm>
            <a:off x="7725751" y="5277977"/>
            <a:ext cx="3007" cy="2606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440" name="Freeform 3794"/>
          <p:cNvSpPr>
            <a:spLocks noEditPoints="1"/>
          </p:cNvSpPr>
          <p:nvPr/>
        </p:nvSpPr>
        <p:spPr bwMode="auto">
          <a:xfrm>
            <a:off x="7734773" y="5278979"/>
            <a:ext cx="5012" cy="25062"/>
          </a:xfrm>
          <a:custGeom>
            <a:avLst/>
            <a:gdLst>
              <a:gd name="T0" fmla="*/ 3 w 3"/>
              <a:gd name="T1" fmla="*/ 1 h 16"/>
              <a:gd name="T2" fmla="*/ 1 w 3"/>
              <a:gd name="T3" fmla="*/ 3 h 16"/>
              <a:gd name="T4" fmla="*/ 0 w 3"/>
              <a:gd name="T5" fmla="*/ 1 h 16"/>
              <a:gd name="T6" fmla="*/ 1 w 3"/>
              <a:gd name="T7" fmla="*/ 0 h 16"/>
              <a:gd name="T8" fmla="*/ 3 w 3"/>
              <a:gd name="T9" fmla="*/ 1 h 16"/>
              <a:gd name="T10" fmla="*/ 0 w 3"/>
              <a:gd name="T11" fmla="*/ 16 h 16"/>
              <a:gd name="T12" fmla="*/ 0 w 3"/>
              <a:gd name="T13" fmla="*/ 5 h 16"/>
              <a:gd name="T14" fmla="*/ 2 w 3"/>
              <a:gd name="T15" fmla="*/ 5 h 16"/>
              <a:gd name="T16" fmla="*/ 2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3"/>
                  <a:pt x="1" y="3"/>
                </a:cubicBezTo>
                <a:cubicBezTo>
                  <a:pt x="1" y="3"/>
                  <a:pt x="0" y="2"/>
                  <a:pt x="0" y="1"/>
                </a:cubicBezTo>
                <a:cubicBezTo>
                  <a:pt x="0" y="1"/>
                  <a:pt x="1" y="0"/>
                  <a:pt x="1" y="0"/>
                </a:cubicBezTo>
                <a:cubicBezTo>
                  <a:pt x="2" y="0"/>
                  <a:pt x="3" y="1"/>
                  <a:pt x="3" y="1"/>
                </a:cubicBezTo>
                <a:close/>
                <a:moveTo>
                  <a:pt x="0" y="16"/>
                </a:moveTo>
                <a:cubicBezTo>
                  <a:pt x="0" y="5"/>
                  <a:pt x="0" y="5"/>
                  <a:pt x="0" y="5"/>
                </a:cubicBezTo>
                <a:cubicBezTo>
                  <a:pt x="2" y="5"/>
                  <a:pt x="2" y="5"/>
                  <a:pt x="2" y="5"/>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41" name="Freeform 3795"/>
          <p:cNvSpPr/>
          <p:nvPr/>
        </p:nvSpPr>
        <p:spPr bwMode="auto">
          <a:xfrm>
            <a:off x="7742793" y="5285996"/>
            <a:ext cx="16040" cy="20050"/>
          </a:xfrm>
          <a:custGeom>
            <a:avLst/>
            <a:gdLst>
              <a:gd name="T0" fmla="*/ 10 w 10"/>
              <a:gd name="T1" fmla="*/ 12 h 13"/>
              <a:gd name="T2" fmla="*/ 6 w 10"/>
              <a:gd name="T3" fmla="*/ 13 h 13"/>
              <a:gd name="T4" fmla="*/ 0 w 10"/>
              <a:gd name="T5" fmla="*/ 7 h 13"/>
              <a:gd name="T6" fmla="*/ 7 w 10"/>
              <a:gd name="T7" fmla="*/ 0 h 13"/>
              <a:gd name="T8" fmla="*/ 10 w 10"/>
              <a:gd name="T9" fmla="*/ 1 h 13"/>
              <a:gd name="T10" fmla="*/ 9 w 10"/>
              <a:gd name="T11" fmla="*/ 3 h 13"/>
              <a:gd name="T12" fmla="*/ 7 w 10"/>
              <a:gd name="T13" fmla="*/ 2 h 13"/>
              <a:gd name="T14" fmla="*/ 3 w 10"/>
              <a:gd name="T15" fmla="*/ 6 h 13"/>
              <a:gd name="T16" fmla="*/ 7 w 10"/>
              <a:gd name="T17" fmla="*/ 11 h 13"/>
              <a:gd name="T18" fmla="*/ 9 w 10"/>
              <a:gd name="T19" fmla="*/ 10 h 13"/>
              <a:gd name="T20" fmla="*/ 10 w 10"/>
              <a:gd name="T21" fmla="*/ 1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3">
                <a:moveTo>
                  <a:pt x="10" y="12"/>
                </a:moveTo>
                <a:cubicBezTo>
                  <a:pt x="9" y="12"/>
                  <a:pt x="8" y="13"/>
                  <a:pt x="6" y="13"/>
                </a:cubicBezTo>
                <a:cubicBezTo>
                  <a:pt x="3" y="13"/>
                  <a:pt x="0" y="10"/>
                  <a:pt x="0" y="7"/>
                </a:cubicBezTo>
                <a:cubicBezTo>
                  <a:pt x="0" y="3"/>
                  <a:pt x="3" y="0"/>
                  <a:pt x="7" y="0"/>
                </a:cubicBezTo>
                <a:cubicBezTo>
                  <a:pt x="8" y="0"/>
                  <a:pt x="9" y="1"/>
                  <a:pt x="10" y="1"/>
                </a:cubicBezTo>
                <a:cubicBezTo>
                  <a:pt x="9" y="3"/>
                  <a:pt x="9" y="3"/>
                  <a:pt x="9" y="3"/>
                </a:cubicBezTo>
                <a:cubicBezTo>
                  <a:pt x="9" y="2"/>
                  <a:pt x="8" y="2"/>
                  <a:pt x="7" y="2"/>
                </a:cubicBezTo>
                <a:cubicBezTo>
                  <a:pt x="4" y="2"/>
                  <a:pt x="3" y="4"/>
                  <a:pt x="3" y="6"/>
                </a:cubicBezTo>
                <a:cubicBezTo>
                  <a:pt x="3" y="9"/>
                  <a:pt x="4" y="11"/>
                  <a:pt x="7" y="11"/>
                </a:cubicBezTo>
                <a:cubicBezTo>
                  <a:pt x="8" y="11"/>
                  <a:pt x="9" y="11"/>
                  <a:pt x="9" y="10"/>
                </a:cubicBezTo>
                <a:lnTo>
                  <a:pt x="10" y="1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42" name="Freeform 3796"/>
          <p:cNvSpPr>
            <a:spLocks noEditPoints="1"/>
          </p:cNvSpPr>
          <p:nvPr/>
        </p:nvSpPr>
        <p:spPr bwMode="auto">
          <a:xfrm>
            <a:off x="7761840" y="5278979"/>
            <a:ext cx="4010" cy="25062"/>
          </a:xfrm>
          <a:custGeom>
            <a:avLst/>
            <a:gdLst>
              <a:gd name="T0" fmla="*/ 3 w 3"/>
              <a:gd name="T1" fmla="*/ 1 h 16"/>
              <a:gd name="T2" fmla="*/ 2 w 3"/>
              <a:gd name="T3" fmla="*/ 3 h 16"/>
              <a:gd name="T4" fmla="*/ 0 w 3"/>
              <a:gd name="T5" fmla="*/ 1 h 16"/>
              <a:gd name="T6" fmla="*/ 2 w 3"/>
              <a:gd name="T7" fmla="*/ 0 h 16"/>
              <a:gd name="T8" fmla="*/ 3 w 3"/>
              <a:gd name="T9" fmla="*/ 1 h 16"/>
              <a:gd name="T10" fmla="*/ 1 w 3"/>
              <a:gd name="T11" fmla="*/ 16 h 16"/>
              <a:gd name="T12" fmla="*/ 1 w 3"/>
              <a:gd name="T13" fmla="*/ 5 h 16"/>
              <a:gd name="T14" fmla="*/ 3 w 3"/>
              <a:gd name="T15" fmla="*/ 5 h 16"/>
              <a:gd name="T16" fmla="*/ 3 w 3"/>
              <a:gd name="T17" fmla="*/ 16 h 16"/>
              <a:gd name="T18" fmla="*/ 1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3"/>
                  <a:pt x="2" y="3"/>
                </a:cubicBezTo>
                <a:cubicBezTo>
                  <a:pt x="1" y="3"/>
                  <a:pt x="0" y="2"/>
                  <a:pt x="0" y="1"/>
                </a:cubicBezTo>
                <a:cubicBezTo>
                  <a:pt x="0" y="1"/>
                  <a:pt x="1" y="0"/>
                  <a:pt x="2" y="0"/>
                </a:cubicBezTo>
                <a:cubicBezTo>
                  <a:pt x="2" y="0"/>
                  <a:pt x="3" y="1"/>
                  <a:pt x="3" y="1"/>
                </a:cubicBezTo>
                <a:close/>
                <a:moveTo>
                  <a:pt x="1" y="16"/>
                </a:moveTo>
                <a:cubicBezTo>
                  <a:pt x="1" y="5"/>
                  <a:pt x="1" y="5"/>
                  <a:pt x="1" y="5"/>
                </a:cubicBezTo>
                <a:cubicBezTo>
                  <a:pt x="3" y="5"/>
                  <a:pt x="3" y="5"/>
                  <a:pt x="3" y="5"/>
                </a:cubicBezTo>
                <a:cubicBezTo>
                  <a:pt x="3" y="16"/>
                  <a:pt x="3" y="16"/>
                  <a:pt x="3" y="16"/>
                </a:cubicBezTo>
                <a:lnTo>
                  <a:pt x="1"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43" name="Freeform 3797"/>
          <p:cNvSpPr/>
          <p:nvPr/>
        </p:nvSpPr>
        <p:spPr bwMode="auto">
          <a:xfrm>
            <a:off x="7769860" y="5280984"/>
            <a:ext cx="11027" cy="25062"/>
          </a:xfrm>
          <a:custGeom>
            <a:avLst/>
            <a:gdLst>
              <a:gd name="T0" fmla="*/ 4 w 7"/>
              <a:gd name="T1" fmla="*/ 0 h 16"/>
              <a:gd name="T2" fmla="*/ 4 w 7"/>
              <a:gd name="T3" fmla="*/ 4 h 16"/>
              <a:gd name="T4" fmla="*/ 7 w 7"/>
              <a:gd name="T5" fmla="*/ 4 h 16"/>
              <a:gd name="T6" fmla="*/ 7 w 7"/>
              <a:gd name="T7" fmla="*/ 5 h 16"/>
              <a:gd name="T8" fmla="*/ 4 w 7"/>
              <a:gd name="T9" fmla="*/ 5 h 16"/>
              <a:gd name="T10" fmla="*/ 4 w 7"/>
              <a:gd name="T11" fmla="*/ 12 h 16"/>
              <a:gd name="T12" fmla="*/ 6 w 7"/>
              <a:gd name="T13" fmla="*/ 14 h 16"/>
              <a:gd name="T14" fmla="*/ 7 w 7"/>
              <a:gd name="T15" fmla="*/ 14 h 16"/>
              <a:gd name="T16" fmla="*/ 7 w 7"/>
              <a:gd name="T17" fmla="*/ 15 h 16"/>
              <a:gd name="T18" fmla="*/ 5 w 7"/>
              <a:gd name="T19" fmla="*/ 16 h 16"/>
              <a:gd name="T20" fmla="*/ 3 w 7"/>
              <a:gd name="T21" fmla="*/ 15 h 16"/>
              <a:gd name="T22" fmla="*/ 2 w 7"/>
              <a:gd name="T23" fmla="*/ 12 h 16"/>
              <a:gd name="T24" fmla="*/ 2 w 7"/>
              <a:gd name="T25" fmla="*/ 5 h 16"/>
              <a:gd name="T26" fmla="*/ 0 w 7"/>
              <a:gd name="T27" fmla="*/ 5 h 16"/>
              <a:gd name="T28" fmla="*/ 0 w 7"/>
              <a:gd name="T29" fmla="*/ 4 h 16"/>
              <a:gd name="T30" fmla="*/ 2 w 7"/>
              <a:gd name="T31" fmla="*/ 4 h 16"/>
              <a:gd name="T32" fmla="*/ 2 w 7"/>
              <a:gd name="T33" fmla="*/ 1 h 16"/>
              <a:gd name="T34" fmla="*/ 4 w 7"/>
              <a:gd name="T3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6">
                <a:moveTo>
                  <a:pt x="4" y="0"/>
                </a:moveTo>
                <a:cubicBezTo>
                  <a:pt x="4" y="4"/>
                  <a:pt x="4" y="4"/>
                  <a:pt x="4" y="4"/>
                </a:cubicBezTo>
                <a:cubicBezTo>
                  <a:pt x="7" y="4"/>
                  <a:pt x="7" y="4"/>
                  <a:pt x="7" y="4"/>
                </a:cubicBezTo>
                <a:cubicBezTo>
                  <a:pt x="7" y="5"/>
                  <a:pt x="7" y="5"/>
                  <a:pt x="7" y="5"/>
                </a:cubicBezTo>
                <a:cubicBezTo>
                  <a:pt x="4" y="5"/>
                  <a:pt x="4" y="5"/>
                  <a:pt x="4" y="5"/>
                </a:cubicBezTo>
                <a:cubicBezTo>
                  <a:pt x="4" y="12"/>
                  <a:pt x="4" y="12"/>
                  <a:pt x="4" y="12"/>
                </a:cubicBezTo>
                <a:cubicBezTo>
                  <a:pt x="4" y="13"/>
                  <a:pt x="5" y="14"/>
                  <a:pt x="6" y="14"/>
                </a:cubicBezTo>
                <a:cubicBezTo>
                  <a:pt x="6" y="14"/>
                  <a:pt x="7" y="14"/>
                  <a:pt x="7" y="14"/>
                </a:cubicBezTo>
                <a:cubicBezTo>
                  <a:pt x="7" y="15"/>
                  <a:pt x="7" y="15"/>
                  <a:pt x="7" y="15"/>
                </a:cubicBezTo>
                <a:cubicBezTo>
                  <a:pt x="7" y="15"/>
                  <a:pt x="6" y="16"/>
                  <a:pt x="5" y="16"/>
                </a:cubicBezTo>
                <a:cubicBezTo>
                  <a:pt x="4" y="16"/>
                  <a:pt x="3" y="15"/>
                  <a:pt x="3" y="15"/>
                </a:cubicBezTo>
                <a:cubicBezTo>
                  <a:pt x="2" y="14"/>
                  <a:pt x="2" y="13"/>
                  <a:pt x="2" y="12"/>
                </a:cubicBezTo>
                <a:cubicBezTo>
                  <a:pt x="2" y="5"/>
                  <a:pt x="2" y="5"/>
                  <a:pt x="2" y="5"/>
                </a:cubicBezTo>
                <a:cubicBezTo>
                  <a:pt x="0" y="5"/>
                  <a:pt x="0" y="5"/>
                  <a:pt x="0" y="5"/>
                </a:cubicBezTo>
                <a:cubicBezTo>
                  <a:pt x="0" y="4"/>
                  <a:pt x="0" y="4"/>
                  <a:pt x="0" y="4"/>
                </a:cubicBezTo>
                <a:cubicBezTo>
                  <a:pt x="2" y="4"/>
                  <a:pt x="2" y="4"/>
                  <a:pt x="2" y="4"/>
                </a:cubicBezTo>
                <a:cubicBezTo>
                  <a:pt x="2" y="1"/>
                  <a:pt x="2" y="1"/>
                  <a:pt x="2"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44" name="Freeform 3798"/>
          <p:cNvSpPr/>
          <p:nvPr/>
        </p:nvSpPr>
        <p:spPr bwMode="auto">
          <a:xfrm>
            <a:off x="7784897" y="5286999"/>
            <a:ext cx="16040" cy="19047"/>
          </a:xfrm>
          <a:custGeom>
            <a:avLst/>
            <a:gdLst>
              <a:gd name="T0" fmla="*/ 10 w 10"/>
              <a:gd name="T1" fmla="*/ 8 h 12"/>
              <a:gd name="T2" fmla="*/ 10 w 10"/>
              <a:gd name="T3" fmla="*/ 11 h 12"/>
              <a:gd name="T4" fmla="*/ 8 w 10"/>
              <a:gd name="T5" fmla="*/ 11 h 12"/>
              <a:gd name="T6" fmla="*/ 8 w 10"/>
              <a:gd name="T7" fmla="*/ 9 h 12"/>
              <a:gd name="T8" fmla="*/ 8 w 10"/>
              <a:gd name="T9" fmla="*/ 9 h 12"/>
              <a:gd name="T10" fmla="*/ 4 w 10"/>
              <a:gd name="T11" fmla="*/ 12 h 12"/>
              <a:gd name="T12" fmla="*/ 0 w 10"/>
              <a:gd name="T13" fmla="*/ 6 h 12"/>
              <a:gd name="T14" fmla="*/ 0 w 10"/>
              <a:gd name="T15" fmla="*/ 0 h 12"/>
              <a:gd name="T16" fmla="*/ 2 w 10"/>
              <a:gd name="T17" fmla="*/ 0 h 12"/>
              <a:gd name="T18" fmla="*/ 2 w 10"/>
              <a:gd name="T19" fmla="*/ 6 h 12"/>
              <a:gd name="T20" fmla="*/ 5 w 10"/>
              <a:gd name="T21" fmla="*/ 10 h 12"/>
              <a:gd name="T22" fmla="*/ 7 w 10"/>
              <a:gd name="T23" fmla="*/ 8 h 12"/>
              <a:gd name="T24" fmla="*/ 8 w 10"/>
              <a:gd name="T25" fmla="*/ 7 h 12"/>
              <a:gd name="T26" fmla="*/ 8 w 10"/>
              <a:gd name="T27" fmla="*/ 0 h 12"/>
              <a:gd name="T28" fmla="*/ 10 w 10"/>
              <a:gd name="T29" fmla="*/ 0 h 12"/>
              <a:gd name="T30" fmla="*/ 10 w 10"/>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8"/>
                </a:moveTo>
                <a:cubicBezTo>
                  <a:pt x="10" y="9"/>
                  <a:pt x="10" y="10"/>
                  <a:pt x="10" y="11"/>
                </a:cubicBezTo>
                <a:cubicBezTo>
                  <a:pt x="8" y="11"/>
                  <a:pt x="8" y="11"/>
                  <a:pt x="8" y="11"/>
                </a:cubicBezTo>
                <a:cubicBezTo>
                  <a:pt x="8" y="9"/>
                  <a:pt x="8" y="9"/>
                  <a:pt x="8" y="9"/>
                </a:cubicBezTo>
                <a:cubicBezTo>
                  <a:pt x="8" y="9"/>
                  <a:pt x="8" y="9"/>
                  <a:pt x="8" y="9"/>
                </a:cubicBezTo>
                <a:cubicBezTo>
                  <a:pt x="7" y="10"/>
                  <a:pt x="6" y="12"/>
                  <a:pt x="4" y="12"/>
                </a:cubicBezTo>
                <a:cubicBezTo>
                  <a:pt x="2" y="12"/>
                  <a:pt x="0" y="11"/>
                  <a:pt x="0" y="6"/>
                </a:cubicBezTo>
                <a:cubicBezTo>
                  <a:pt x="0" y="0"/>
                  <a:pt x="0" y="0"/>
                  <a:pt x="0" y="0"/>
                </a:cubicBezTo>
                <a:cubicBezTo>
                  <a:pt x="2" y="0"/>
                  <a:pt x="2" y="0"/>
                  <a:pt x="2" y="0"/>
                </a:cubicBezTo>
                <a:cubicBezTo>
                  <a:pt x="2" y="6"/>
                  <a:pt x="2" y="6"/>
                  <a:pt x="2" y="6"/>
                </a:cubicBezTo>
                <a:cubicBezTo>
                  <a:pt x="2" y="8"/>
                  <a:pt x="3" y="10"/>
                  <a:pt x="5" y="10"/>
                </a:cubicBezTo>
                <a:cubicBezTo>
                  <a:pt x="6" y="10"/>
                  <a:pt x="7" y="9"/>
                  <a:pt x="7" y="8"/>
                </a:cubicBezTo>
                <a:cubicBezTo>
                  <a:pt x="7" y="8"/>
                  <a:pt x="8" y="7"/>
                  <a:pt x="8" y="7"/>
                </a:cubicBezTo>
                <a:cubicBezTo>
                  <a:pt x="8" y="0"/>
                  <a:pt x="8" y="0"/>
                  <a:pt x="8" y="0"/>
                </a:cubicBezTo>
                <a:cubicBezTo>
                  <a:pt x="10" y="0"/>
                  <a:pt x="10" y="0"/>
                  <a:pt x="10" y="0"/>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45" name="Freeform 3799"/>
          <p:cNvSpPr>
            <a:spLocks noEditPoints="1"/>
          </p:cNvSpPr>
          <p:nvPr/>
        </p:nvSpPr>
        <p:spPr bwMode="auto">
          <a:xfrm>
            <a:off x="7805949" y="5277977"/>
            <a:ext cx="17042" cy="28069"/>
          </a:xfrm>
          <a:custGeom>
            <a:avLst/>
            <a:gdLst>
              <a:gd name="T0" fmla="*/ 11 w 11"/>
              <a:gd name="T1" fmla="*/ 0 h 18"/>
              <a:gd name="T2" fmla="*/ 11 w 11"/>
              <a:gd name="T3" fmla="*/ 14 h 18"/>
              <a:gd name="T4" fmla="*/ 11 w 11"/>
              <a:gd name="T5" fmla="*/ 17 h 18"/>
              <a:gd name="T6" fmla="*/ 9 w 11"/>
              <a:gd name="T7" fmla="*/ 17 h 18"/>
              <a:gd name="T8" fmla="*/ 9 w 11"/>
              <a:gd name="T9" fmla="*/ 15 h 18"/>
              <a:gd name="T10" fmla="*/ 9 w 11"/>
              <a:gd name="T11" fmla="*/ 15 h 18"/>
              <a:gd name="T12" fmla="*/ 5 w 11"/>
              <a:gd name="T13" fmla="*/ 18 h 18"/>
              <a:gd name="T14" fmla="*/ 0 w 11"/>
              <a:gd name="T15" fmla="*/ 12 h 18"/>
              <a:gd name="T16" fmla="*/ 5 w 11"/>
              <a:gd name="T17" fmla="*/ 5 h 18"/>
              <a:gd name="T18" fmla="*/ 8 w 11"/>
              <a:gd name="T19" fmla="*/ 7 h 18"/>
              <a:gd name="T20" fmla="*/ 9 w 11"/>
              <a:gd name="T21" fmla="*/ 7 h 18"/>
              <a:gd name="T22" fmla="*/ 9 w 11"/>
              <a:gd name="T23" fmla="*/ 0 h 18"/>
              <a:gd name="T24" fmla="*/ 11 w 11"/>
              <a:gd name="T25" fmla="*/ 0 h 18"/>
              <a:gd name="T26" fmla="*/ 9 w 11"/>
              <a:gd name="T27" fmla="*/ 10 h 18"/>
              <a:gd name="T28" fmla="*/ 8 w 11"/>
              <a:gd name="T29" fmla="*/ 9 h 18"/>
              <a:gd name="T30" fmla="*/ 5 w 11"/>
              <a:gd name="T31" fmla="*/ 7 h 18"/>
              <a:gd name="T32" fmla="*/ 2 w 11"/>
              <a:gd name="T33" fmla="*/ 12 h 18"/>
              <a:gd name="T34" fmla="*/ 5 w 11"/>
              <a:gd name="T35" fmla="*/ 16 h 18"/>
              <a:gd name="T36" fmla="*/ 8 w 11"/>
              <a:gd name="T37" fmla="*/ 13 h 18"/>
              <a:gd name="T38" fmla="*/ 9 w 11"/>
              <a:gd name="T39" fmla="*/ 12 h 18"/>
              <a:gd name="T40" fmla="*/ 9 w 11"/>
              <a:gd name="T41" fmla="*/ 1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8">
                <a:moveTo>
                  <a:pt x="11" y="0"/>
                </a:moveTo>
                <a:cubicBezTo>
                  <a:pt x="11" y="14"/>
                  <a:pt x="11" y="14"/>
                  <a:pt x="11" y="14"/>
                </a:cubicBezTo>
                <a:cubicBezTo>
                  <a:pt x="11" y="15"/>
                  <a:pt x="11" y="16"/>
                  <a:pt x="11" y="17"/>
                </a:cubicBezTo>
                <a:cubicBezTo>
                  <a:pt x="9" y="17"/>
                  <a:pt x="9" y="17"/>
                  <a:pt x="9" y="17"/>
                </a:cubicBezTo>
                <a:cubicBezTo>
                  <a:pt x="9" y="15"/>
                  <a:pt x="9" y="15"/>
                  <a:pt x="9" y="15"/>
                </a:cubicBezTo>
                <a:cubicBezTo>
                  <a:pt x="9" y="15"/>
                  <a:pt x="9" y="15"/>
                  <a:pt x="9" y="15"/>
                </a:cubicBezTo>
                <a:cubicBezTo>
                  <a:pt x="8" y="17"/>
                  <a:pt x="7" y="18"/>
                  <a:pt x="5" y="18"/>
                </a:cubicBezTo>
                <a:cubicBezTo>
                  <a:pt x="2" y="18"/>
                  <a:pt x="0" y="15"/>
                  <a:pt x="0" y="12"/>
                </a:cubicBezTo>
                <a:cubicBezTo>
                  <a:pt x="0" y="8"/>
                  <a:pt x="2" y="5"/>
                  <a:pt x="5" y="5"/>
                </a:cubicBezTo>
                <a:cubicBezTo>
                  <a:pt x="7" y="5"/>
                  <a:pt x="8" y="6"/>
                  <a:pt x="8" y="7"/>
                </a:cubicBezTo>
                <a:cubicBezTo>
                  <a:pt x="9" y="7"/>
                  <a:pt x="9" y="7"/>
                  <a:pt x="9" y="7"/>
                </a:cubicBezTo>
                <a:cubicBezTo>
                  <a:pt x="9" y="0"/>
                  <a:pt x="9" y="0"/>
                  <a:pt x="9" y="0"/>
                </a:cubicBezTo>
                <a:lnTo>
                  <a:pt x="11" y="0"/>
                </a:lnTo>
                <a:close/>
                <a:moveTo>
                  <a:pt x="9" y="10"/>
                </a:moveTo>
                <a:cubicBezTo>
                  <a:pt x="9" y="10"/>
                  <a:pt x="8" y="10"/>
                  <a:pt x="8" y="9"/>
                </a:cubicBezTo>
                <a:cubicBezTo>
                  <a:pt x="8" y="8"/>
                  <a:pt x="7" y="7"/>
                  <a:pt x="5" y="7"/>
                </a:cubicBezTo>
                <a:cubicBezTo>
                  <a:pt x="3" y="7"/>
                  <a:pt x="2" y="9"/>
                  <a:pt x="2" y="12"/>
                </a:cubicBezTo>
                <a:cubicBezTo>
                  <a:pt x="2" y="14"/>
                  <a:pt x="3" y="16"/>
                  <a:pt x="5" y="16"/>
                </a:cubicBezTo>
                <a:cubicBezTo>
                  <a:pt x="7" y="16"/>
                  <a:pt x="8" y="15"/>
                  <a:pt x="8" y="13"/>
                </a:cubicBezTo>
                <a:cubicBezTo>
                  <a:pt x="8" y="13"/>
                  <a:pt x="9" y="13"/>
                  <a:pt x="9" y="12"/>
                </a:cubicBezTo>
                <a:lnTo>
                  <a:pt x="9"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46" name="Freeform 3800"/>
          <p:cNvSpPr>
            <a:spLocks noEditPoints="1"/>
          </p:cNvSpPr>
          <p:nvPr/>
        </p:nvSpPr>
        <p:spPr bwMode="auto">
          <a:xfrm>
            <a:off x="7828004" y="5278979"/>
            <a:ext cx="4010" cy="25062"/>
          </a:xfrm>
          <a:custGeom>
            <a:avLst/>
            <a:gdLst>
              <a:gd name="T0" fmla="*/ 3 w 3"/>
              <a:gd name="T1" fmla="*/ 1 h 16"/>
              <a:gd name="T2" fmla="*/ 2 w 3"/>
              <a:gd name="T3" fmla="*/ 3 h 16"/>
              <a:gd name="T4" fmla="*/ 0 w 3"/>
              <a:gd name="T5" fmla="*/ 1 h 16"/>
              <a:gd name="T6" fmla="*/ 2 w 3"/>
              <a:gd name="T7" fmla="*/ 0 h 16"/>
              <a:gd name="T8" fmla="*/ 3 w 3"/>
              <a:gd name="T9" fmla="*/ 1 h 16"/>
              <a:gd name="T10" fmla="*/ 1 w 3"/>
              <a:gd name="T11" fmla="*/ 16 h 16"/>
              <a:gd name="T12" fmla="*/ 1 w 3"/>
              <a:gd name="T13" fmla="*/ 5 h 16"/>
              <a:gd name="T14" fmla="*/ 3 w 3"/>
              <a:gd name="T15" fmla="*/ 5 h 16"/>
              <a:gd name="T16" fmla="*/ 3 w 3"/>
              <a:gd name="T17" fmla="*/ 16 h 16"/>
              <a:gd name="T18" fmla="*/ 1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3"/>
                  <a:pt x="2" y="3"/>
                </a:cubicBezTo>
                <a:cubicBezTo>
                  <a:pt x="1" y="3"/>
                  <a:pt x="0" y="2"/>
                  <a:pt x="0" y="1"/>
                </a:cubicBezTo>
                <a:cubicBezTo>
                  <a:pt x="0" y="1"/>
                  <a:pt x="1" y="0"/>
                  <a:pt x="2" y="0"/>
                </a:cubicBezTo>
                <a:cubicBezTo>
                  <a:pt x="2" y="0"/>
                  <a:pt x="3" y="1"/>
                  <a:pt x="3" y="1"/>
                </a:cubicBezTo>
                <a:close/>
                <a:moveTo>
                  <a:pt x="1" y="16"/>
                </a:moveTo>
                <a:cubicBezTo>
                  <a:pt x="1" y="5"/>
                  <a:pt x="1" y="5"/>
                  <a:pt x="1" y="5"/>
                </a:cubicBezTo>
                <a:cubicBezTo>
                  <a:pt x="3" y="5"/>
                  <a:pt x="3" y="5"/>
                  <a:pt x="3" y="5"/>
                </a:cubicBezTo>
                <a:cubicBezTo>
                  <a:pt x="3" y="16"/>
                  <a:pt x="3" y="16"/>
                  <a:pt x="3" y="16"/>
                </a:cubicBezTo>
                <a:lnTo>
                  <a:pt x="1"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47" name="Freeform 3801"/>
          <p:cNvSpPr/>
          <p:nvPr/>
        </p:nvSpPr>
        <p:spPr bwMode="auto">
          <a:xfrm>
            <a:off x="7839031" y="5285996"/>
            <a:ext cx="14035" cy="18045"/>
          </a:xfrm>
          <a:custGeom>
            <a:avLst/>
            <a:gdLst>
              <a:gd name="T0" fmla="*/ 0 w 9"/>
              <a:gd name="T1" fmla="*/ 4 h 12"/>
              <a:gd name="T2" fmla="*/ 0 w 9"/>
              <a:gd name="T3" fmla="*/ 1 h 12"/>
              <a:gd name="T4" fmla="*/ 1 w 9"/>
              <a:gd name="T5" fmla="*/ 1 h 12"/>
              <a:gd name="T6" fmla="*/ 2 w 9"/>
              <a:gd name="T7" fmla="*/ 3 h 12"/>
              <a:gd name="T8" fmla="*/ 2 w 9"/>
              <a:gd name="T9" fmla="*/ 3 h 12"/>
              <a:gd name="T10" fmla="*/ 5 w 9"/>
              <a:gd name="T11" fmla="*/ 0 h 12"/>
              <a:gd name="T12" fmla="*/ 9 w 9"/>
              <a:gd name="T13" fmla="*/ 5 h 12"/>
              <a:gd name="T14" fmla="*/ 9 w 9"/>
              <a:gd name="T15" fmla="*/ 12 h 12"/>
              <a:gd name="T16" fmla="*/ 7 w 9"/>
              <a:gd name="T17" fmla="*/ 12 h 12"/>
              <a:gd name="T18" fmla="*/ 7 w 9"/>
              <a:gd name="T19" fmla="*/ 6 h 12"/>
              <a:gd name="T20" fmla="*/ 5 w 9"/>
              <a:gd name="T21" fmla="*/ 2 h 12"/>
              <a:gd name="T22" fmla="*/ 2 w 9"/>
              <a:gd name="T23" fmla="*/ 4 h 12"/>
              <a:gd name="T24" fmla="*/ 2 w 9"/>
              <a:gd name="T25" fmla="*/ 5 h 12"/>
              <a:gd name="T26" fmla="*/ 2 w 9"/>
              <a:gd name="T27" fmla="*/ 12 h 12"/>
              <a:gd name="T28" fmla="*/ 0 w 9"/>
              <a:gd name="T29" fmla="*/ 12 h 12"/>
              <a:gd name="T30" fmla="*/ 0 w 9"/>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 h="12">
                <a:moveTo>
                  <a:pt x="0" y="4"/>
                </a:moveTo>
                <a:cubicBezTo>
                  <a:pt x="0" y="3"/>
                  <a:pt x="0" y="2"/>
                  <a:pt x="0" y="1"/>
                </a:cubicBezTo>
                <a:cubicBezTo>
                  <a:pt x="1" y="1"/>
                  <a:pt x="1" y="1"/>
                  <a:pt x="1" y="1"/>
                </a:cubicBezTo>
                <a:cubicBezTo>
                  <a:pt x="2" y="3"/>
                  <a:pt x="2" y="3"/>
                  <a:pt x="2" y="3"/>
                </a:cubicBezTo>
                <a:cubicBezTo>
                  <a:pt x="2" y="3"/>
                  <a:pt x="2" y="3"/>
                  <a:pt x="2" y="3"/>
                </a:cubicBezTo>
                <a:cubicBezTo>
                  <a:pt x="2" y="1"/>
                  <a:pt x="3" y="0"/>
                  <a:pt x="5" y="0"/>
                </a:cubicBezTo>
                <a:cubicBezTo>
                  <a:pt x="7" y="0"/>
                  <a:pt x="9" y="1"/>
                  <a:pt x="9" y="5"/>
                </a:cubicBezTo>
                <a:cubicBezTo>
                  <a:pt x="9" y="12"/>
                  <a:pt x="9" y="12"/>
                  <a:pt x="9" y="12"/>
                </a:cubicBezTo>
                <a:cubicBezTo>
                  <a:pt x="7" y="12"/>
                  <a:pt x="7" y="12"/>
                  <a:pt x="7" y="12"/>
                </a:cubicBezTo>
                <a:cubicBezTo>
                  <a:pt x="7" y="6"/>
                  <a:pt x="7" y="6"/>
                  <a:pt x="7" y="6"/>
                </a:cubicBezTo>
                <a:cubicBezTo>
                  <a:pt x="7" y="4"/>
                  <a:pt x="7" y="2"/>
                  <a:pt x="5" y="2"/>
                </a:cubicBezTo>
                <a:cubicBezTo>
                  <a:pt x="3" y="2"/>
                  <a:pt x="2" y="3"/>
                  <a:pt x="2" y="4"/>
                </a:cubicBezTo>
                <a:cubicBezTo>
                  <a:pt x="2" y="5"/>
                  <a:pt x="2" y="5"/>
                  <a:pt x="2" y="5"/>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48" name="Rectangle 3802"/>
          <p:cNvSpPr>
            <a:spLocks noChangeArrowheads="1"/>
          </p:cNvSpPr>
          <p:nvPr/>
        </p:nvSpPr>
        <p:spPr bwMode="auto">
          <a:xfrm>
            <a:off x="7868103" y="5277977"/>
            <a:ext cx="4010" cy="2606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449" name="Freeform 3803"/>
          <p:cNvSpPr>
            <a:spLocks noEditPoints="1"/>
          </p:cNvSpPr>
          <p:nvPr/>
        </p:nvSpPr>
        <p:spPr bwMode="auto">
          <a:xfrm>
            <a:off x="7876122" y="5285996"/>
            <a:ext cx="14035" cy="20050"/>
          </a:xfrm>
          <a:custGeom>
            <a:avLst/>
            <a:gdLst>
              <a:gd name="T0" fmla="*/ 7 w 9"/>
              <a:gd name="T1" fmla="*/ 12 h 13"/>
              <a:gd name="T2" fmla="*/ 7 w 9"/>
              <a:gd name="T3" fmla="*/ 11 h 13"/>
              <a:gd name="T4" fmla="*/ 7 w 9"/>
              <a:gd name="T5" fmla="*/ 11 h 13"/>
              <a:gd name="T6" fmla="*/ 4 w 9"/>
              <a:gd name="T7" fmla="*/ 13 h 13"/>
              <a:gd name="T8" fmla="*/ 0 w 9"/>
              <a:gd name="T9" fmla="*/ 9 h 13"/>
              <a:gd name="T10" fmla="*/ 7 w 9"/>
              <a:gd name="T11" fmla="*/ 5 h 13"/>
              <a:gd name="T12" fmla="*/ 7 w 9"/>
              <a:gd name="T13" fmla="*/ 5 h 13"/>
              <a:gd name="T14" fmla="*/ 4 w 9"/>
              <a:gd name="T15" fmla="*/ 2 h 13"/>
              <a:gd name="T16" fmla="*/ 1 w 9"/>
              <a:gd name="T17" fmla="*/ 3 h 13"/>
              <a:gd name="T18" fmla="*/ 1 w 9"/>
              <a:gd name="T19" fmla="*/ 1 h 13"/>
              <a:gd name="T20" fmla="*/ 5 w 9"/>
              <a:gd name="T21" fmla="*/ 0 h 13"/>
              <a:gd name="T22" fmla="*/ 9 w 9"/>
              <a:gd name="T23" fmla="*/ 5 h 13"/>
              <a:gd name="T24" fmla="*/ 9 w 9"/>
              <a:gd name="T25" fmla="*/ 9 h 13"/>
              <a:gd name="T26" fmla="*/ 9 w 9"/>
              <a:gd name="T27" fmla="*/ 12 h 13"/>
              <a:gd name="T28" fmla="*/ 7 w 9"/>
              <a:gd name="T29" fmla="*/ 12 h 13"/>
              <a:gd name="T30" fmla="*/ 7 w 9"/>
              <a:gd name="T31" fmla="*/ 6 h 13"/>
              <a:gd name="T32" fmla="*/ 2 w 9"/>
              <a:gd name="T33" fmla="*/ 9 h 13"/>
              <a:gd name="T34" fmla="*/ 4 w 9"/>
              <a:gd name="T35" fmla="*/ 11 h 13"/>
              <a:gd name="T36" fmla="*/ 7 w 9"/>
              <a:gd name="T37" fmla="*/ 9 h 13"/>
              <a:gd name="T38" fmla="*/ 7 w 9"/>
              <a:gd name="T39" fmla="*/ 8 h 13"/>
              <a:gd name="T40" fmla="*/ 7 w 9"/>
              <a:gd name="T41"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3">
                <a:moveTo>
                  <a:pt x="7" y="12"/>
                </a:moveTo>
                <a:cubicBezTo>
                  <a:pt x="7" y="11"/>
                  <a:pt x="7" y="11"/>
                  <a:pt x="7" y="11"/>
                </a:cubicBezTo>
                <a:cubicBezTo>
                  <a:pt x="7" y="11"/>
                  <a:pt x="7" y="11"/>
                  <a:pt x="7" y="11"/>
                </a:cubicBezTo>
                <a:cubicBezTo>
                  <a:pt x="7" y="12"/>
                  <a:pt x="5" y="13"/>
                  <a:pt x="4" y="13"/>
                </a:cubicBezTo>
                <a:cubicBezTo>
                  <a:pt x="1" y="13"/>
                  <a:pt x="0" y="11"/>
                  <a:pt x="0" y="9"/>
                </a:cubicBezTo>
                <a:cubicBezTo>
                  <a:pt x="0" y="6"/>
                  <a:pt x="3" y="5"/>
                  <a:pt x="7" y="5"/>
                </a:cubicBezTo>
                <a:cubicBezTo>
                  <a:pt x="7" y="5"/>
                  <a:pt x="7" y="5"/>
                  <a:pt x="7" y="5"/>
                </a:cubicBezTo>
                <a:cubicBezTo>
                  <a:pt x="7" y="4"/>
                  <a:pt x="7" y="2"/>
                  <a:pt x="4" y="2"/>
                </a:cubicBezTo>
                <a:cubicBezTo>
                  <a:pt x="3" y="2"/>
                  <a:pt x="2" y="2"/>
                  <a:pt x="1" y="3"/>
                </a:cubicBezTo>
                <a:cubicBezTo>
                  <a:pt x="1" y="1"/>
                  <a:pt x="1" y="1"/>
                  <a:pt x="1" y="1"/>
                </a:cubicBezTo>
                <a:cubicBezTo>
                  <a:pt x="2" y="1"/>
                  <a:pt x="3" y="0"/>
                  <a:pt x="5" y="0"/>
                </a:cubicBezTo>
                <a:cubicBezTo>
                  <a:pt x="8" y="0"/>
                  <a:pt x="9" y="3"/>
                  <a:pt x="9" y="5"/>
                </a:cubicBezTo>
                <a:cubicBezTo>
                  <a:pt x="9" y="9"/>
                  <a:pt x="9" y="9"/>
                  <a:pt x="9" y="9"/>
                </a:cubicBezTo>
                <a:cubicBezTo>
                  <a:pt x="9" y="10"/>
                  <a:pt x="9" y="11"/>
                  <a:pt x="9" y="12"/>
                </a:cubicBezTo>
                <a:lnTo>
                  <a:pt x="7" y="12"/>
                </a:lnTo>
                <a:close/>
                <a:moveTo>
                  <a:pt x="7" y="6"/>
                </a:moveTo>
                <a:cubicBezTo>
                  <a:pt x="5" y="6"/>
                  <a:pt x="2" y="7"/>
                  <a:pt x="2" y="9"/>
                </a:cubicBezTo>
                <a:cubicBezTo>
                  <a:pt x="2" y="10"/>
                  <a:pt x="3" y="11"/>
                  <a:pt x="4" y="11"/>
                </a:cubicBezTo>
                <a:cubicBezTo>
                  <a:pt x="6" y="11"/>
                  <a:pt x="7" y="10"/>
                  <a:pt x="7" y="9"/>
                </a:cubicBezTo>
                <a:cubicBezTo>
                  <a:pt x="7" y="9"/>
                  <a:pt x="7" y="9"/>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50" name="Freeform 3804"/>
          <p:cNvSpPr>
            <a:spLocks noEditPoints="1"/>
          </p:cNvSpPr>
          <p:nvPr/>
        </p:nvSpPr>
        <p:spPr bwMode="auto">
          <a:xfrm>
            <a:off x="7895170" y="5285996"/>
            <a:ext cx="17042" cy="20050"/>
          </a:xfrm>
          <a:custGeom>
            <a:avLst/>
            <a:gdLst>
              <a:gd name="T0" fmla="*/ 11 w 11"/>
              <a:gd name="T1" fmla="*/ 6 h 13"/>
              <a:gd name="T2" fmla="*/ 6 w 11"/>
              <a:gd name="T3" fmla="*/ 13 h 13"/>
              <a:gd name="T4" fmla="*/ 0 w 11"/>
              <a:gd name="T5" fmla="*/ 7 h 13"/>
              <a:gd name="T6" fmla="*/ 6 w 11"/>
              <a:gd name="T7" fmla="*/ 0 h 13"/>
              <a:gd name="T8" fmla="*/ 11 w 11"/>
              <a:gd name="T9" fmla="*/ 6 h 13"/>
              <a:gd name="T10" fmla="*/ 2 w 11"/>
              <a:gd name="T11" fmla="*/ 6 h 13"/>
              <a:gd name="T12" fmla="*/ 6 w 11"/>
              <a:gd name="T13" fmla="*/ 11 h 13"/>
              <a:gd name="T14" fmla="*/ 9 w 11"/>
              <a:gd name="T15" fmla="*/ 6 h 13"/>
              <a:gd name="T16" fmla="*/ 6 w 11"/>
              <a:gd name="T17" fmla="*/ 2 h 13"/>
              <a:gd name="T18" fmla="*/ 2 w 11"/>
              <a:gd name="T19"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3">
                <a:moveTo>
                  <a:pt x="11" y="6"/>
                </a:moveTo>
                <a:cubicBezTo>
                  <a:pt x="11" y="11"/>
                  <a:pt x="9" y="13"/>
                  <a:pt x="6" y="13"/>
                </a:cubicBezTo>
                <a:cubicBezTo>
                  <a:pt x="3" y="13"/>
                  <a:pt x="0" y="10"/>
                  <a:pt x="0" y="7"/>
                </a:cubicBezTo>
                <a:cubicBezTo>
                  <a:pt x="0" y="3"/>
                  <a:pt x="3" y="0"/>
                  <a:pt x="6" y="0"/>
                </a:cubicBezTo>
                <a:cubicBezTo>
                  <a:pt x="9" y="0"/>
                  <a:pt x="11" y="3"/>
                  <a:pt x="11" y="6"/>
                </a:cubicBezTo>
                <a:close/>
                <a:moveTo>
                  <a:pt x="2" y="6"/>
                </a:moveTo>
                <a:cubicBezTo>
                  <a:pt x="2" y="9"/>
                  <a:pt x="4" y="11"/>
                  <a:pt x="6" y="11"/>
                </a:cubicBezTo>
                <a:cubicBezTo>
                  <a:pt x="8" y="11"/>
                  <a:pt x="9" y="9"/>
                  <a:pt x="9" y="6"/>
                </a:cubicBezTo>
                <a:cubicBezTo>
                  <a:pt x="9" y="4"/>
                  <a:pt x="8" y="2"/>
                  <a:pt x="6"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51" name="Freeform 3805"/>
          <p:cNvSpPr/>
          <p:nvPr/>
        </p:nvSpPr>
        <p:spPr bwMode="auto">
          <a:xfrm>
            <a:off x="7917224" y="5285996"/>
            <a:ext cx="9022" cy="18045"/>
          </a:xfrm>
          <a:custGeom>
            <a:avLst/>
            <a:gdLst>
              <a:gd name="T0" fmla="*/ 1 w 6"/>
              <a:gd name="T1" fmla="*/ 4 h 12"/>
              <a:gd name="T2" fmla="*/ 0 w 6"/>
              <a:gd name="T3" fmla="*/ 1 h 12"/>
              <a:gd name="T4" fmla="*/ 2 w 6"/>
              <a:gd name="T5" fmla="*/ 1 h 12"/>
              <a:gd name="T6" fmla="*/ 2 w 6"/>
              <a:gd name="T7" fmla="*/ 3 h 12"/>
              <a:gd name="T8" fmla="*/ 3 w 6"/>
              <a:gd name="T9" fmla="*/ 3 h 12"/>
              <a:gd name="T10" fmla="*/ 6 w 6"/>
              <a:gd name="T11" fmla="*/ 0 h 12"/>
              <a:gd name="T12" fmla="*/ 6 w 6"/>
              <a:gd name="T13" fmla="*/ 0 h 12"/>
              <a:gd name="T14" fmla="*/ 6 w 6"/>
              <a:gd name="T15" fmla="*/ 2 h 12"/>
              <a:gd name="T16" fmla="*/ 6 w 6"/>
              <a:gd name="T17" fmla="*/ 2 h 12"/>
              <a:gd name="T18" fmla="*/ 3 w 6"/>
              <a:gd name="T19" fmla="*/ 5 h 12"/>
              <a:gd name="T20" fmla="*/ 3 w 6"/>
              <a:gd name="T21" fmla="*/ 6 h 12"/>
              <a:gd name="T22" fmla="*/ 3 w 6"/>
              <a:gd name="T23" fmla="*/ 12 h 12"/>
              <a:gd name="T24" fmla="*/ 1 w 6"/>
              <a:gd name="T25" fmla="*/ 12 h 12"/>
              <a:gd name="T26" fmla="*/ 1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1" y="4"/>
                </a:moveTo>
                <a:cubicBezTo>
                  <a:pt x="1" y="3"/>
                  <a:pt x="1" y="2"/>
                  <a:pt x="0" y="1"/>
                </a:cubicBezTo>
                <a:cubicBezTo>
                  <a:pt x="2" y="1"/>
                  <a:pt x="2" y="1"/>
                  <a:pt x="2" y="1"/>
                </a:cubicBezTo>
                <a:cubicBezTo>
                  <a:pt x="2" y="3"/>
                  <a:pt x="2" y="3"/>
                  <a:pt x="2" y="3"/>
                </a:cubicBezTo>
                <a:cubicBezTo>
                  <a:pt x="3" y="3"/>
                  <a:pt x="3" y="3"/>
                  <a:pt x="3" y="3"/>
                </a:cubicBezTo>
                <a:cubicBezTo>
                  <a:pt x="3" y="1"/>
                  <a:pt x="4" y="0"/>
                  <a:pt x="6" y="0"/>
                </a:cubicBezTo>
                <a:cubicBezTo>
                  <a:pt x="6" y="0"/>
                  <a:pt x="6" y="0"/>
                  <a:pt x="6" y="0"/>
                </a:cubicBezTo>
                <a:cubicBezTo>
                  <a:pt x="6" y="2"/>
                  <a:pt x="6" y="2"/>
                  <a:pt x="6" y="2"/>
                </a:cubicBezTo>
                <a:cubicBezTo>
                  <a:pt x="6" y="2"/>
                  <a:pt x="6" y="2"/>
                  <a:pt x="6" y="2"/>
                </a:cubicBezTo>
                <a:cubicBezTo>
                  <a:pt x="4" y="2"/>
                  <a:pt x="3" y="4"/>
                  <a:pt x="3" y="5"/>
                </a:cubicBezTo>
                <a:cubicBezTo>
                  <a:pt x="3" y="5"/>
                  <a:pt x="3" y="6"/>
                  <a:pt x="3" y="6"/>
                </a:cubicBezTo>
                <a:cubicBezTo>
                  <a:pt x="3" y="12"/>
                  <a:pt x="3" y="12"/>
                  <a:pt x="3" y="12"/>
                </a:cubicBezTo>
                <a:cubicBezTo>
                  <a:pt x="1" y="12"/>
                  <a:pt x="1" y="12"/>
                  <a:pt x="1" y="12"/>
                </a:cubicBezTo>
                <a:lnTo>
                  <a:pt x="1"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52" name="Freeform 3806"/>
          <p:cNvSpPr>
            <a:spLocks noEditPoints="1"/>
          </p:cNvSpPr>
          <p:nvPr/>
        </p:nvSpPr>
        <p:spPr bwMode="auto">
          <a:xfrm>
            <a:off x="7930256" y="5285996"/>
            <a:ext cx="15037" cy="20050"/>
          </a:xfrm>
          <a:custGeom>
            <a:avLst/>
            <a:gdLst>
              <a:gd name="T0" fmla="*/ 2 w 10"/>
              <a:gd name="T1" fmla="*/ 7 h 13"/>
              <a:gd name="T2" fmla="*/ 6 w 10"/>
              <a:gd name="T3" fmla="*/ 11 h 13"/>
              <a:gd name="T4" fmla="*/ 9 w 10"/>
              <a:gd name="T5" fmla="*/ 10 h 13"/>
              <a:gd name="T6" fmla="*/ 9 w 10"/>
              <a:gd name="T7" fmla="*/ 12 h 13"/>
              <a:gd name="T8" fmla="*/ 6 w 10"/>
              <a:gd name="T9" fmla="*/ 13 h 13"/>
              <a:gd name="T10" fmla="*/ 0 w 10"/>
              <a:gd name="T11" fmla="*/ 7 h 13"/>
              <a:gd name="T12" fmla="*/ 5 w 10"/>
              <a:gd name="T13" fmla="*/ 0 h 13"/>
              <a:gd name="T14" fmla="*/ 10 w 10"/>
              <a:gd name="T15" fmla="*/ 6 h 13"/>
              <a:gd name="T16" fmla="*/ 10 w 10"/>
              <a:gd name="T17" fmla="*/ 7 h 13"/>
              <a:gd name="T18" fmla="*/ 2 w 10"/>
              <a:gd name="T19" fmla="*/ 7 h 13"/>
              <a:gd name="T20" fmla="*/ 8 w 10"/>
              <a:gd name="T21" fmla="*/ 5 h 13"/>
              <a:gd name="T22" fmla="*/ 5 w 10"/>
              <a:gd name="T23" fmla="*/ 2 h 13"/>
              <a:gd name="T24" fmla="*/ 2 w 10"/>
              <a:gd name="T25" fmla="*/ 5 h 13"/>
              <a:gd name="T26" fmla="*/ 8 w 10"/>
              <a:gd name="T27" fmla="*/ 5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3">
                <a:moveTo>
                  <a:pt x="2" y="7"/>
                </a:moveTo>
                <a:cubicBezTo>
                  <a:pt x="2" y="10"/>
                  <a:pt x="4" y="11"/>
                  <a:pt x="6" y="11"/>
                </a:cubicBezTo>
                <a:cubicBezTo>
                  <a:pt x="7" y="11"/>
                  <a:pt x="8" y="11"/>
                  <a:pt x="9" y="10"/>
                </a:cubicBezTo>
                <a:cubicBezTo>
                  <a:pt x="9" y="12"/>
                  <a:pt x="9" y="12"/>
                  <a:pt x="9" y="12"/>
                </a:cubicBezTo>
                <a:cubicBezTo>
                  <a:pt x="9" y="12"/>
                  <a:pt x="7" y="13"/>
                  <a:pt x="6" y="13"/>
                </a:cubicBezTo>
                <a:cubicBezTo>
                  <a:pt x="2" y="13"/>
                  <a:pt x="0" y="10"/>
                  <a:pt x="0" y="7"/>
                </a:cubicBezTo>
                <a:cubicBezTo>
                  <a:pt x="0" y="3"/>
                  <a:pt x="2" y="0"/>
                  <a:pt x="5" y="0"/>
                </a:cubicBezTo>
                <a:cubicBezTo>
                  <a:pt x="9" y="0"/>
                  <a:pt x="10" y="4"/>
                  <a:pt x="10" y="6"/>
                </a:cubicBezTo>
                <a:cubicBezTo>
                  <a:pt x="10" y="6"/>
                  <a:pt x="10" y="7"/>
                  <a:pt x="10" y="7"/>
                </a:cubicBezTo>
                <a:lnTo>
                  <a:pt x="2" y="7"/>
                </a:lnTo>
                <a:close/>
                <a:moveTo>
                  <a:pt x="8" y="5"/>
                </a:moveTo>
                <a:cubicBezTo>
                  <a:pt x="8" y="4"/>
                  <a:pt x="7" y="2"/>
                  <a:pt x="5" y="2"/>
                </a:cubicBezTo>
                <a:cubicBezTo>
                  <a:pt x="3" y="2"/>
                  <a:pt x="2" y="4"/>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53" name="Freeform 3807"/>
          <p:cNvSpPr>
            <a:spLocks noEditPoints="1"/>
          </p:cNvSpPr>
          <p:nvPr/>
        </p:nvSpPr>
        <p:spPr bwMode="auto">
          <a:xfrm>
            <a:off x="7948301" y="5285996"/>
            <a:ext cx="16040" cy="20050"/>
          </a:xfrm>
          <a:custGeom>
            <a:avLst/>
            <a:gdLst>
              <a:gd name="T0" fmla="*/ 2 w 10"/>
              <a:gd name="T1" fmla="*/ 7 h 13"/>
              <a:gd name="T2" fmla="*/ 6 w 10"/>
              <a:gd name="T3" fmla="*/ 11 h 13"/>
              <a:gd name="T4" fmla="*/ 9 w 10"/>
              <a:gd name="T5" fmla="*/ 10 h 13"/>
              <a:gd name="T6" fmla="*/ 10 w 10"/>
              <a:gd name="T7" fmla="*/ 12 h 13"/>
              <a:gd name="T8" fmla="*/ 6 w 10"/>
              <a:gd name="T9" fmla="*/ 13 h 13"/>
              <a:gd name="T10" fmla="*/ 0 w 10"/>
              <a:gd name="T11" fmla="*/ 7 h 13"/>
              <a:gd name="T12" fmla="*/ 6 w 10"/>
              <a:gd name="T13" fmla="*/ 0 h 13"/>
              <a:gd name="T14" fmla="*/ 10 w 10"/>
              <a:gd name="T15" fmla="*/ 6 h 13"/>
              <a:gd name="T16" fmla="*/ 10 w 10"/>
              <a:gd name="T17" fmla="*/ 7 h 13"/>
              <a:gd name="T18" fmla="*/ 2 w 10"/>
              <a:gd name="T19" fmla="*/ 7 h 13"/>
              <a:gd name="T20" fmla="*/ 8 w 10"/>
              <a:gd name="T21" fmla="*/ 5 h 13"/>
              <a:gd name="T22" fmla="*/ 6 w 10"/>
              <a:gd name="T23" fmla="*/ 2 h 13"/>
              <a:gd name="T24" fmla="*/ 2 w 10"/>
              <a:gd name="T25" fmla="*/ 5 h 13"/>
              <a:gd name="T26" fmla="*/ 8 w 10"/>
              <a:gd name="T27" fmla="*/ 5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3">
                <a:moveTo>
                  <a:pt x="2" y="7"/>
                </a:moveTo>
                <a:cubicBezTo>
                  <a:pt x="2" y="10"/>
                  <a:pt x="4" y="11"/>
                  <a:pt x="6" y="11"/>
                </a:cubicBezTo>
                <a:cubicBezTo>
                  <a:pt x="8" y="11"/>
                  <a:pt x="9" y="11"/>
                  <a:pt x="9" y="10"/>
                </a:cubicBezTo>
                <a:cubicBezTo>
                  <a:pt x="10" y="12"/>
                  <a:pt x="10" y="12"/>
                  <a:pt x="10" y="12"/>
                </a:cubicBezTo>
                <a:cubicBezTo>
                  <a:pt x="9" y="12"/>
                  <a:pt x="8" y="13"/>
                  <a:pt x="6" y="13"/>
                </a:cubicBezTo>
                <a:cubicBezTo>
                  <a:pt x="2" y="13"/>
                  <a:pt x="0" y="10"/>
                  <a:pt x="0" y="7"/>
                </a:cubicBezTo>
                <a:cubicBezTo>
                  <a:pt x="0" y="3"/>
                  <a:pt x="2" y="0"/>
                  <a:pt x="6" y="0"/>
                </a:cubicBezTo>
                <a:cubicBezTo>
                  <a:pt x="9" y="0"/>
                  <a:pt x="10" y="4"/>
                  <a:pt x="10" y="6"/>
                </a:cubicBezTo>
                <a:cubicBezTo>
                  <a:pt x="10" y="6"/>
                  <a:pt x="10" y="7"/>
                  <a:pt x="10" y="7"/>
                </a:cubicBezTo>
                <a:lnTo>
                  <a:pt x="2" y="7"/>
                </a:lnTo>
                <a:close/>
                <a:moveTo>
                  <a:pt x="8" y="5"/>
                </a:moveTo>
                <a:cubicBezTo>
                  <a:pt x="8" y="4"/>
                  <a:pt x="8" y="2"/>
                  <a:pt x="6" y="2"/>
                </a:cubicBezTo>
                <a:cubicBezTo>
                  <a:pt x="3" y="2"/>
                  <a:pt x="2" y="4"/>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54" name="Freeform 3808"/>
          <p:cNvSpPr/>
          <p:nvPr/>
        </p:nvSpPr>
        <p:spPr bwMode="auto">
          <a:xfrm>
            <a:off x="7967348" y="5280984"/>
            <a:ext cx="11027" cy="25062"/>
          </a:xfrm>
          <a:custGeom>
            <a:avLst/>
            <a:gdLst>
              <a:gd name="T0" fmla="*/ 4 w 7"/>
              <a:gd name="T1" fmla="*/ 0 h 16"/>
              <a:gd name="T2" fmla="*/ 4 w 7"/>
              <a:gd name="T3" fmla="*/ 4 h 16"/>
              <a:gd name="T4" fmla="*/ 7 w 7"/>
              <a:gd name="T5" fmla="*/ 4 h 16"/>
              <a:gd name="T6" fmla="*/ 7 w 7"/>
              <a:gd name="T7" fmla="*/ 5 h 16"/>
              <a:gd name="T8" fmla="*/ 4 w 7"/>
              <a:gd name="T9" fmla="*/ 5 h 16"/>
              <a:gd name="T10" fmla="*/ 4 w 7"/>
              <a:gd name="T11" fmla="*/ 12 h 16"/>
              <a:gd name="T12" fmla="*/ 6 w 7"/>
              <a:gd name="T13" fmla="*/ 14 h 16"/>
              <a:gd name="T14" fmla="*/ 7 w 7"/>
              <a:gd name="T15" fmla="*/ 14 h 16"/>
              <a:gd name="T16" fmla="*/ 7 w 7"/>
              <a:gd name="T17" fmla="*/ 15 h 16"/>
              <a:gd name="T18" fmla="*/ 5 w 7"/>
              <a:gd name="T19" fmla="*/ 16 h 16"/>
              <a:gd name="T20" fmla="*/ 3 w 7"/>
              <a:gd name="T21" fmla="*/ 15 h 16"/>
              <a:gd name="T22" fmla="*/ 2 w 7"/>
              <a:gd name="T23" fmla="*/ 12 h 16"/>
              <a:gd name="T24" fmla="*/ 2 w 7"/>
              <a:gd name="T25" fmla="*/ 5 h 16"/>
              <a:gd name="T26" fmla="*/ 0 w 7"/>
              <a:gd name="T27" fmla="*/ 5 h 16"/>
              <a:gd name="T28" fmla="*/ 0 w 7"/>
              <a:gd name="T29" fmla="*/ 4 h 16"/>
              <a:gd name="T30" fmla="*/ 2 w 7"/>
              <a:gd name="T31" fmla="*/ 4 h 16"/>
              <a:gd name="T32" fmla="*/ 2 w 7"/>
              <a:gd name="T33" fmla="*/ 1 h 16"/>
              <a:gd name="T34" fmla="*/ 4 w 7"/>
              <a:gd name="T3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6">
                <a:moveTo>
                  <a:pt x="4" y="0"/>
                </a:moveTo>
                <a:cubicBezTo>
                  <a:pt x="4" y="4"/>
                  <a:pt x="4" y="4"/>
                  <a:pt x="4" y="4"/>
                </a:cubicBezTo>
                <a:cubicBezTo>
                  <a:pt x="7" y="4"/>
                  <a:pt x="7" y="4"/>
                  <a:pt x="7" y="4"/>
                </a:cubicBezTo>
                <a:cubicBezTo>
                  <a:pt x="7" y="5"/>
                  <a:pt x="7" y="5"/>
                  <a:pt x="7" y="5"/>
                </a:cubicBezTo>
                <a:cubicBezTo>
                  <a:pt x="4" y="5"/>
                  <a:pt x="4" y="5"/>
                  <a:pt x="4" y="5"/>
                </a:cubicBezTo>
                <a:cubicBezTo>
                  <a:pt x="4" y="12"/>
                  <a:pt x="4" y="12"/>
                  <a:pt x="4" y="12"/>
                </a:cubicBezTo>
                <a:cubicBezTo>
                  <a:pt x="4" y="13"/>
                  <a:pt x="4" y="14"/>
                  <a:pt x="6" y="14"/>
                </a:cubicBezTo>
                <a:cubicBezTo>
                  <a:pt x="6" y="14"/>
                  <a:pt x="7" y="14"/>
                  <a:pt x="7" y="14"/>
                </a:cubicBezTo>
                <a:cubicBezTo>
                  <a:pt x="7" y="15"/>
                  <a:pt x="7" y="15"/>
                  <a:pt x="7" y="15"/>
                </a:cubicBezTo>
                <a:cubicBezTo>
                  <a:pt x="7" y="15"/>
                  <a:pt x="6" y="16"/>
                  <a:pt x="5" y="16"/>
                </a:cubicBezTo>
                <a:cubicBezTo>
                  <a:pt x="4" y="16"/>
                  <a:pt x="3" y="15"/>
                  <a:pt x="3" y="15"/>
                </a:cubicBezTo>
                <a:cubicBezTo>
                  <a:pt x="2" y="14"/>
                  <a:pt x="2" y="13"/>
                  <a:pt x="2" y="12"/>
                </a:cubicBezTo>
                <a:cubicBezTo>
                  <a:pt x="2" y="5"/>
                  <a:pt x="2" y="5"/>
                  <a:pt x="2" y="5"/>
                </a:cubicBezTo>
                <a:cubicBezTo>
                  <a:pt x="0" y="5"/>
                  <a:pt x="0" y="5"/>
                  <a:pt x="0" y="5"/>
                </a:cubicBezTo>
                <a:cubicBezTo>
                  <a:pt x="0" y="4"/>
                  <a:pt x="0" y="4"/>
                  <a:pt x="0" y="4"/>
                </a:cubicBezTo>
                <a:cubicBezTo>
                  <a:pt x="2" y="4"/>
                  <a:pt x="2" y="4"/>
                  <a:pt x="2" y="4"/>
                </a:cubicBezTo>
                <a:cubicBezTo>
                  <a:pt x="2" y="1"/>
                  <a:pt x="2" y="1"/>
                  <a:pt x="2"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55" name="Freeform 3809"/>
          <p:cNvSpPr/>
          <p:nvPr/>
        </p:nvSpPr>
        <p:spPr bwMode="auto">
          <a:xfrm>
            <a:off x="7989402" y="5286999"/>
            <a:ext cx="17042" cy="17042"/>
          </a:xfrm>
          <a:custGeom>
            <a:avLst/>
            <a:gdLst>
              <a:gd name="T0" fmla="*/ 2 w 11"/>
              <a:gd name="T1" fmla="*/ 0 h 11"/>
              <a:gd name="T2" fmla="*/ 5 w 11"/>
              <a:gd name="T3" fmla="*/ 6 h 11"/>
              <a:gd name="T4" fmla="*/ 5 w 11"/>
              <a:gd name="T5" fmla="*/ 9 h 11"/>
              <a:gd name="T6" fmla="*/ 6 w 11"/>
              <a:gd name="T7" fmla="*/ 9 h 11"/>
              <a:gd name="T8" fmla="*/ 7 w 11"/>
              <a:gd name="T9" fmla="*/ 6 h 11"/>
              <a:gd name="T10" fmla="*/ 9 w 11"/>
              <a:gd name="T11" fmla="*/ 0 h 11"/>
              <a:gd name="T12" fmla="*/ 11 w 11"/>
              <a:gd name="T13" fmla="*/ 0 h 11"/>
              <a:gd name="T14" fmla="*/ 6 w 11"/>
              <a:gd name="T15" fmla="*/ 11 h 11"/>
              <a:gd name="T16" fmla="*/ 4 w 11"/>
              <a:gd name="T17" fmla="*/ 11 h 11"/>
              <a:gd name="T18" fmla="*/ 0 w 11"/>
              <a:gd name="T19" fmla="*/ 0 h 11"/>
              <a:gd name="T20" fmla="*/ 2 w 11"/>
              <a:gd name="T2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11">
                <a:moveTo>
                  <a:pt x="2" y="0"/>
                </a:moveTo>
                <a:cubicBezTo>
                  <a:pt x="5" y="6"/>
                  <a:pt x="5" y="6"/>
                  <a:pt x="5" y="6"/>
                </a:cubicBezTo>
                <a:cubicBezTo>
                  <a:pt x="5" y="7"/>
                  <a:pt x="5" y="8"/>
                  <a:pt x="5" y="9"/>
                </a:cubicBezTo>
                <a:cubicBezTo>
                  <a:pt x="6" y="9"/>
                  <a:pt x="6" y="9"/>
                  <a:pt x="6" y="9"/>
                </a:cubicBezTo>
                <a:cubicBezTo>
                  <a:pt x="6" y="8"/>
                  <a:pt x="6" y="7"/>
                  <a:pt x="7" y="6"/>
                </a:cubicBezTo>
                <a:cubicBezTo>
                  <a:pt x="9" y="0"/>
                  <a:pt x="9" y="0"/>
                  <a:pt x="9" y="0"/>
                </a:cubicBezTo>
                <a:cubicBezTo>
                  <a:pt x="11" y="0"/>
                  <a:pt x="11" y="0"/>
                  <a:pt x="11" y="0"/>
                </a:cubicBezTo>
                <a:cubicBezTo>
                  <a:pt x="6" y="11"/>
                  <a:pt x="6" y="11"/>
                  <a:pt x="6" y="11"/>
                </a:cubicBezTo>
                <a:cubicBezTo>
                  <a:pt x="4" y="11"/>
                  <a:pt x="4" y="11"/>
                  <a:pt x="4" y="11"/>
                </a:cubicBezTo>
                <a:cubicBezTo>
                  <a:pt x="0" y="0"/>
                  <a:pt x="0" y="0"/>
                  <a:pt x="0" y="0"/>
                </a:cubicBez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56" name="Freeform 3810"/>
          <p:cNvSpPr>
            <a:spLocks noEditPoints="1"/>
          </p:cNvSpPr>
          <p:nvPr/>
        </p:nvSpPr>
        <p:spPr bwMode="auto">
          <a:xfrm>
            <a:off x="8010454" y="5278979"/>
            <a:ext cx="4010" cy="25062"/>
          </a:xfrm>
          <a:custGeom>
            <a:avLst/>
            <a:gdLst>
              <a:gd name="T0" fmla="*/ 3 w 3"/>
              <a:gd name="T1" fmla="*/ 1 h 16"/>
              <a:gd name="T2" fmla="*/ 1 w 3"/>
              <a:gd name="T3" fmla="*/ 3 h 16"/>
              <a:gd name="T4" fmla="*/ 0 w 3"/>
              <a:gd name="T5" fmla="*/ 1 h 16"/>
              <a:gd name="T6" fmla="*/ 1 w 3"/>
              <a:gd name="T7" fmla="*/ 0 h 16"/>
              <a:gd name="T8" fmla="*/ 3 w 3"/>
              <a:gd name="T9" fmla="*/ 1 h 16"/>
              <a:gd name="T10" fmla="*/ 0 w 3"/>
              <a:gd name="T11" fmla="*/ 16 h 16"/>
              <a:gd name="T12" fmla="*/ 0 w 3"/>
              <a:gd name="T13" fmla="*/ 5 h 16"/>
              <a:gd name="T14" fmla="*/ 3 w 3"/>
              <a:gd name="T15" fmla="*/ 5 h 16"/>
              <a:gd name="T16" fmla="*/ 3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3"/>
                  <a:pt x="1" y="3"/>
                </a:cubicBezTo>
                <a:cubicBezTo>
                  <a:pt x="1" y="3"/>
                  <a:pt x="0" y="2"/>
                  <a:pt x="0" y="1"/>
                </a:cubicBezTo>
                <a:cubicBezTo>
                  <a:pt x="0" y="1"/>
                  <a:pt x="1" y="0"/>
                  <a:pt x="1" y="0"/>
                </a:cubicBezTo>
                <a:cubicBezTo>
                  <a:pt x="2" y="0"/>
                  <a:pt x="3" y="1"/>
                  <a:pt x="3" y="1"/>
                </a:cubicBezTo>
                <a:close/>
                <a:moveTo>
                  <a:pt x="0" y="16"/>
                </a:moveTo>
                <a:cubicBezTo>
                  <a:pt x="0" y="5"/>
                  <a:pt x="0" y="5"/>
                  <a:pt x="0" y="5"/>
                </a:cubicBezTo>
                <a:cubicBezTo>
                  <a:pt x="3" y="5"/>
                  <a:pt x="3" y="5"/>
                  <a:pt x="3" y="5"/>
                </a:cubicBezTo>
                <a:cubicBezTo>
                  <a:pt x="3" y="16"/>
                  <a:pt x="3" y="16"/>
                  <a:pt x="3"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57" name="Freeform 3811"/>
          <p:cNvSpPr/>
          <p:nvPr/>
        </p:nvSpPr>
        <p:spPr bwMode="auto">
          <a:xfrm>
            <a:off x="8017472" y="5286999"/>
            <a:ext cx="18045" cy="17042"/>
          </a:xfrm>
          <a:custGeom>
            <a:avLst/>
            <a:gdLst>
              <a:gd name="T0" fmla="*/ 2 w 11"/>
              <a:gd name="T1" fmla="*/ 0 h 11"/>
              <a:gd name="T2" fmla="*/ 5 w 11"/>
              <a:gd name="T3" fmla="*/ 6 h 11"/>
              <a:gd name="T4" fmla="*/ 5 w 11"/>
              <a:gd name="T5" fmla="*/ 9 h 11"/>
              <a:gd name="T6" fmla="*/ 6 w 11"/>
              <a:gd name="T7" fmla="*/ 9 h 11"/>
              <a:gd name="T8" fmla="*/ 7 w 11"/>
              <a:gd name="T9" fmla="*/ 6 h 11"/>
              <a:gd name="T10" fmla="*/ 9 w 11"/>
              <a:gd name="T11" fmla="*/ 0 h 11"/>
              <a:gd name="T12" fmla="*/ 11 w 11"/>
              <a:gd name="T13" fmla="*/ 0 h 11"/>
              <a:gd name="T14" fmla="*/ 6 w 11"/>
              <a:gd name="T15" fmla="*/ 11 h 11"/>
              <a:gd name="T16" fmla="*/ 4 w 11"/>
              <a:gd name="T17" fmla="*/ 11 h 11"/>
              <a:gd name="T18" fmla="*/ 0 w 11"/>
              <a:gd name="T19" fmla="*/ 0 h 11"/>
              <a:gd name="T20" fmla="*/ 2 w 11"/>
              <a:gd name="T2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11">
                <a:moveTo>
                  <a:pt x="2" y="0"/>
                </a:moveTo>
                <a:cubicBezTo>
                  <a:pt x="5" y="6"/>
                  <a:pt x="5" y="6"/>
                  <a:pt x="5" y="6"/>
                </a:cubicBezTo>
                <a:cubicBezTo>
                  <a:pt x="5" y="7"/>
                  <a:pt x="5" y="8"/>
                  <a:pt x="5" y="9"/>
                </a:cubicBezTo>
                <a:cubicBezTo>
                  <a:pt x="6" y="9"/>
                  <a:pt x="6" y="9"/>
                  <a:pt x="6" y="9"/>
                </a:cubicBezTo>
                <a:cubicBezTo>
                  <a:pt x="6" y="8"/>
                  <a:pt x="6" y="7"/>
                  <a:pt x="7" y="6"/>
                </a:cubicBezTo>
                <a:cubicBezTo>
                  <a:pt x="9" y="0"/>
                  <a:pt x="9" y="0"/>
                  <a:pt x="9" y="0"/>
                </a:cubicBezTo>
                <a:cubicBezTo>
                  <a:pt x="11" y="0"/>
                  <a:pt x="11" y="0"/>
                  <a:pt x="11" y="0"/>
                </a:cubicBezTo>
                <a:cubicBezTo>
                  <a:pt x="6" y="11"/>
                  <a:pt x="6" y="11"/>
                  <a:pt x="6" y="11"/>
                </a:cubicBezTo>
                <a:cubicBezTo>
                  <a:pt x="4" y="11"/>
                  <a:pt x="4" y="11"/>
                  <a:pt x="4" y="11"/>
                </a:cubicBezTo>
                <a:cubicBezTo>
                  <a:pt x="0" y="0"/>
                  <a:pt x="0" y="0"/>
                  <a:pt x="0" y="0"/>
                </a:cubicBez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58" name="Freeform 3812"/>
          <p:cNvSpPr>
            <a:spLocks noEditPoints="1"/>
          </p:cNvSpPr>
          <p:nvPr/>
        </p:nvSpPr>
        <p:spPr bwMode="auto">
          <a:xfrm>
            <a:off x="8036519" y="5285996"/>
            <a:ext cx="17042" cy="20050"/>
          </a:xfrm>
          <a:custGeom>
            <a:avLst/>
            <a:gdLst>
              <a:gd name="T0" fmla="*/ 2 w 11"/>
              <a:gd name="T1" fmla="*/ 7 h 13"/>
              <a:gd name="T2" fmla="*/ 6 w 11"/>
              <a:gd name="T3" fmla="*/ 11 h 13"/>
              <a:gd name="T4" fmla="*/ 10 w 11"/>
              <a:gd name="T5" fmla="*/ 10 h 13"/>
              <a:gd name="T6" fmla="*/ 10 w 11"/>
              <a:gd name="T7" fmla="*/ 12 h 13"/>
              <a:gd name="T8" fmla="*/ 6 w 11"/>
              <a:gd name="T9" fmla="*/ 13 h 13"/>
              <a:gd name="T10" fmla="*/ 0 w 11"/>
              <a:gd name="T11" fmla="*/ 7 h 13"/>
              <a:gd name="T12" fmla="*/ 6 w 11"/>
              <a:gd name="T13" fmla="*/ 0 h 13"/>
              <a:gd name="T14" fmla="*/ 11 w 11"/>
              <a:gd name="T15" fmla="*/ 6 h 13"/>
              <a:gd name="T16" fmla="*/ 11 w 11"/>
              <a:gd name="T17" fmla="*/ 7 h 13"/>
              <a:gd name="T18" fmla="*/ 2 w 11"/>
              <a:gd name="T19" fmla="*/ 7 h 13"/>
              <a:gd name="T20" fmla="*/ 9 w 11"/>
              <a:gd name="T21" fmla="*/ 5 h 13"/>
              <a:gd name="T22" fmla="*/ 6 w 11"/>
              <a:gd name="T23" fmla="*/ 2 h 13"/>
              <a:gd name="T24" fmla="*/ 2 w 11"/>
              <a:gd name="T25" fmla="*/ 5 h 13"/>
              <a:gd name="T26" fmla="*/ 9 w 11"/>
              <a:gd name="T27" fmla="*/ 5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3">
                <a:moveTo>
                  <a:pt x="2" y="7"/>
                </a:moveTo>
                <a:cubicBezTo>
                  <a:pt x="2" y="10"/>
                  <a:pt x="4" y="11"/>
                  <a:pt x="6" y="11"/>
                </a:cubicBezTo>
                <a:cubicBezTo>
                  <a:pt x="8" y="11"/>
                  <a:pt x="9" y="11"/>
                  <a:pt x="10" y="10"/>
                </a:cubicBezTo>
                <a:cubicBezTo>
                  <a:pt x="10" y="12"/>
                  <a:pt x="10" y="12"/>
                  <a:pt x="10" y="12"/>
                </a:cubicBezTo>
                <a:cubicBezTo>
                  <a:pt x="9" y="12"/>
                  <a:pt x="8" y="13"/>
                  <a:pt x="6" y="13"/>
                </a:cubicBezTo>
                <a:cubicBezTo>
                  <a:pt x="2" y="13"/>
                  <a:pt x="0" y="10"/>
                  <a:pt x="0" y="7"/>
                </a:cubicBezTo>
                <a:cubicBezTo>
                  <a:pt x="0" y="3"/>
                  <a:pt x="2" y="0"/>
                  <a:pt x="6" y="0"/>
                </a:cubicBezTo>
                <a:cubicBezTo>
                  <a:pt x="10" y="0"/>
                  <a:pt x="11" y="4"/>
                  <a:pt x="11" y="6"/>
                </a:cubicBezTo>
                <a:cubicBezTo>
                  <a:pt x="11" y="6"/>
                  <a:pt x="11" y="7"/>
                  <a:pt x="11" y="7"/>
                </a:cubicBezTo>
                <a:lnTo>
                  <a:pt x="2" y="7"/>
                </a:lnTo>
                <a:close/>
                <a:moveTo>
                  <a:pt x="9" y="5"/>
                </a:moveTo>
                <a:cubicBezTo>
                  <a:pt x="9" y="4"/>
                  <a:pt x="8" y="2"/>
                  <a:pt x="6" y="2"/>
                </a:cubicBezTo>
                <a:cubicBezTo>
                  <a:pt x="4" y="2"/>
                  <a:pt x="3" y="4"/>
                  <a:pt x="2" y="5"/>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59" name="Freeform 3813"/>
          <p:cNvSpPr/>
          <p:nvPr/>
        </p:nvSpPr>
        <p:spPr bwMode="auto">
          <a:xfrm>
            <a:off x="8058573" y="5285996"/>
            <a:ext cx="8020" cy="18045"/>
          </a:xfrm>
          <a:custGeom>
            <a:avLst/>
            <a:gdLst>
              <a:gd name="T0" fmla="*/ 0 w 5"/>
              <a:gd name="T1" fmla="*/ 4 h 12"/>
              <a:gd name="T2" fmla="*/ 0 w 5"/>
              <a:gd name="T3" fmla="*/ 1 h 12"/>
              <a:gd name="T4" fmla="*/ 1 w 5"/>
              <a:gd name="T5" fmla="*/ 1 h 12"/>
              <a:gd name="T6" fmla="*/ 1 w 5"/>
              <a:gd name="T7" fmla="*/ 3 h 12"/>
              <a:gd name="T8" fmla="*/ 2 w 5"/>
              <a:gd name="T9" fmla="*/ 3 h 12"/>
              <a:gd name="T10" fmla="*/ 5 w 5"/>
              <a:gd name="T11" fmla="*/ 0 h 12"/>
              <a:gd name="T12" fmla="*/ 5 w 5"/>
              <a:gd name="T13" fmla="*/ 0 h 12"/>
              <a:gd name="T14" fmla="*/ 5 w 5"/>
              <a:gd name="T15" fmla="*/ 2 h 12"/>
              <a:gd name="T16" fmla="*/ 5 w 5"/>
              <a:gd name="T17" fmla="*/ 2 h 12"/>
              <a:gd name="T18" fmla="*/ 2 w 5"/>
              <a:gd name="T19" fmla="*/ 5 h 12"/>
              <a:gd name="T20" fmla="*/ 2 w 5"/>
              <a:gd name="T21" fmla="*/ 6 h 12"/>
              <a:gd name="T22" fmla="*/ 2 w 5"/>
              <a:gd name="T23" fmla="*/ 12 h 12"/>
              <a:gd name="T24" fmla="*/ 0 w 5"/>
              <a:gd name="T25" fmla="*/ 12 h 12"/>
              <a:gd name="T26" fmla="*/ 0 w 5"/>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12">
                <a:moveTo>
                  <a:pt x="0" y="4"/>
                </a:moveTo>
                <a:cubicBezTo>
                  <a:pt x="0" y="3"/>
                  <a:pt x="0" y="2"/>
                  <a:pt x="0" y="1"/>
                </a:cubicBezTo>
                <a:cubicBezTo>
                  <a:pt x="1" y="1"/>
                  <a:pt x="1" y="1"/>
                  <a:pt x="1" y="1"/>
                </a:cubicBezTo>
                <a:cubicBezTo>
                  <a:pt x="1" y="3"/>
                  <a:pt x="1" y="3"/>
                  <a:pt x="1" y="3"/>
                </a:cubicBezTo>
                <a:cubicBezTo>
                  <a:pt x="2" y="3"/>
                  <a:pt x="2" y="3"/>
                  <a:pt x="2" y="3"/>
                </a:cubicBezTo>
                <a:cubicBezTo>
                  <a:pt x="2" y="1"/>
                  <a:pt x="3" y="0"/>
                  <a:pt x="5" y="0"/>
                </a:cubicBezTo>
                <a:cubicBezTo>
                  <a:pt x="5" y="0"/>
                  <a:pt x="5" y="0"/>
                  <a:pt x="5" y="0"/>
                </a:cubicBezTo>
                <a:cubicBezTo>
                  <a:pt x="5" y="2"/>
                  <a:pt x="5" y="2"/>
                  <a:pt x="5" y="2"/>
                </a:cubicBezTo>
                <a:cubicBezTo>
                  <a:pt x="5" y="2"/>
                  <a:pt x="5" y="2"/>
                  <a:pt x="5" y="2"/>
                </a:cubicBezTo>
                <a:cubicBezTo>
                  <a:pt x="3" y="2"/>
                  <a:pt x="2" y="4"/>
                  <a:pt x="2" y="5"/>
                </a:cubicBezTo>
                <a:cubicBezTo>
                  <a:pt x="2" y="5"/>
                  <a:pt x="2" y="6"/>
                  <a:pt x="2" y="6"/>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60" name="Freeform 3814"/>
          <p:cNvSpPr/>
          <p:nvPr/>
        </p:nvSpPr>
        <p:spPr bwMode="auto">
          <a:xfrm>
            <a:off x="8071606" y="5285996"/>
            <a:ext cx="9022" cy="18045"/>
          </a:xfrm>
          <a:custGeom>
            <a:avLst/>
            <a:gdLst>
              <a:gd name="T0" fmla="*/ 0 w 6"/>
              <a:gd name="T1" fmla="*/ 4 h 12"/>
              <a:gd name="T2" fmla="*/ 0 w 6"/>
              <a:gd name="T3" fmla="*/ 1 h 12"/>
              <a:gd name="T4" fmla="*/ 2 w 6"/>
              <a:gd name="T5" fmla="*/ 1 h 12"/>
              <a:gd name="T6" fmla="*/ 2 w 6"/>
              <a:gd name="T7" fmla="*/ 3 h 12"/>
              <a:gd name="T8" fmla="*/ 2 w 6"/>
              <a:gd name="T9" fmla="*/ 3 h 12"/>
              <a:gd name="T10" fmla="*/ 5 w 6"/>
              <a:gd name="T11" fmla="*/ 0 h 12"/>
              <a:gd name="T12" fmla="*/ 6 w 6"/>
              <a:gd name="T13" fmla="*/ 0 h 12"/>
              <a:gd name="T14" fmla="*/ 6 w 6"/>
              <a:gd name="T15" fmla="*/ 2 h 12"/>
              <a:gd name="T16" fmla="*/ 5 w 6"/>
              <a:gd name="T17" fmla="*/ 2 h 12"/>
              <a:gd name="T18" fmla="*/ 2 w 6"/>
              <a:gd name="T19" fmla="*/ 5 h 12"/>
              <a:gd name="T20" fmla="*/ 2 w 6"/>
              <a:gd name="T21" fmla="*/ 6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3"/>
                  <a:pt x="0" y="2"/>
                  <a:pt x="0" y="1"/>
                </a:cubicBezTo>
                <a:cubicBezTo>
                  <a:pt x="2" y="1"/>
                  <a:pt x="2" y="1"/>
                  <a:pt x="2" y="1"/>
                </a:cubicBezTo>
                <a:cubicBezTo>
                  <a:pt x="2" y="3"/>
                  <a:pt x="2" y="3"/>
                  <a:pt x="2" y="3"/>
                </a:cubicBezTo>
                <a:cubicBezTo>
                  <a:pt x="2" y="3"/>
                  <a:pt x="2" y="3"/>
                  <a:pt x="2" y="3"/>
                </a:cubicBezTo>
                <a:cubicBezTo>
                  <a:pt x="2" y="1"/>
                  <a:pt x="4" y="0"/>
                  <a:pt x="5" y="0"/>
                </a:cubicBezTo>
                <a:cubicBezTo>
                  <a:pt x="5" y="0"/>
                  <a:pt x="6" y="0"/>
                  <a:pt x="6" y="0"/>
                </a:cubicBezTo>
                <a:cubicBezTo>
                  <a:pt x="6" y="2"/>
                  <a:pt x="6" y="2"/>
                  <a:pt x="6" y="2"/>
                </a:cubicBezTo>
                <a:cubicBezTo>
                  <a:pt x="6" y="2"/>
                  <a:pt x="5" y="2"/>
                  <a:pt x="5" y="2"/>
                </a:cubicBezTo>
                <a:cubicBezTo>
                  <a:pt x="4" y="2"/>
                  <a:pt x="3" y="4"/>
                  <a:pt x="2" y="5"/>
                </a:cubicBezTo>
                <a:cubicBezTo>
                  <a:pt x="2" y="5"/>
                  <a:pt x="2" y="6"/>
                  <a:pt x="2" y="6"/>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61" name="Freeform 3815"/>
          <p:cNvSpPr>
            <a:spLocks noEditPoints="1"/>
          </p:cNvSpPr>
          <p:nvPr/>
        </p:nvSpPr>
        <p:spPr bwMode="auto">
          <a:xfrm>
            <a:off x="8082633" y="5285996"/>
            <a:ext cx="15037" cy="20050"/>
          </a:xfrm>
          <a:custGeom>
            <a:avLst/>
            <a:gdLst>
              <a:gd name="T0" fmla="*/ 8 w 10"/>
              <a:gd name="T1" fmla="*/ 12 h 13"/>
              <a:gd name="T2" fmla="*/ 7 w 10"/>
              <a:gd name="T3" fmla="*/ 11 h 13"/>
              <a:gd name="T4" fmla="*/ 7 w 10"/>
              <a:gd name="T5" fmla="*/ 11 h 13"/>
              <a:gd name="T6" fmla="*/ 4 w 10"/>
              <a:gd name="T7" fmla="*/ 13 h 13"/>
              <a:gd name="T8" fmla="*/ 0 w 10"/>
              <a:gd name="T9" fmla="*/ 9 h 13"/>
              <a:gd name="T10" fmla="*/ 7 w 10"/>
              <a:gd name="T11" fmla="*/ 5 h 13"/>
              <a:gd name="T12" fmla="*/ 7 w 10"/>
              <a:gd name="T13" fmla="*/ 5 h 13"/>
              <a:gd name="T14" fmla="*/ 5 w 10"/>
              <a:gd name="T15" fmla="*/ 2 h 13"/>
              <a:gd name="T16" fmla="*/ 2 w 10"/>
              <a:gd name="T17" fmla="*/ 3 h 13"/>
              <a:gd name="T18" fmla="*/ 1 w 10"/>
              <a:gd name="T19" fmla="*/ 1 h 13"/>
              <a:gd name="T20" fmla="*/ 5 w 10"/>
              <a:gd name="T21" fmla="*/ 0 h 13"/>
              <a:gd name="T22" fmla="*/ 9 w 10"/>
              <a:gd name="T23" fmla="*/ 5 h 13"/>
              <a:gd name="T24" fmla="*/ 9 w 10"/>
              <a:gd name="T25" fmla="*/ 9 h 13"/>
              <a:gd name="T26" fmla="*/ 10 w 10"/>
              <a:gd name="T27" fmla="*/ 12 h 13"/>
              <a:gd name="T28" fmla="*/ 8 w 10"/>
              <a:gd name="T29" fmla="*/ 12 h 13"/>
              <a:gd name="T30" fmla="*/ 7 w 10"/>
              <a:gd name="T31" fmla="*/ 6 h 13"/>
              <a:gd name="T32" fmla="*/ 2 w 10"/>
              <a:gd name="T33" fmla="*/ 9 h 13"/>
              <a:gd name="T34" fmla="*/ 4 w 10"/>
              <a:gd name="T35" fmla="*/ 11 h 13"/>
              <a:gd name="T36" fmla="*/ 7 w 10"/>
              <a:gd name="T37" fmla="*/ 9 h 13"/>
              <a:gd name="T38" fmla="*/ 7 w 10"/>
              <a:gd name="T39" fmla="*/ 8 h 13"/>
              <a:gd name="T40" fmla="*/ 7 w 10"/>
              <a:gd name="T41"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 h="13">
                <a:moveTo>
                  <a:pt x="8" y="12"/>
                </a:moveTo>
                <a:cubicBezTo>
                  <a:pt x="7" y="11"/>
                  <a:pt x="7" y="11"/>
                  <a:pt x="7" y="11"/>
                </a:cubicBezTo>
                <a:cubicBezTo>
                  <a:pt x="7" y="11"/>
                  <a:pt x="7" y="11"/>
                  <a:pt x="7" y="11"/>
                </a:cubicBezTo>
                <a:cubicBezTo>
                  <a:pt x="7" y="12"/>
                  <a:pt x="5" y="13"/>
                  <a:pt x="4" y="13"/>
                </a:cubicBezTo>
                <a:cubicBezTo>
                  <a:pt x="1" y="13"/>
                  <a:pt x="0" y="11"/>
                  <a:pt x="0" y="9"/>
                </a:cubicBezTo>
                <a:cubicBezTo>
                  <a:pt x="0" y="6"/>
                  <a:pt x="3" y="5"/>
                  <a:pt x="7" y="5"/>
                </a:cubicBezTo>
                <a:cubicBezTo>
                  <a:pt x="7" y="5"/>
                  <a:pt x="7" y="5"/>
                  <a:pt x="7" y="5"/>
                </a:cubicBezTo>
                <a:cubicBezTo>
                  <a:pt x="7" y="4"/>
                  <a:pt x="7" y="2"/>
                  <a:pt x="5" y="2"/>
                </a:cubicBezTo>
                <a:cubicBezTo>
                  <a:pt x="4" y="2"/>
                  <a:pt x="2" y="2"/>
                  <a:pt x="2" y="3"/>
                </a:cubicBezTo>
                <a:cubicBezTo>
                  <a:pt x="1" y="1"/>
                  <a:pt x="1" y="1"/>
                  <a:pt x="1" y="1"/>
                </a:cubicBezTo>
                <a:cubicBezTo>
                  <a:pt x="2" y="1"/>
                  <a:pt x="3" y="0"/>
                  <a:pt x="5" y="0"/>
                </a:cubicBezTo>
                <a:cubicBezTo>
                  <a:pt x="8" y="0"/>
                  <a:pt x="9" y="3"/>
                  <a:pt x="9" y="5"/>
                </a:cubicBezTo>
                <a:cubicBezTo>
                  <a:pt x="9" y="9"/>
                  <a:pt x="9" y="9"/>
                  <a:pt x="9" y="9"/>
                </a:cubicBezTo>
                <a:cubicBezTo>
                  <a:pt x="9" y="10"/>
                  <a:pt x="9" y="11"/>
                  <a:pt x="10" y="12"/>
                </a:cubicBezTo>
                <a:lnTo>
                  <a:pt x="8" y="12"/>
                </a:lnTo>
                <a:close/>
                <a:moveTo>
                  <a:pt x="7" y="6"/>
                </a:moveTo>
                <a:cubicBezTo>
                  <a:pt x="5" y="6"/>
                  <a:pt x="2" y="7"/>
                  <a:pt x="2" y="9"/>
                </a:cubicBezTo>
                <a:cubicBezTo>
                  <a:pt x="2" y="10"/>
                  <a:pt x="3" y="11"/>
                  <a:pt x="4" y="11"/>
                </a:cubicBezTo>
                <a:cubicBezTo>
                  <a:pt x="6" y="11"/>
                  <a:pt x="7" y="10"/>
                  <a:pt x="7" y="9"/>
                </a:cubicBezTo>
                <a:cubicBezTo>
                  <a:pt x="7" y="9"/>
                  <a:pt x="7" y="9"/>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62" name="Freeform 3816"/>
          <p:cNvSpPr/>
          <p:nvPr/>
        </p:nvSpPr>
        <p:spPr bwMode="auto">
          <a:xfrm>
            <a:off x="8100677" y="5300031"/>
            <a:ext cx="7017" cy="9022"/>
          </a:xfrm>
          <a:custGeom>
            <a:avLst/>
            <a:gdLst>
              <a:gd name="T0" fmla="*/ 0 w 4"/>
              <a:gd name="T1" fmla="*/ 6 h 6"/>
              <a:gd name="T2" fmla="*/ 1 w 4"/>
              <a:gd name="T3" fmla="*/ 0 h 6"/>
              <a:gd name="T4" fmla="*/ 4 w 4"/>
              <a:gd name="T5" fmla="*/ 0 h 6"/>
              <a:gd name="T6" fmla="*/ 1 w 4"/>
              <a:gd name="T7" fmla="*/ 6 h 6"/>
              <a:gd name="T8" fmla="*/ 0 w 4"/>
              <a:gd name="T9" fmla="*/ 6 h 6"/>
            </a:gdLst>
            <a:ahLst/>
            <a:cxnLst>
              <a:cxn ang="0">
                <a:pos x="T0" y="T1"/>
              </a:cxn>
              <a:cxn ang="0">
                <a:pos x="T2" y="T3"/>
              </a:cxn>
              <a:cxn ang="0">
                <a:pos x="T4" y="T5"/>
              </a:cxn>
              <a:cxn ang="0">
                <a:pos x="T6" y="T7"/>
              </a:cxn>
              <a:cxn ang="0">
                <a:pos x="T8" y="T9"/>
              </a:cxn>
            </a:cxnLst>
            <a:rect l="0" t="0" r="r" b="b"/>
            <a:pathLst>
              <a:path w="4" h="6">
                <a:moveTo>
                  <a:pt x="0" y="6"/>
                </a:moveTo>
                <a:cubicBezTo>
                  <a:pt x="0" y="5"/>
                  <a:pt x="1" y="2"/>
                  <a:pt x="1" y="0"/>
                </a:cubicBezTo>
                <a:cubicBezTo>
                  <a:pt x="4" y="0"/>
                  <a:pt x="4" y="0"/>
                  <a:pt x="4" y="0"/>
                </a:cubicBezTo>
                <a:cubicBezTo>
                  <a:pt x="3" y="2"/>
                  <a:pt x="2" y="5"/>
                  <a:pt x="1" y="6"/>
                </a:cubicBez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63" name="Freeform 3817"/>
          <p:cNvSpPr/>
          <p:nvPr/>
        </p:nvSpPr>
        <p:spPr bwMode="auto">
          <a:xfrm>
            <a:off x="8118722" y="5280984"/>
            <a:ext cx="11027" cy="25062"/>
          </a:xfrm>
          <a:custGeom>
            <a:avLst/>
            <a:gdLst>
              <a:gd name="T0" fmla="*/ 4 w 7"/>
              <a:gd name="T1" fmla="*/ 0 h 16"/>
              <a:gd name="T2" fmla="*/ 4 w 7"/>
              <a:gd name="T3" fmla="*/ 4 h 16"/>
              <a:gd name="T4" fmla="*/ 7 w 7"/>
              <a:gd name="T5" fmla="*/ 4 h 16"/>
              <a:gd name="T6" fmla="*/ 7 w 7"/>
              <a:gd name="T7" fmla="*/ 5 h 16"/>
              <a:gd name="T8" fmla="*/ 4 w 7"/>
              <a:gd name="T9" fmla="*/ 5 h 16"/>
              <a:gd name="T10" fmla="*/ 4 w 7"/>
              <a:gd name="T11" fmla="*/ 12 h 16"/>
              <a:gd name="T12" fmla="*/ 5 w 7"/>
              <a:gd name="T13" fmla="*/ 14 h 16"/>
              <a:gd name="T14" fmla="*/ 6 w 7"/>
              <a:gd name="T15" fmla="*/ 14 h 16"/>
              <a:gd name="T16" fmla="*/ 7 w 7"/>
              <a:gd name="T17" fmla="*/ 15 h 16"/>
              <a:gd name="T18" fmla="*/ 5 w 7"/>
              <a:gd name="T19" fmla="*/ 16 h 16"/>
              <a:gd name="T20" fmla="*/ 2 w 7"/>
              <a:gd name="T21" fmla="*/ 15 h 16"/>
              <a:gd name="T22" fmla="*/ 2 w 7"/>
              <a:gd name="T23" fmla="*/ 12 h 16"/>
              <a:gd name="T24" fmla="*/ 2 w 7"/>
              <a:gd name="T25" fmla="*/ 5 h 16"/>
              <a:gd name="T26" fmla="*/ 0 w 7"/>
              <a:gd name="T27" fmla="*/ 5 h 16"/>
              <a:gd name="T28" fmla="*/ 0 w 7"/>
              <a:gd name="T29" fmla="*/ 4 h 16"/>
              <a:gd name="T30" fmla="*/ 2 w 7"/>
              <a:gd name="T31" fmla="*/ 4 h 16"/>
              <a:gd name="T32" fmla="*/ 2 w 7"/>
              <a:gd name="T33" fmla="*/ 1 h 16"/>
              <a:gd name="T34" fmla="*/ 4 w 7"/>
              <a:gd name="T3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6">
                <a:moveTo>
                  <a:pt x="4" y="0"/>
                </a:moveTo>
                <a:cubicBezTo>
                  <a:pt x="4" y="4"/>
                  <a:pt x="4" y="4"/>
                  <a:pt x="4" y="4"/>
                </a:cubicBezTo>
                <a:cubicBezTo>
                  <a:pt x="7" y="4"/>
                  <a:pt x="7" y="4"/>
                  <a:pt x="7" y="4"/>
                </a:cubicBezTo>
                <a:cubicBezTo>
                  <a:pt x="7" y="5"/>
                  <a:pt x="7" y="5"/>
                  <a:pt x="7" y="5"/>
                </a:cubicBezTo>
                <a:cubicBezTo>
                  <a:pt x="4" y="5"/>
                  <a:pt x="4" y="5"/>
                  <a:pt x="4" y="5"/>
                </a:cubicBezTo>
                <a:cubicBezTo>
                  <a:pt x="4" y="12"/>
                  <a:pt x="4" y="12"/>
                  <a:pt x="4" y="12"/>
                </a:cubicBezTo>
                <a:cubicBezTo>
                  <a:pt x="4" y="13"/>
                  <a:pt x="4" y="14"/>
                  <a:pt x="5" y="14"/>
                </a:cubicBezTo>
                <a:cubicBezTo>
                  <a:pt x="6" y="14"/>
                  <a:pt x="6" y="14"/>
                  <a:pt x="6" y="14"/>
                </a:cubicBezTo>
                <a:cubicBezTo>
                  <a:pt x="7" y="15"/>
                  <a:pt x="7" y="15"/>
                  <a:pt x="7" y="15"/>
                </a:cubicBezTo>
                <a:cubicBezTo>
                  <a:pt x="6" y="15"/>
                  <a:pt x="5" y="16"/>
                  <a:pt x="5" y="16"/>
                </a:cubicBezTo>
                <a:cubicBezTo>
                  <a:pt x="4" y="16"/>
                  <a:pt x="3" y="15"/>
                  <a:pt x="2" y="15"/>
                </a:cubicBezTo>
                <a:cubicBezTo>
                  <a:pt x="2" y="14"/>
                  <a:pt x="2" y="13"/>
                  <a:pt x="2" y="12"/>
                </a:cubicBezTo>
                <a:cubicBezTo>
                  <a:pt x="2" y="5"/>
                  <a:pt x="2" y="5"/>
                  <a:pt x="2" y="5"/>
                </a:cubicBezTo>
                <a:cubicBezTo>
                  <a:pt x="0" y="5"/>
                  <a:pt x="0" y="5"/>
                  <a:pt x="0" y="5"/>
                </a:cubicBezTo>
                <a:cubicBezTo>
                  <a:pt x="0" y="4"/>
                  <a:pt x="0" y="4"/>
                  <a:pt x="0" y="4"/>
                </a:cubicBezTo>
                <a:cubicBezTo>
                  <a:pt x="2" y="4"/>
                  <a:pt x="2" y="4"/>
                  <a:pt x="2" y="4"/>
                </a:cubicBezTo>
                <a:cubicBezTo>
                  <a:pt x="2" y="1"/>
                  <a:pt x="2" y="1"/>
                  <a:pt x="2"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64" name="Freeform 3818"/>
          <p:cNvSpPr>
            <a:spLocks noEditPoints="1"/>
          </p:cNvSpPr>
          <p:nvPr/>
        </p:nvSpPr>
        <p:spPr bwMode="auto">
          <a:xfrm>
            <a:off x="8132757" y="5285996"/>
            <a:ext cx="17042" cy="20050"/>
          </a:xfrm>
          <a:custGeom>
            <a:avLst/>
            <a:gdLst>
              <a:gd name="T0" fmla="*/ 11 w 11"/>
              <a:gd name="T1" fmla="*/ 6 h 13"/>
              <a:gd name="T2" fmla="*/ 5 w 11"/>
              <a:gd name="T3" fmla="*/ 13 h 13"/>
              <a:gd name="T4" fmla="*/ 0 w 11"/>
              <a:gd name="T5" fmla="*/ 7 h 13"/>
              <a:gd name="T6" fmla="*/ 5 w 11"/>
              <a:gd name="T7" fmla="*/ 0 h 13"/>
              <a:gd name="T8" fmla="*/ 11 w 11"/>
              <a:gd name="T9" fmla="*/ 6 h 13"/>
              <a:gd name="T10" fmla="*/ 2 w 11"/>
              <a:gd name="T11" fmla="*/ 6 h 13"/>
              <a:gd name="T12" fmla="*/ 5 w 11"/>
              <a:gd name="T13" fmla="*/ 11 h 13"/>
              <a:gd name="T14" fmla="*/ 9 w 11"/>
              <a:gd name="T15" fmla="*/ 6 h 13"/>
              <a:gd name="T16" fmla="*/ 5 w 11"/>
              <a:gd name="T17" fmla="*/ 2 h 13"/>
              <a:gd name="T18" fmla="*/ 2 w 11"/>
              <a:gd name="T19"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3">
                <a:moveTo>
                  <a:pt x="11" y="6"/>
                </a:moveTo>
                <a:cubicBezTo>
                  <a:pt x="11" y="11"/>
                  <a:pt x="8" y="13"/>
                  <a:pt x="5" y="13"/>
                </a:cubicBezTo>
                <a:cubicBezTo>
                  <a:pt x="2" y="13"/>
                  <a:pt x="0" y="10"/>
                  <a:pt x="0" y="7"/>
                </a:cubicBezTo>
                <a:cubicBezTo>
                  <a:pt x="0" y="3"/>
                  <a:pt x="2" y="0"/>
                  <a:pt x="5" y="0"/>
                </a:cubicBezTo>
                <a:cubicBezTo>
                  <a:pt x="9" y="0"/>
                  <a:pt x="11" y="3"/>
                  <a:pt x="11" y="6"/>
                </a:cubicBezTo>
                <a:close/>
                <a:moveTo>
                  <a:pt x="2" y="6"/>
                </a:moveTo>
                <a:cubicBezTo>
                  <a:pt x="2" y="9"/>
                  <a:pt x="3" y="11"/>
                  <a:pt x="5" y="11"/>
                </a:cubicBezTo>
                <a:cubicBezTo>
                  <a:pt x="7" y="11"/>
                  <a:pt x="9" y="9"/>
                  <a:pt x="9" y="6"/>
                </a:cubicBezTo>
                <a:cubicBezTo>
                  <a:pt x="9" y="4"/>
                  <a:pt x="8" y="2"/>
                  <a:pt x="5"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65" name="Freeform 3819"/>
          <p:cNvSpPr/>
          <p:nvPr/>
        </p:nvSpPr>
        <p:spPr bwMode="auto">
          <a:xfrm>
            <a:off x="8154811" y="5285996"/>
            <a:ext cx="9022" cy="18045"/>
          </a:xfrm>
          <a:custGeom>
            <a:avLst/>
            <a:gdLst>
              <a:gd name="T0" fmla="*/ 0 w 6"/>
              <a:gd name="T1" fmla="*/ 4 h 12"/>
              <a:gd name="T2" fmla="*/ 0 w 6"/>
              <a:gd name="T3" fmla="*/ 1 h 12"/>
              <a:gd name="T4" fmla="*/ 2 w 6"/>
              <a:gd name="T5" fmla="*/ 1 h 12"/>
              <a:gd name="T6" fmla="*/ 2 w 6"/>
              <a:gd name="T7" fmla="*/ 3 h 12"/>
              <a:gd name="T8" fmla="*/ 2 w 6"/>
              <a:gd name="T9" fmla="*/ 3 h 12"/>
              <a:gd name="T10" fmla="*/ 5 w 6"/>
              <a:gd name="T11" fmla="*/ 0 h 12"/>
              <a:gd name="T12" fmla="*/ 6 w 6"/>
              <a:gd name="T13" fmla="*/ 0 h 12"/>
              <a:gd name="T14" fmla="*/ 6 w 6"/>
              <a:gd name="T15" fmla="*/ 2 h 12"/>
              <a:gd name="T16" fmla="*/ 5 w 6"/>
              <a:gd name="T17" fmla="*/ 2 h 12"/>
              <a:gd name="T18" fmla="*/ 2 w 6"/>
              <a:gd name="T19" fmla="*/ 5 h 12"/>
              <a:gd name="T20" fmla="*/ 2 w 6"/>
              <a:gd name="T21" fmla="*/ 6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3"/>
                  <a:pt x="0" y="2"/>
                  <a:pt x="0" y="1"/>
                </a:cubicBezTo>
                <a:cubicBezTo>
                  <a:pt x="2" y="1"/>
                  <a:pt x="2" y="1"/>
                  <a:pt x="2" y="1"/>
                </a:cubicBezTo>
                <a:cubicBezTo>
                  <a:pt x="2" y="3"/>
                  <a:pt x="2" y="3"/>
                  <a:pt x="2" y="3"/>
                </a:cubicBezTo>
                <a:cubicBezTo>
                  <a:pt x="2" y="3"/>
                  <a:pt x="2" y="3"/>
                  <a:pt x="2" y="3"/>
                </a:cubicBezTo>
                <a:cubicBezTo>
                  <a:pt x="2" y="1"/>
                  <a:pt x="4" y="0"/>
                  <a:pt x="5" y="0"/>
                </a:cubicBezTo>
                <a:cubicBezTo>
                  <a:pt x="5" y="0"/>
                  <a:pt x="5" y="0"/>
                  <a:pt x="6" y="0"/>
                </a:cubicBezTo>
                <a:cubicBezTo>
                  <a:pt x="6" y="2"/>
                  <a:pt x="6" y="2"/>
                  <a:pt x="6" y="2"/>
                </a:cubicBezTo>
                <a:cubicBezTo>
                  <a:pt x="5" y="2"/>
                  <a:pt x="5" y="2"/>
                  <a:pt x="5" y="2"/>
                </a:cubicBezTo>
                <a:cubicBezTo>
                  <a:pt x="3" y="2"/>
                  <a:pt x="2" y="4"/>
                  <a:pt x="2" y="5"/>
                </a:cubicBezTo>
                <a:cubicBezTo>
                  <a:pt x="2" y="5"/>
                  <a:pt x="2" y="6"/>
                  <a:pt x="2" y="6"/>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66" name="Freeform 3820"/>
          <p:cNvSpPr/>
          <p:nvPr/>
        </p:nvSpPr>
        <p:spPr bwMode="auto">
          <a:xfrm>
            <a:off x="8165838" y="5280984"/>
            <a:ext cx="11027" cy="25062"/>
          </a:xfrm>
          <a:custGeom>
            <a:avLst/>
            <a:gdLst>
              <a:gd name="T0" fmla="*/ 4 w 7"/>
              <a:gd name="T1" fmla="*/ 0 h 16"/>
              <a:gd name="T2" fmla="*/ 4 w 7"/>
              <a:gd name="T3" fmla="*/ 4 h 16"/>
              <a:gd name="T4" fmla="*/ 7 w 7"/>
              <a:gd name="T5" fmla="*/ 4 h 16"/>
              <a:gd name="T6" fmla="*/ 7 w 7"/>
              <a:gd name="T7" fmla="*/ 5 h 16"/>
              <a:gd name="T8" fmla="*/ 4 w 7"/>
              <a:gd name="T9" fmla="*/ 5 h 16"/>
              <a:gd name="T10" fmla="*/ 4 w 7"/>
              <a:gd name="T11" fmla="*/ 12 h 16"/>
              <a:gd name="T12" fmla="*/ 6 w 7"/>
              <a:gd name="T13" fmla="*/ 14 h 16"/>
              <a:gd name="T14" fmla="*/ 7 w 7"/>
              <a:gd name="T15" fmla="*/ 14 h 16"/>
              <a:gd name="T16" fmla="*/ 7 w 7"/>
              <a:gd name="T17" fmla="*/ 15 h 16"/>
              <a:gd name="T18" fmla="*/ 5 w 7"/>
              <a:gd name="T19" fmla="*/ 16 h 16"/>
              <a:gd name="T20" fmla="*/ 3 w 7"/>
              <a:gd name="T21" fmla="*/ 15 h 16"/>
              <a:gd name="T22" fmla="*/ 2 w 7"/>
              <a:gd name="T23" fmla="*/ 12 h 16"/>
              <a:gd name="T24" fmla="*/ 2 w 7"/>
              <a:gd name="T25" fmla="*/ 5 h 16"/>
              <a:gd name="T26" fmla="*/ 0 w 7"/>
              <a:gd name="T27" fmla="*/ 5 h 16"/>
              <a:gd name="T28" fmla="*/ 0 w 7"/>
              <a:gd name="T29" fmla="*/ 4 h 16"/>
              <a:gd name="T30" fmla="*/ 2 w 7"/>
              <a:gd name="T31" fmla="*/ 4 h 16"/>
              <a:gd name="T32" fmla="*/ 2 w 7"/>
              <a:gd name="T33" fmla="*/ 1 h 16"/>
              <a:gd name="T34" fmla="*/ 4 w 7"/>
              <a:gd name="T3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6">
                <a:moveTo>
                  <a:pt x="4" y="0"/>
                </a:moveTo>
                <a:cubicBezTo>
                  <a:pt x="4" y="4"/>
                  <a:pt x="4" y="4"/>
                  <a:pt x="4" y="4"/>
                </a:cubicBezTo>
                <a:cubicBezTo>
                  <a:pt x="7" y="4"/>
                  <a:pt x="7" y="4"/>
                  <a:pt x="7" y="4"/>
                </a:cubicBezTo>
                <a:cubicBezTo>
                  <a:pt x="7" y="5"/>
                  <a:pt x="7" y="5"/>
                  <a:pt x="7" y="5"/>
                </a:cubicBezTo>
                <a:cubicBezTo>
                  <a:pt x="4" y="5"/>
                  <a:pt x="4" y="5"/>
                  <a:pt x="4" y="5"/>
                </a:cubicBezTo>
                <a:cubicBezTo>
                  <a:pt x="4" y="12"/>
                  <a:pt x="4" y="12"/>
                  <a:pt x="4" y="12"/>
                </a:cubicBezTo>
                <a:cubicBezTo>
                  <a:pt x="4" y="13"/>
                  <a:pt x="5" y="14"/>
                  <a:pt x="6" y="14"/>
                </a:cubicBezTo>
                <a:cubicBezTo>
                  <a:pt x="6" y="14"/>
                  <a:pt x="7" y="14"/>
                  <a:pt x="7" y="14"/>
                </a:cubicBezTo>
                <a:cubicBezTo>
                  <a:pt x="7" y="15"/>
                  <a:pt x="7" y="15"/>
                  <a:pt x="7" y="15"/>
                </a:cubicBezTo>
                <a:cubicBezTo>
                  <a:pt x="7" y="15"/>
                  <a:pt x="6" y="16"/>
                  <a:pt x="5" y="16"/>
                </a:cubicBezTo>
                <a:cubicBezTo>
                  <a:pt x="4" y="16"/>
                  <a:pt x="4" y="15"/>
                  <a:pt x="3" y="15"/>
                </a:cubicBezTo>
                <a:cubicBezTo>
                  <a:pt x="2" y="14"/>
                  <a:pt x="2" y="13"/>
                  <a:pt x="2" y="12"/>
                </a:cubicBezTo>
                <a:cubicBezTo>
                  <a:pt x="2" y="5"/>
                  <a:pt x="2" y="5"/>
                  <a:pt x="2" y="5"/>
                </a:cubicBezTo>
                <a:cubicBezTo>
                  <a:pt x="0" y="5"/>
                  <a:pt x="0" y="5"/>
                  <a:pt x="0" y="5"/>
                </a:cubicBezTo>
                <a:cubicBezTo>
                  <a:pt x="0" y="4"/>
                  <a:pt x="0" y="4"/>
                  <a:pt x="0" y="4"/>
                </a:cubicBezTo>
                <a:cubicBezTo>
                  <a:pt x="2" y="4"/>
                  <a:pt x="2" y="4"/>
                  <a:pt x="2" y="4"/>
                </a:cubicBezTo>
                <a:cubicBezTo>
                  <a:pt x="2" y="1"/>
                  <a:pt x="2" y="1"/>
                  <a:pt x="2"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67" name="Freeform 3821"/>
          <p:cNvSpPr>
            <a:spLocks noEditPoints="1"/>
          </p:cNvSpPr>
          <p:nvPr/>
        </p:nvSpPr>
        <p:spPr bwMode="auto">
          <a:xfrm>
            <a:off x="8179873" y="5285996"/>
            <a:ext cx="19047" cy="20050"/>
          </a:xfrm>
          <a:custGeom>
            <a:avLst/>
            <a:gdLst>
              <a:gd name="T0" fmla="*/ 12 w 12"/>
              <a:gd name="T1" fmla="*/ 6 h 13"/>
              <a:gd name="T2" fmla="*/ 6 w 12"/>
              <a:gd name="T3" fmla="*/ 13 h 13"/>
              <a:gd name="T4" fmla="*/ 0 w 12"/>
              <a:gd name="T5" fmla="*/ 7 h 13"/>
              <a:gd name="T6" fmla="*/ 6 w 12"/>
              <a:gd name="T7" fmla="*/ 0 h 13"/>
              <a:gd name="T8" fmla="*/ 12 w 12"/>
              <a:gd name="T9" fmla="*/ 6 h 13"/>
              <a:gd name="T10" fmla="*/ 2 w 12"/>
              <a:gd name="T11" fmla="*/ 6 h 13"/>
              <a:gd name="T12" fmla="*/ 6 w 12"/>
              <a:gd name="T13" fmla="*/ 11 h 13"/>
              <a:gd name="T14" fmla="*/ 9 w 12"/>
              <a:gd name="T15" fmla="*/ 6 h 13"/>
              <a:gd name="T16" fmla="*/ 6 w 12"/>
              <a:gd name="T17" fmla="*/ 2 h 13"/>
              <a:gd name="T18" fmla="*/ 2 w 12"/>
              <a:gd name="T19"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3">
                <a:moveTo>
                  <a:pt x="12" y="6"/>
                </a:moveTo>
                <a:cubicBezTo>
                  <a:pt x="12" y="11"/>
                  <a:pt x="9" y="13"/>
                  <a:pt x="6" y="13"/>
                </a:cubicBezTo>
                <a:cubicBezTo>
                  <a:pt x="3" y="13"/>
                  <a:pt x="0" y="10"/>
                  <a:pt x="0" y="7"/>
                </a:cubicBezTo>
                <a:cubicBezTo>
                  <a:pt x="0" y="3"/>
                  <a:pt x="3" y="0"/>
                  <a:pt x="6" y="0"/>
                </a:cubicBezTo>
                <a:cubicBezTo>
                  <a:pt x="9" y="0"/>
                  <a:pt x="12" y="3"/>
                  <a:pt x="12" y="6"/>
                </a:cubicBezTo>
                <a:close/>
                <a:moveTo>
                  <a:pt x="2" y="6"/>
                </a:moveTo>
                <a:cubicBezTo>
                  <a:pt x="2" y="9"/>
                  <a:pt x="4" y="11"/>
                  <a:pt x="6" y="11"/>
                </a:cubicBezTo>
                <a:cubicBezTo>
                  <a:pt x="8" y="11"/>
                  <a:pt x="9" y="9"/>
                  <a:pt x="9" y="6"/>
                </a:cubicBezTo>
                <a:cubicBezTo>
                  <a:pt x="9" y="4"/>
                  <a:pt x="8" y="2"/>
                  <a:pt x="6"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68" name="Freeform 3822"/>
          <p:cNvSpPr/>
          <p:nvPr/>
        </p:nvSpPr>
        <p:spPr bwMode="auto">
          <a:xfrm>
            <a:off x="8202930" y="5285996"/>
            <a:ext cx="8020" cy="18045"/>
          </a:xfrm>
          <a:custGeom>
            <a:avLst/>
            <a:gdLst>
              <a:gd name="T0" fmla="*/ 0 w 5"/>
              <a:gd name="T1" fmla="*/ 4 h 12"/>
              <a:gd name="T2" fmla="*/ 0 w 5"/>
              <a:gd name="T3" fmla="*/ 1 h 12"/>
              <a:gd name="T4" fmla="*/ 1 w 5"/>
              <a:gd name="T5" fmla="*/ 1 h 12"/>
              <a:gd name="T6" fmla="*/ 1 w 5"/>
              <a:gd name="T7" fmla="*/ 3 h 12"/>
              <a:gd name="T8" fmla="*/ 2 w 5"/>
              <a:gd name="T9" fmla="*/ 3 h 12"/>
              <a:gd name="T10" fmla="*/ 5 w 5"/>
              <a:gd name="T11" fmla="*/ 0 h 12"/>
              <a:gd name="T12" fmla="*/ 5 w 5"/>
              <a:gd name="T13" fmla="*/ 0 h 12"/>
              <a:gd name="T14" fmla="*/ 5 w 5"/>
              <a:gd name="T15" fmla="*/ 2 h 12"/>
              <a:gd name="T16" fmla="*/ 5 w 5"/>
              <a:gd name="T17" fmla="*/ 2 h 12"/>
              <a:gd name="T18" fmla="*/ 2 w 5"/>
              <a:gd name="T19" fmla="*/ 5 h 12"/>
              <a:gd name="T20" fmla="*/ 2 w 5"/>
              <a:gd name="T21" fmla="*/ 6 h 12"/>
              <a:gd name="T22" fmla="*/ 2 w 5"/>
              <a:gd name="T23" fmla="*/ 12 h 12"/>
              <a:gd name="T24" fmla="*/ 0 w 5"/>
              <a:gd name="T25" fmla="*/ 12 h 12"/>
              <a:gd name="T26" fmla="*/ 0 w 5"/>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12">
                <a:moveTo>
                  <a:pt x="0" y="4"/>
                </a:moveTo>
                <a:cubicBezTo>
                  <a:pt x="0" y="3"/>
                  <a:pt x="0" y="2"/>
                  <a:pt x="0" y="1"/>
                </a:cubicBezTo>
                <a:cubicBezTo>
                  <a:pt x="1" y="1"/>
                  <a:pt x="1" y="1"/>
                  <a:pt x="1" y="1"/>
                </a:cubicBezTo>
                <a:cubicBezTo>
                  <a:pt x="1" y="3"/>
                  <a:pt x="1" y="3"/>
                  <a:pt x="1" y="3"/>
                </a:cubicBezTo>
                <a:cubicBezTo>
                  <a:pt x="2" y="3"/>
                  <a:pt x="2" y="3"/>
                  <a:pt x="2" y="3"/>
                </a:cubicBezTo>
                <a:cubicBezTo>
                  <a:pt x="2" y="1"/>
                  <a:pt x="3" y="0"/>
                  <a:pt x="5" y="0"/>
                </a:cubicBezTo>
                <a:cubicBezTo>
                  <a:pt x="5" y="0"/>
                  <a:pt x="5" y="0"/>
                  <a:pt x="5" y="0"/>
                </a:cubicBezTo>
                <a:cubicBezTo>
                  <a:pt x="5" y="2"/>
                  <a:pt x="5" y="2"/>
                  <a:pt x="5" y="2"/>
                </a:cubicBezTo>
                <a:cubicBezTo>
                  <a:pt x="5" y="2"/>
                  <a:pt x="5" y="2"/>
                  <a:pt x="5" y="2"/>
                </a:cubicBezTo>
                <a:cubicBezTo>
                  <a:pt x="3" y="2"/>
                  <a:pt x="2" y="4"/>
                  <a:pt x="2" y="5"/>
                </a:cubicBezTo>
                <a:cubicBezTo>
                  <a:pt x="2" y="5"/>
                  <a:pt x="2" y="6"/>
                  <a:pt x="2" y="6"/>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69" name="Rectangle 3823"/>
          <p:cNvSpPr>
            <a:spLocks noChangeArrowheads="1"/>
          </p:cNvSpPr>
          <p:nvPr/>
        </p:nvSpPr>
        <p:spPr bwMode="auto">
          <a:xfrm>
            <a:off x="8223982" y="5277977"/>
            <a:ext cx="5012" cy="2606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470" name="Freeform 3824"/>
          <p:cNvSpPr>
            <a:spLocks noEditPoints="1"/>
          </p:cNvSpPr>
          <p:nvPr/>
        </p:nvSpPr>
        <p:spPr bwMode="auto">
          <a:xfrm>
            <a:off x="8233004" y="5278979"/>
            <a:ext cx="5012" cy="25062"/>
          </a:xfrm>
          <a:custGeom>
            <a:avLst/>
            <a:gdLst>
              <a:gd name="T0" fmla="*/ 3 w 3"/>
              <a:gd name="T1" fmla="*/ 1 h 16"/>
              <a:gd name="T2" fmla="*/ 2 w 3"/>
              <a:gd name="T3" fmla="*/ 3 h 16"/>
              <a:gd name="T4" fmla="*/ 0 w 3"/>
              <a:gd name="T5" fmla="*/ 1 h 16"/>
              <a:gd name="T6" fmla="*/ 2 w 3"/>
              <a:gd name="T7" fmla="*/ 0 h 16"/>
              <a:gd name="T8" fmla="*/ 3 w 3"/>
              <a:gd name="T9" fmla="*/ 1 h 16"/>
              <a:gd name="T10" fmla="*/ 1 w 3"/>
              <a:gd name="T11" fmla="*/ 16 h 16"/>
              <a:gd name="T12" fmla="*/ 1 w 3"/>
              <a:gd name="T13" fmla="*/ 5 h 16"/>
              <a:gd name="T14" fmla="*/ 3 w 3"/>
              <a:gd name="T15" fmla="*/ 5 h 16"/>
              <a:gd name="T16" fmla="*/ 3 w 3"/>
              <a:gd name="T17" fmla="*/ 16 h 16"/>
              <a:gd name="T18" fmla="*/ 1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3"/>
                  <a:pt x="2" y="3"/>
                </a:cubicBezTo>
                <a:cubicBezTo>
                  <a:pt x="1" y="3"/>
                  <a:pt x="0" y="2"/>
                  <a:pt x="0" y="1"/>
                </a:cubicBezTo>
                <a:cubicBezTo>
                  <a:pt x="0" y="1"/>
                  <a:pt x="1" y="0"/>
                  <a:pt x="2" y="0"/>
                </a:cubicBezTo>
                <a:cubicBezTo>
                  <a:pt x="2" y="0"/>
                  <a:pt x="3" y="1"/>
                  <a:pt x="3" y="1"/>
                </a:cubicBezTo>
                <a:close/>
                <a:moveTo>
                  <a:pt x="1" y="16"/>
                </a:moveTo>
                <a:cubicBezTo>
                  <a:pt x="1" y="5"/>
                  <a:pt x="1" y="5"/>
                  <a:pt x="1" y="5"/>
                </a:cubicBezTo>
                <a:cubicBezTo>
                  <a:pt x="3" y="5"/>
                  <a:pt x="3" y="5"/>
                  <a:pt x="3" y="5"/>
                </a:cubicBezTo>
                <a:cubicBezTo>
                  <a:pt x="3" y="16"/>
                  <a:pt x="3" y="16"/>
                  <a:pt x="3" y="16"/>
                </a:cubicBezTo>
                <a:lnTo>
                  <a:pt x="1"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71" name="Freeform 3825"/>
          <p:cNvSpPr>
            <a:spLocks noEditPoints="1"/>
          </p:cNvSpPr>
          <p:nvPr/>
        </p:nvSpPr>
        <p:spPr bwMode="auto">
          <a:xfrm>
            <a:off x="8243029" y="5277977"/>
            <a:ext cx="18045" cy="28069"/>
          </a:xfrm>
          <a:custGeom>
            <a:avLst/>
            <a:gdLst>
              <a:gd name="T0" fmla="*/ 0 w 12"/>
              <a:gd name="T1" fmla="*/ 17 h 18"/>
              <a:gd name="T2" fmla="*/ 1 w 12"/>
              <a:gd name="T3" fmla="*/ 14 h 18"/>
              <a:gd name="T4" fmla="*/ 1 w 12"/>
              <a:gd name="T5" fmla="*/ 0 h 18"/>
              <a:gd name="T6" fmla="*/ 3 w 12"/>
              <a:gd name="T7" fmla="*/ 0 h 18"/>
              <a:gd name="T8" fmla="*/ 3 w 12"/>
              <a:gd name="T9" fmla="*/ 8 h 18"/>
              <a:gd name="T10" fmla="*/ 3 w 12"/>
              <a:gd name="T11" fmla="*/ 8 h 18"/>
              <a:gd name="T12" fmla="*/ 7 w 12"/>
              <a:gd name="T13" fmla="*/ 5 h 18"/>
              <a:gd name="T14" fmla="*/ 12 w 12"/>
              <a:gd name="T15" fmla="*/ 11 h 18"/>
              <a:gd name="T16" fmla="*/ 6 w 12"/>
              <a:gd name="T17" fmla="*/ 18 h 18"/>
              <a:gd name="T18" fmla="*/ 2 w 12"/>
              <a:gd name="T19" fmla="*/ 15 h 18"/>
              <a:gd name="T20" fmla="*/ 2 w 12"/>
              <a:gd name="T21" fmla="*/ 15 h 18"/>
              <a:gd name="T22" fmla="*/ 2 w 12"/>
              <a:gd name="T23" fmla="*/ 17 h 18"/>
              <a:gd name="T24" fmla="*/ 0 w 12"/>
              <a:gd name="T25" fmla="*/ 17 h 18"/>
              <a:gd name="T26" fmla="*/ 3 w 12"/>
              <a:gd name="T27" fmla="*/ 13 h 18"/>
              <a:gd name="T28" fmla="*/ 3 w 12"/>
              <a:gd name="T29" fmla="*/ 13 h 18"/>
              <a:gd name="T30" fmla="*/ 6 w 12"/>
              <a:gd name="T31" fmla="*/ 16 h 18"/>
              <a:gd name="T32" fmla="*/ 9 w 12"/>
              <a:gd name="T33" fmla="*/ 11 h 18"/>
              <a:gd name="T34" fmla="*/ 6 w 12"/>
              <a:gd name="T35" fmla="*/ 7 h 18"/>
              <a:gd name="T36" fmla="*/ 3 w 12"/>
              <a:gd name="T37" fmla="*/ 10 h 18"/>
              <a:gd name="T38" fmla="*/ 3 w 12"/>
              <a:gd name="T39" fmla="*/ 11 h 18"/>
              <a:gd name="T40" fmla="*/ 3 w 12"/>
              <a:gd name="T41" fmla="*/ 1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 h="18">
                <a:moveTo>
                  <a:pt x="0" y="17"/>
                </a:moveTo>
                <a:cubicBezTo>
                  <a:pt x="1" y="16"/>
                  <a:pt x="1" y="15"/>
                  <a:pt x="1" y="14"/>
                </a:cubicBezTo>
                <a:cubicBezTo>
                  <a:pt x="1" y="0"/>
                  <a:pt x="1" y="0"/>
                  <a:pt x="1" y="0"/>
                </a:cubicBezTo>
                <a:cubicBezTo>
                  <a:pt x="3" y="0"/>
                  <a:pt x="3" y="0"/>
                  <a:pt x="3" y="0"/>
                </a:cubicBezTo>
                <a:cubicBezTo>
                  <a:pt x="3" y="8"/>
                  <a:pt x="3" y="8"/>
                  <a:pt x="3" y="8"/>
                </a:cubicBezTo>
                <a:cubicBezTo>
                  <a:pt x="3" y="8"/>
                  <a:pt x="3" y="8"/>
                  <a:pt x="3" y="8"/>
                </a:cubicBezTo>
                <a:cubicBezTo>
                  <a:pt x="3" y="6"/>
                  <a:pt x="5" y="5"/>
                  <a:pt x="7" y="5"/>
                </a:cubicBezTo>
                <a:cubicBezTo>
                  <a:pt x="10" y="5"/>
                  <a:pt x="12" y="8"/>
                  <a:pt x="12" y="11"/>
                </a:cubicBezTo>
                <a:cubicBezTo>
                  <a:pt x="12" y="15"/>
                  <a:pt x="9" y="18"/>
                  <a:pt x="6" y="18"/>
                </a:cubicBezTo>
                <a:cubicBezTo>
                  <a:pt x="5" y="18"/>
                  <a:pt x="3" y="17"/>
                  <a:pt x="2" y="15"/>
                </a:cubicBezTo>
                <a:cubicBezTo>
                  <a:pt x="2" y="15"/>
                  <a:pt x="2" y="15"/>
                  <a:pt x="2" y="15"/>
                </a:cubicBezTo>
                <a:cubicBezTo>
                  <a:pt x="2" y="17"/>
                  <a:pt x="2" y="17"/>
                  <a:pt x="2" y="17"/>
                </a:cubicBezTo>
                <a:lnTo>
                  <a:pt x="0" y="17"/>
                </a:lnTo>
                <a:close/>
                <a:moveTo>
                  <a:pt x="3" y="13"/>
                </a:moveTo>
                <a:cubicBezTo>
                  <a:pt x="3" y="13"/>
                  <a:pt x="3" y="13"/>
                  <a:pt x="3" y="13"/>
                </a:cubicBezTo>
                <a:cubicBezTo>
                  <a:pt x="3" y="15"/>
                  <a:pt x="4" y="16"/>
                  <a:pt x="6" y="16"/>
                </a:cubicBezTo>
                <a:cubicBezTo>
                  <a:pt x="8" y="16"/>
                  <a:pt x="9" y="14"/>
                  <a:pt x="9" y="11"/>
                </a:cubicBezTo>
                <a:cubicBezTo>
                  <a:pt x="9" y="9"/>
                  <a:pt x="8" y="7"/>
                  <a:pt x="6" y="7"/>
                </a:cubicBezTo>
                <a:cubicBezTo>
                  <a:pt x="5" y="7"/>
                  <a:pt x="3" y="8"/>
                  <a:pt x="3" y="10"/>
                </a:cubicBezTo>
                <a:cubicBezTo>
                  <a:pt x="3" y="10"/>
                  <a:pt x="3" y="10"/>
                  <a:pt x="3" y="11"/>
                </a:cubicBezTo>
                <a:lnTo>
                  <a:pt x="3" y="1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72" name="Freeform 3826"/>
          <p:cNvSpPr>
            <a:spLocks noEditPoints="1"/>
          </p:cNvSpPr>
          <p:nvPr/>
        </p:nvSpPr>
        <p:spPr bwMode="auto">
          <a:xfrm>
            <a:off x="8265084" y="5285996"/>
            <a:ext cx="15037" cy="20050"/>
          </a:xfrm>
          <a:custGeom>
            <a:avLst/>
            <a:gdLst>
              <a:gd name="T0" fmla="*/ 2 w 10"/>
              <a:gd name="T1" fmla="*/ 7 h 13"/>
              <a:gd name="T2" fmla="*/ 6 w 10"/>
              <a:gd name="T3" fmla="*/ 11 h 13"/>
              <a:gd name="T4" fmla="*/ 9 w 10"/>
              <a:gd name="T5" fmla="*/ 10 h 13"/>
              <a:gd name="T6" fmla="*/ 9 w 10"/>
              <a:gd name="T7" fmla="*/ 12 h 13"/>
              <a:gd name="T8" fmla="*/ 6 w 10"/>
              <a:gd name="T9" fmla="*/ 13 h 13"/>
              <a:gd name="T10" fmla="*/ 0 w 10"/>
              <a:gd name="T11" fmla="*/ 7 h 13"/>
              <a:gd name="T12" fmla="*/ 5 w 10"/>
              <a:gd name="T13" fmla="*/ 0 h 13"/>
              <a:gd name="T14" fmla="*/ 10 w 10"/>
              <a:gd name="T15" fmla="*/ 6 h 13"/>
              <a:gd name="T16" fmla="*/ 10 w 10"/>
              <a:gd name="T17" fmla="*/ 7 h 13"/>
              <a:gd name="T18" fmla="*/ 2 w 10"/>
              <a:gd name="T19" fmla="*/ 7 h 13"/>
              <a:gd name="T20" fmla="*/ 8 w 10"/>
              <a:gd name="T21" fmla="*/ 5 h 13"/>
              <a:gd name="T22" fmla="*/ 5 w 10"/>
              <a:gd name="T23" fmla="*/ 2 h 13"/>
              <a:gd name="T24" fmla="*/ 2 w 10"/>
              <a:gd name="T25" fmla="*/ 5 h 13"/>
              <a:gd name="T26" fmla="*/ 8 w 10"/>
              <a:gd name="T27" fmla="*/ 5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3">
                <a:moveTo>
                  <a:pt x="2" y="7"/>
                </a:moveTo>
                <a:cubicBezTo>
                  <a:pt x="2" y="10"/>
                  <a:pt x="4" y="11"/>
                  <a:pt x="6" y="11"/>
                </a:cubicBezTo>
                <a:cubicBezTo>
                  <a:pt x="7" y="11"/>
                  <a:pt x="8" y="11"/>
                  <a:pt x="9" y="10"/>
                </a:cubicBezTo>
                <a:cubicBezTo>
                  <a:pt x="9" y="12"/>
                  <a:pt x="9" y="12"/>
                  <a:pt x="9" y="12"/>
                </a:cubicBezTo>
                <a:cubicBezTo>
                  <a:pt x="9" y="12"/>
                  <a:pt x="7" y="13"/>
                  <a:pt x="6" y="13"/>
                </a:cubicBezTo>
                <a:cubicBezTo>
                  <a:pt x="2" y="13"/>
                  <a:pt x="0" y="10"/>
                  <a:pt x="0" y="7"/>
                </a:cubicBezTo>
                <a:cubicBezTo>
                  <a:pt x="0" y="3"/>
                  <a:pt x="2" y="0"/>
                  <a:pt x="5" y="0"/>
                </a:cubicBezTo>
                <a:cubicBezTo>
                  <a:pt x="9" y="0"/>
                  <a:pt x="10" y="4"/>
                  <a:pt x="10" y="6"/>
                </a:cubicBezTo>
                <a:cubicBezTo>
                  <a:pt x="10" y="6"/>
                  <a:pt x="10" y="7"/>
                  <a:pt x="10" y="7"/>
                </a:cubicBezTo>
                <a:lnTo>
                  <a:pt x="2" y="7"/>
                </a:lnTo>
                <a:close/>
                <a:moveTo>
                  <a:pt x="8" y="5"/>
                </a:moveTo>
                <a:cubicBezTo>
                  <a:pt x="8" y="4"/>
                  <a:pt x="7" y="2"/>
                  <a:pt x="5" y="2"/>
                </a:cubicBezTo>
                <a:cubicBezTo>
                  <a:pt x="3" y="2"/>
                  <a:pt x="2" y="4"/>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73" name="Freeform 3827"/>
          <p:cNvSpPr/>
          <p:nvPr/>
        </p:nvSpPr>
        <p:spPr bwMode="auto">
          <a:xfrm>
            <a:off x="8285133" y="5285996"/>
            <a:ext cx="9022" cy="18045"/>
          </a:xfrm>
          <a:custGeom>
            <a:avLst/>
            <a:gdLst>
              <a:gd name="T0" fmla="*/ 0 w 6"/>
              <a:gd name="T1" fmla="*/ 4 h 12"/>
              <a:gd name="T2" fmla="*/ 0 w 6"/>
              <a:gd name="T3" fmla="*/ 1 h 12"/>
              <a:gd name="T4" fmla="*/ 2 w 6"/>
              <a:gd name="T5" fmla="*/ 1 h 12"/>
              <a:gd name="T6" fmla="*/ 2 w 6"/>
              <a:gd name="T7" fmla="*/ 3 h 12"/>
              <a:gd name="T8" fmla="*/ 2 w 6"/>
              <a:gd name="T9" fmla="*/ 3 h 12"/>
              <a:gd name="T10" fmla="*/ 5 w 6"/>
              <a:gd name="T11" fmla="*/ 0 h 12"/>
              <a:gd name="T12" fmla="*/ 6 w 6"/>
              <a:gd name="T13" fmla="*/ 0 h 12"/>
              <a:gd name="T14" fmla="*/ 6 w 6"/>
              <a:gd name="T15" fmla="*/ 2 h 12"/>
              <a:gd name="T16" fmla="*/ 5 w 6"/>
              <a:gd name="T17" fmla="*/ 2 h 12"/>
              <a:gd name="T18" fmla="*/ 2 w 6"/>
              <a:gd name="T19" fmla="*/ 5 h 12"/>
              <a:gd name="T20" fmla="*/ 2 w 6"/>
              <a:gd name="T21" fmla="*/ 6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3"/>
                  <a:pt x="0" y="2"/>
                  <a:pt x="0" y="1"/>
                </a:cubicBezTo>
                <a:cubicBezTo>
                  <a:pt x="2" y="1"/>
                  <a:pt x="2" y="1"/>
                  <a:pt x="2" y="1"/>
                </a:cubicBezTo>
                <a:cubicBezTo>
                  <a:pt x="2" y="3"/>
                  <a:pt x="2" y="3"/>
                  <a:pt x="2" y="3"/>
                </a:cubicBezTo>
                <a:cubicBezTo>
                  <a:pt x="2" y="3"/>
                  <a:pt x="2" y="3"/>
                  <a:pt x="2" y="3"/>
                </a:cubicBezTo>
                <a:cubicBezTo>
                  <a:pt x="3" y="1"/>
                  <a:pt x="4" y="0"/>
                  <a:pt x="5" y="0"/>
                </a:cubicBezTo>
                <a:cubicBezTo>
                  <a:pt x="6" y="0"/>
                  <a:pt x="6" y="0"/>
                  <a:pt x="6" y="0"/>
                </a:cubicBezTo>
                <a:cubicBezTo>
                  <a:pt x="6" y="2"/>
                  <a:pt x="6" y="2"/>
                  <a:pt x="6" y="2"/>
                </a:cubicBezTo>
                <a:cubicBezTo>
                  <a:pt x="6" y="2"/>
                  <a:pt x="5" y="2"/>
                  <a:pt x="5" y="2"/>
                </a:cubicBezTo>
                <a:cubicBezTo>
                  <a:pt x="4" y="2"/>
                  <a:pt x="3" y="4"/>
                  <a:pt x="2" y="5"/>
                </a:cubicBezTo>
                <a:cubicBezTo>
                  <a:pt x="2" y="5"/>
                  <a:pt x="2" y="6"/>
                  <a:pt x="2" y="6"/>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74" name="Freeform 3828"/>
          <p:cNvSpPr>
            <a:spLocks noEditPoints="1"/>
          </p:cNvSpPr>
          <p:nvPr/>
        </p:nvSpPr>
        <p:spPr bwMode="auto">
          <a:xfrm>
            <a:off x="8296160" y="5285996"/>
            <a:ext cx="19047" cy="20050"/>
          </a:xfrm>
          <a:custGeom>
            <a:avLst/>
            <a:gdLst>
              <a:gd name="T0" fmla="*/ 12 w 12"/>
              <a:gd name="T1" fmla="*/ 6 h 13"/>
              <a:gd name="T2" fmla="*/ 6 w 12"/>
              <a:gd name="T3" fmla="*/ 13 h 13"/>
              <a:gd name="T4" fmla="*/ 0 w 12"/>
              <a:gd name="T5" fmla="*/ 7 h 13"/>
              <a:gd name="T6" fmla="*/ 6 w 12"/>
              <a:gd name="T7" fmla="*/ 0 h 13"/>
              <a:gd name="T8" fmla="*/ 12 w 12"/>
              <a:gd name="T9" fmla="*/ 6 h 13"/>
              <a:gd name="T10" fmla="*/ 2 w 12"/>
              <a:gd name="T11" fmla="*/ 6 h 13"/>
              <a:gd name="T12" fmla="*/ 6 w 12"/>
              <a:gd name="T13" fmla="*/ 11 h 13"/>
              <a:gd name="T14" fmla="*/ 10 w 12"/>
              <a:gd name="T15" fmla="*/ 6 h 13"/>
              <a:gd name="T16" fmla="*/ 6 w 12"/>
              <a:gd name="T17" fmla="*/ 2 h 13"/>
              <a:gd name="T18" fmla="*/ 2 w 12"/>
              <a:gd name="T19"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3">
                <a:moveTo>
                  <a:pt x="12" y="6"/>
                </a:moveTo>
                <a:cubicBezTo>
                  <a:pt x="12" y="11"/>
                  <a:pt x="9" y="13"/>
                  <a:pt x="6" y="13"/>
                </a:cubicBezTo>
                <a:cubicBezTo>
                  <a:pt x="3" y="13"/>
                  <a:pt x="0" y="10"/>
                  <a:pt x="0" y="7"/>
                </a:cubicBezTo>
                <a:cubicBezTo>
                  <a:pt x="0" y="3"/>
                  <a:pt x="3" y="0"/>
                  <a:pt x="6" y="0"/>
                </a:cubicBezTo>
                <a:cubicBezTo>
                  <a:pt x="9" y="0"/>
                  <a:pt x="12" y="3"/>
                  <a:pt x="12" y="6"/>
                </a:cubicBezTo>
                <a:close/>
                <a:moveTo>
                  <a:pt x="2" y="6"/>
                </a:moveTo>
                <a:cubicBezTo>
                  <a:pt x="2" y="9"/>
                  <a:pt x="4" y="11"/>
                  <a:pt x="6" y="11"/>
                </a:cubicBezTo>
                <a:cubicBezTo>
                  <a:pt x="8" y="11"/>
                  <a:pt x="10" y="9"/>
                  <a:pt x="10" y="6"/>
                </a:cubicBezTo>
                <a:cubicBezTo>
                  <a:pt x="10" y="4"/>
                  <a:pt x="9" y="2"/>
                  <a:pt x="6" y="2"/>
                </a:cubicBezTo>
                <a:cubicBezTo>
                  <a:pt x="4"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75" name="Freeform 3829"/>
          <p:cNvSpPr/>
          <p:nvPr/>
        </p:nvSpPr>
        <p:spPr bwMode="auto">
          <a:xfrm>
            <a:off x="7430020" y="5331108"/>
            <a:ext cx="12030" cy="19047"/>
          </a:xfrm>
          <a:custGeom>
            <a:avLst/>
            <a:gdLst>
              <a:gd name="T0" fmla="*/ 1 w 8"/>
              <a:gd name="T1" fmla="*/ 10 h 12"/>
              <a:gd name="T2" fmla="*/ 4 w 8"/>
              <a:gd name="T3" fmla="*/ 11 h 12"/>
              <a:gd name="T4" fmla="*/ 6 w 8"/>
              <a:gd name="T5" fmla="*/ 9 h 12"/>
              <a:gd name="T6" fmla="*/ 4 w 8"/>
              <a:gd name="T7" fmla="*/ 7 h 12"/>
              <a:gd name="T8" fmla="*/ 1 w 8"/>
              <a:gd name="T9" fmla="*/ 4 h 12"/>
              <a:gd name="T10" fmla="*/ 5 w 8"/>
              <a:gd name="T11" fmla="*/ 0 h 12"/>
              <a:gd name="T12" fmla="*/ 8 w 8"/>
              <a:gd name="T13" fmla="*/ 1 h 12"/>
              <a:gd name="T14" fmla="*/ 7 w 8"/>
              <a:gd name="T15" fmla="*/ 2 h 12"/>
              <a:gd name="T16" fmla="*/ 5 w 8"/>
              <a:gd name="T17" fmla="*/ 2 h 12"/>
              <a:gd name="T18" fmla="*/ 3 w 8"/>
              <a:gd name="T19" fmla="*/ 3 h 12"/>
              <a:gd name="T20" fmla="*/ 5 w 8"/>
              <a:gd name="T21" fmla="*/ 5 h 12"/>
              <a:gd name="T22" fmla="*/ 8 w 8"/>
              <a:gd name="T23" fmla="*/ 9 h 12"/>
              <a:gd name="T24" fmla="*/ 4 w 8"/>
              <a:gd name="T25" fmla="*/ 12 h 12"/>
              <a:gd name="T26" fmla="*/ 0 w 8"/>
              <a:gd name="T27" fmla="*/ 12 h 12"/>
              <a:gd name="T28" fmla="*/ 1 w 8"/>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1" y="10"/>
                </a:moveTo>
                <a:cubicBezTo>
                  <a:pt x="2" y="10"/>
                  <a:pt x="3" y="11"/>
                  <a:pt x="4" y="11"/>
                </a:cubicBezTo>
                <a:cubicBezTo>
                  <a:pt x="5" y="11"/>
                  <a:pt x="6" y="10"/>
                  <a:pt x="6" y="9"/>
                </a:cubicBezTo>
                <a:cubicBezTo>
                  <a:pt x="6" y="8"/>
                  <a:pt x="5" y="7"/>
                  <a:pt x="4" y="7"/>
                </a:cubicBezTo>
                <a:cubicBezTo>
                  <a:pt x="2" y="6"/>
                  <a:pt x="1" y="5"/>
                  <a:pt x="1" y="4"/>
                </a:cubicBezTo>
                <a:cubicBezTo>
                  <a:pt x="1" y="2"/>
                  <a:pt x="2" y="0"/>
                  <a:pt x="5" y="0"/>
                </a:cubicBezTo>
                <a:cubicBezTo>
                  <a:pt x="6" y="0"/>
                  <a:pt x="7" y="1"/>
                  <a:pt x="8" y="1"/>
                </a:cubicBezTo>
                <a:cubicBezTo>
                  <a:pt x="7" y="2"/>
                  <a:pt x="7" y="2"/>
                  <a:pt x="7" y="2"/>
                </a:cubicBezTo>
                <a:cubicBezTo>
                  <a:pt x="7" y="2"/>
                  <a:pt x="6" y="2"/>
                  <a:pt x="5" y="2"/>
                </a:cubicBezTo>
                <a:cubicBezTo>
                  <a:pt x="3" y="2"/>
                  <a:pt x="3" y="2"/>
                  <a:pt x="3" y="3"/>
                </a:cubicBezTo>
                <a:cubicBezTo>
                  <a:pt x="3" y="4"/>
                  <a:pt x="3" y="5"/>
                  <a:pt x="5" y="5"/>
                </a:cubicBezTo>
                <a:cubicBezTo>
                  <a:pt x="7" y="6"/>
                  <a:pt x="8" y="7"/>
                  <a:pt x="8" y="9"/>
                </a:cubicBezTo>
                <a:cubicBezTo>
                  <a:pt x="8" y="11"/>
                  <a:pt x="6" y="12"/>
                  <a:pt x="4" y="12"/>
                </a:cubicBezTo>
                <a:cubicBezTo>
                  <a:pt x="2" y="12"/>
                  <a:pt x="1" y="12"/>
                  <a:pt x="0" y="12"/>
                </a:cubicBezTo>
                <a:lnTo>
                  <a:pt x="1"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76" name="Freeform 3830"/>
          <p:cNvSpPr>
            <a:spLocks noEditPoints="1"/>
          </p:cNvSpPr>
          <p:nvPr/>
        </p:nvSpPr>
        <p:spPr bwMode="auto">
          <a:xfrm>
            <a:off x="7447062" y="5331108"/>
            <a:ext cx="17042" cy="19047"/>
          </a:xfrm>
          <a:custGeom>
            <a:avLst/>
            <a:gdLst>
              <a:gd name="T0" fmla="*/ 11 w 11"/>
              <a:gd name="T1" fmla="*/ 6 h 12"/>
              <a:gd name="T2" fmla="*/ 5 w 11"/>
              <a:gd name="T3" fmla="*/ 12 h 12"/>
              <a:gd name="T4" fmla="*/ 0 w 11"/>
              <a:gd name="T5" fmla="*/ 6 h 12"/>
              <a:gd name="T6" fmla="*/ 5 w 11"/>
              <a:gd name="T7" fmla="*/ 0 h 12"/>
              <a:gd name="T8" fmla="*/ 11 w 11"/>
              <a:gd name="T9" fmla="*/ 6 h 12"/>
              <a:gd name="T10" fmla="*/ 2 w 11"/>
              <a:gd name="T11" fmla="*/ 6 h 12"/>
              <a:gd name="T12" fmla="*/ 5 w 11"/>
              <a:gd name="T13" fmla="*/ 11 h 12"/>
              <a:gd name="T14" fmla="*/ 9 w 11"/>
              <a:gd name="T15" fmla="*/ 6 h 12"/>
              <a:gd name="T16" fmla="*/ 5 w 11"/>
              <a:gd name="T17" fmla="*/ 2 h 12"/>
              <a:gd name="T18" fmla="*/ 2 w 11"/>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2">
                <a:moveTo>
                  <a:pt x="11" y="6"/>
                </a:moveTo>
                <a:cubicBezTo>
                  <a:pt x="11" y="10"/>
                  <a:pt x="8" y="12"/>
                  <a:pt x="5" y="12"/>
                </a:cubicBezTo>
                <a:cubicBezTo>
                  <a:pt x="2" y="12"/>
                  <a:pt x="0" y="10"/>
                  <a:pt x="0" y="6"/>
                </a:cubicBezTo>
                <a:cubicBezTo>
                  <a:pt x="0" y="2"/>
                  <a:pt x="2" y="0"/>
                  <a:pt x="5" y="0"/>
                </a:cubicBezTo>
                <a:cubicBezTo>
                  <a:pt x="9" y="0"/>
                  <a:pt x="11" y="3"/>
                  <a:pt x="11" y="6"/>
                </a:cubicBezTo>
                <a:close/>
                <a:moveTo>
                  <a:pt x="2" y="6"/>
                </a:moveTo>
                <a:cubicBezTo>
                  <a:pt x="2" y="9"/>
                  <a:pt x="3" y="11"/>
                  <a:pt x="5" y="11"/>
                </a:cubicBezTo>
                <a:cubicBezTo>
                  <a:pt x="7" y="11"/>
                  <a:pt x="9" y="9"/>
                  <a:pt x="9" y="6"/>
                </a:cubicBezTo>
                <a:cubicBezTo>
                  <a:pt x="9" y="4"/>
                  <a:pt x="8" y="2"/>
                  <a:pt x="5"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77" name="Freeform 3831"/>
          <p:cNvSpPr>
            <a:spLocks noEditPoints="1"/>
          </p:cNvSpPr>
          <p:nvPr/>
        </p:nvSpPr>
        <p:spPr bwMode="auto">
          <a:xfrm>
            <a:off x="7469117" y="5323088"/>
            <a:ext cx="17042" cy="27067"/>
          </a:xfrm>
          <a:custGeom>
            <a:avLst/>
            <a:gdLst>
              <a:gd name="T0" fmla="*/ 10 w 11"/>
              <a:gd name="T1" fmla="*/ 0 h 17"/>
              <a:gd name="T2" fmla="*/ 10 w 11"/>
              <a:gd name="T3" fmla="*/ 14 h 17"/>
              <a:gd name="T4" fmla="*/ 11 w 11"/>
              <a:gd name="T5" fmla="*/ 17 h 17"/>
              <a:gd name="T6" fmla="*/ 9 w 11"/>
              <a:gd name="T7" fmla="*/ 17 h 17"/>
              <a:gd name="T8" fmla="*/ 9 w 11"/>
              <a:gd name="T9" fmla="*/ 15 h 17"/>
              <a:gd name="T10" fmla="*/ 8 w 11"/>
              <a:gd name="T11" fmla="*/ 15 h 17"/>
              <a:gd name="T12" fmla="*/ 5 w 11"/>
              <a:gd name="T13" fmla="*/ 17 h 17"/>
              <a:gd name="T14" fmla="*/ 0 w 11"/>
              <a:gd name="T15" fmla="*/ 11 h 17"/>
              <a:gd name="T16" fmla="*/ 5 w 11"/>
              <a:gd name="T17" fmla="*/ 5 h 17"/>
              <a:gd name="T18" fmla="*/ 8 w 11"/>
              <a:gd name="T19" fmla="*/ 7 h 17"/>
              <a:gd name="T20" fmla="*/ 8 w 11"/>
              <a:gd name="T21" fmla="*/ 7 h 17"/>
              <a:gd name="T22" fmla="*/ 8 w 11"/>
              <a:gd name="T23" fmla="*/ 0 h 17"/>
              <a:gd name="T24" fmla="*/ 10 w 11"/>
              <a:gd name="T25" fmla="*/ 0 h 17"/>
              <a:gd name="T26" fmla="*/ 8 w 11"/>
              <a:gd name="T27" fmla="*/ 10 h 17"/>
              <a:gd name="T28" fmla="*/ 8 w 11"/>
              <a:gd name="T29" fmla="*/ 9 h 17"/>
              <a:gd name="T30" fmla="*/ 5 w 11"/>
              <a:gd name="T31" fmla="*/ 7 h 17"/>
              <a:gd name="T32" fmla="*/ 2 w 11"/>
              <a:gd name="T33" fmla="*/ 11 h 17"/>
              <a:gd name="T34" fmla="*/ 5 w 11"/>
              <a:gd name="T35" fmla="*/ 16 h 17"/>
              <a:gd name="T36" fmla="*/ 8 w 11"/>
              <a:gd name="T37" fmla="*/ 13 h 17"/>
              <a:gd name="T38" fmla="*/ 8 w 11"/>
              <a:gd name="T39" fmla="*/ 12 h 17"/>
              <a:gd name="T40" fmla="*/ 8 w 11"/>
              <a:gd name="T41" fmla="*/ 1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10" y="0"/>
                </a:moveTo>
                <a:cubicBezTo>
                  <a:pt x="10" y="14"/>
                  <a:pt x="10" y="14"/>
                  <a:pt x="10" y="14"/>
                </a:cubicBezTo>
                <a:cubicBezTo>
                  <a:pt x="10" y="15"/>
                  <a:pt x="10" y="16"/>
                  <a:pt x="11" y="17"/>
                </a:cubicBezTo>
                <a:cubicBezTo>
                  <a:pt x="9" y="17"/>
                  <a:pt x="9" y="17"/>
                  <a:pt x="9" y="17"/>
                </a:cubicBezTo>
                <a:cubicBezTo>
                  <a:pt x="9" y="15"/>
                  <a:pt x="9" y="15"/>
                  <a:pt x="9" y="15"/>
                </a:cubicBezTo>
                <a:cubicBezTo>
                  <a:pt x="8" y="15"/>
                  <a:pt x="8" y="15"/>
                  <a:pt x="8" y="15"/>
                </a:cubicBezTo>
                <a:cubicBezTo>
                  <a:pt x="8" y="16"/>
                  <a:pt x="6" y="17"/>
                  <a:pt x="5" y="17"/>
                </a:cubicBezTo>
                <a:cubicBezTo>
                  <a:pt x="2" y="17"/>
                  <a:pt x="0" y="15"/>
                  <a:pt x="0" y="11"/>
                </a:cubicBezTo>
                <a:cubicBezTo>
                  <a:pt x="0" y="8"/>
                  <a:pt x="2" y="5"/>
                  <a:pt x="5" y="5"/>
                </a:cubicBezTo>
                <a:cubicBezTo>
                  <a:pt x="7" y="5"/>
                  <a:pt x="8" y="6"/>
                  <a:pt x="8" y="7"/>
                </a:cubicBezTo>
                <a:cubicBezTo>
                  <a:pt x="8" y="7"/>
                  <a:pt x="8" y="7"/>
                  <a:pt x="8" y="7"/>
                </a:cubicBezTo>
                <a:cubicBezTo>
                  <a:pt x="8" y="0"/>
                  <a:pt x="8" y="0"/>
                  <a:pt x="8" y="0"/>
                </a:cubicBezTo>
                <a:lnTo>
                  <a:pt x="10" y="0"/>
                </a:lnTo>
                <a:close/>
                <a:moveTo>
                  <a:pt x="8" y="10"/>
                </a:moveTo>
                <a:cubicBezTo>
                  <a:pt x="8" y="10"/>
                  <a:pt x="8" y="10"/>
                  <a:pt x="8" y="9"/>
                </a:cubicBezTo>
                <a:cubicBezTo>
                  <a:pt x="8" y="8"/>
                  <a:pt x="7" y="7"/>
                  <a:pt x="5" y="7"/>
                </a:cubicBezTo>
                <a:cubicBezTo>
                  <a:pt x="3" y="7"/>
                  <a:pt x="2" y="9"/>
                  <a:pt x="2" y="11"/>
                </a:cubicBezTo>
                <a:cubicBezTo>
                  <a:pt x="2" y="14"/>
                  <a:pt x="3" y="16"/>
                  <a:pt x="5" y="16"/>
                </a:cubicBezTo>
                <a:cubicBezTo>
                  <a:pt x="7" y="16"/>
                  <a:pt x="8" y="15"/>
                  <a:pt x="8" y="13"/>
                </a:cubicBezTo>
                <a:cubicBezTo>
                  <a:pt x="8" y="13"/>
                  <a:pt x="8" y="13"/>
                  <a:pt x="8" y="12"/>
                </a:cubicBezTo>
                <a:lnTo>
                  <a:pt x="8"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78" name="Freeform 3832"/>
          <p:cNvSpPr>
            <a:spLocks noEditPoints="1"/>
          </p:cNvSpPr>
          <p:nvPr/>
        </p:nvSpPr>
        <p:spPr bwMode="auto">
          <a:xfrm>
            <a:off x="7491171" y="5331108"/>
            <a:ext cx="14035" cy="19047"/>
          </a:xfrm>
          <a:custGeom>
            <a:avLst/>
            <a:gdLst>
              <a:gd name="T0" fmla="*/ 7 w 9"/>
              <a:gd name="T1" fmla="*/ 12 h 12"/>
              <a:gd name="T2" fmla="*/ 7 w 9"/>
              <a:gd name="T3" fmla="*/ 11 h 12"/>
              <a:gd name="T4" fmla="*/ 7 w 9"/>
              <a:gd name="T5" fmla="*/ 11 h 12"/>
              <a:gd name="T6" fmla="*/ 3 w 9"/>
              <a:gd name="T7" fmla="*/ 12 h 12"/>
              <a:gd name="T8" fmla="*/ 0 w 9"/>
              <a:gd name="T9" fmla="*/ 9 h 12"/>
              <a:gd name="T10" fmla="*/ 7 w 9"/>
              <a:gd name="T11" fmla="*/ 5 h 12"/>
              <a:gd name="T12" fmla="*/ 7 w 9"/>
              <a:gd name="T13" fmla="*/ 4 h 12"/>
              <a:gd name="T14" fmla="*/ 4 w 9"/>
              <a:gd name="T15" fmla="*/ 2 h 12"/>
              <a:gd name="T16" fmla="*/ 1 w 9"/>
              <a:gd name="T17" fmla="*/ 3 h 12"/>
              <a:gd name="T18" fmla="*/ 1 w 9"/>
              <a:gd name="T19" fmla="*/ 1 h 12"/>
              <a:gd name="T20" fmla="*/ 4 w 9"/>
              <a:gd name="T21" fmla="*/ 0 h 12"/>
              <a:gd name="T22" fmla="*/ 9 w 9"/>
              <a:gd name="T23" fmla="*/ 5 h 12"/>
              <a:gd name="T24" fmla="*/ 9 w 9"/>
              <a:gd name="T25" fmla="*/ 9 h 12"/>
              <a:gd name="T26" fmla="*/ 9 w 9"/>
              <a:gd name="T27" fmla="*/ 12 h 12"/>
              <a:gd name="T28" fmla="*/ 7 w 9"/>
              <a:gd name="T29" fmla="*/ 12 h 12"/>
              <a:gd name="T30" fmla="*/ 7 w 9"/>
              <a:gd name="T31" fmla="*/ 6 h 12"/>
              <a:gd name="T32" fmla="*/ 2 w 9"/>
              <a:gd name="T33" fmla="*/ 9 h 12"/>
              <a:gd name="T34" fmla="*/ 4 w 9"/>
              <a:gd name="T35" fmla="*/ 11 h 12"/>
              <a:gd name="T36" fmla="*/ 7 w 9"/>
              <a:gd name="T37" fmla="*/ 9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7" y="12"/>
                </a:moveTo>
                <a:cubicBezTo>
                  <a:pt x="7" y="11"/>
                  <a:pt x="7" y="11"/>
                  <a:pt x="7" y="11"/>
                </a:cubicBezTo>
                <a:cubicBezTo>
                  <a:pt x="7" y="11"/>
                  <a:pt x="7" y="11"/>
                  <a:pt x="7" y="11"/>
                </a:cubicBezTo>
                <a:cubicBezTo>
                  <a:pt x="6" y="12"/>
                  <a:pt x="5" y="12"/>
                  <a:pt x="3" y="12"/>
                </a:cubicBezTo>
                <a:cubicBezTo>
                  <a:pt x="1" y="12"/>
                  <a:pt x="0" y="11"/>
                  <a:pt x="0" y="9"/>
                </a:cubicBezTo>
                <a:cubicBezTo>
                  <a:pt x="0" y="6"/>
                  <a:pt x="2" y="5"/>
                  <a:pt x="7" y="5"/>
                </a:cubicBezTo>
                <a:cubicBezTo>
                  <a:pt x="7" y="4"/>
                  <a:pt x="7" y="4"/>
                  <a:pt x="7" y="4"/>
                </a:cubicBezTo>
                <a:cubicBezTo>
                  <a:pt x="7" y="3"/>
                  <a:pt x="6" y="2"/>
                  <a:pt x="4" y="2"/>
                </a:cubicBezTo>
                <a:cubicBezTo>
                  <a:pt x="3" y="2"/>
                  <a:pt x="2" y="2"/>
                  <a:pt x="1" y="3"/>
                </a:cubicBezTo>
                <a:cubicBezTo>
                  <a:pt x="1" y="1"/>
                  <a:pt x="1" y="1"/>
                  <a:pt x="1" y="1"/>
                </a:cubicBezTo>
                <a:cubicBezTo>
                  <a:pt x="2" y="1"/>
                  <a:pt x="3" y="0"/>
                  <a:pt x="4" y="0"/>
                </a:cubicBezTo>
                <a:cubicBezTo>
                  <a:pt x="8" y="0"/>
                  <a:pt x="9" y="3"/>
                  <a:pt x="9" y="5"/>
                </a:cubicBezTo>
                <a:cubicBezTo>
                  <a:pt x="9" y="9"/>
                  <a:pt x="9" y="9"/>
                  <a:pt x="9" y="9"/>
                </a:cubicBezTo>
                <a:cubicBezTo>
                  <a:pt x="9" y="10"/>
                  <a:pt x="9" y="11"/>
                  <a:pt x="9" y="12"/>
                </a:cubicBezTo>
                <a:lnTo>
                  <a:pt x="7" y="12"/>
                </a:lnTo>
                <a:close/>
                <a:moveTo>
                  <a:pt x="7" y="6"/>
                </a:moveTo>
                <a:cubicBezTo>
                  <a:pt x="4" y="6"/>
                  <a:pt x="2" y="6"/>
                  <a:pt x="2" y="9"/>
                </a:cubicBezTo>
                <a:cubicBezTo>
                  <a:pt x="2" y="10"/>
                  <a:pt x="3" y="11"/>
                  <a:pt x="4" y="11"/>
                </a:cubicBezTo>
                <a:cubicBezTo>
                  <a:pt x="5" y="11"/>
                  <a:pt x="6" y="10"/>
                  <a:pt x="7" y="9"/>
                </a:cubicBezTo>
                <a:cubicBezTo>
                  <a:pt x="7" y="9"/>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79" name="Rectangle 3833"/>
          <p:cNvSpPr>
            <a:spLocks noChangeArrowheads="1"/>
          </p:cNvSpPr>
          <p:nvPr/>
        </p:nvSpPr>
        <p:spPr bwMode="auto">
          <a:xfrm>
            <a:off x="7511221" y="5323088"/>
            <a:ext cx="4010"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480" name="Freeform 3834"/>
          <p:cNvSpPr>
            <a:spLocks noEditPoints="1"/>
          </p:cNvSpPr>
          <p:nvPr/>
        </p:nvSpPr>
        <p:spPr bwMode="auto">
          <a:xfrm>
            <a:off x="7519240" y="5331108"/>
            <a:ext cx="18045" cy="19047"/>
          </a:xfrm>
          <a:custGeom>
            <a:avLst/>
            <a:gdLst>
              <a:gd name="T0" fmla="*/ 2 w 11"/>
              <a:gd name="T1" fmla="*/ 7 h 12"/>
              <a:gd name="T2" fmla="*/ 6 w 11"/>
              <a:gd name="T3" fmla="*/ 11 h 12"/>
              <a:gd name="T4" fmla="*/ 10 w 11"/>
              <a:gd name="T5" fmla="*/ 10 h 12"/>
              <a:gd name="T6" fmla="*/ 10 w 11"/>
              <a:gd name="T7" fmla="*/ 12 h 12"/>
              <a:gd name="T8" fmla="*/ 6 w 11"/>
              <a:gd name="T9" fmla="*/ 12 h 12"/>
              <a:gd name="T10" fmla="*/ 0 w 11"/>
              <a:gd name="T11" fmla="*/ 6 h 12"/>
              <a:gd name="T12" fmla="*/ 6 w 11"/>
              <a:gd name="T13" fmla="*/ 0 h 12"/>
              <a:gd name="T14" fmla="*/ 11 w 11"/>
              <a:gd name="T15" fmla="*/ 6 h 12"/>
              <a:gd name="T16" fmla="*/ 11 w 11"/>
              <a:gd name="T17" fmla="*/ 7 h 12"/>
              <a:gd name="T18" fmla="*/ 2 w 11"/>
              <a:gd name="T19" fmla="*/ 7 h 12"/>
              <a:gd name="T20" fmla="*/ 9 w 11"/>
              <a:gd name="T21" fmla="*/ 5 h 12"/>
              <a:gd name="T22" fmla="*/ 6 w 11"/>
              <a:gd name="T23" fmla="*/ 2 h 12"/>
              <a:gd name="T24" fmla="*/ 3 w 11"/>
              <a:gd name="T25" fmla="*/ 5 h 12"/>
              <a:gd name="T26" fmla="*/ 9 w 11"/>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2">
                <a:moveTo>
                  <a:pt x="2" y="7"/>
                </a:moveTo>
                <a:cubicBezTo>
                  <a:pt x="3" y="9"/>
                  <a:pt x="4" y="11"/>
                  <a:pt x="6" y="11"/>
                </a:cubicBezTo>
                <a:cubicBezTo>
                  <a:pt x="8" y="11"/>
                  <a:pt x="9" y="10"/>
                  <a:pt x="10" y="10"/>
                </a:cubicBezTo>
                <a:cubicBezTo>
                  <a:pt x="10" y="12"/>
                  <a:pt x="10" y="12"/>
                  <a:pt x="10" y="12"/>
                </a:cubicBezTo>
                <a:cubicBezTo>
                  <a:pt x="9" y="12"/>
                  <a:pt x="8" y="12"/>
                  <a:pt x="6" y="12"/>
                </a:cubicBezTo>
                <a:cubicBezTo>
                  <a:pt x="3" y="12"/>
                  <a:pt x="0" y="10"/>
                  <a:pt x="0" y="6"/>
                </a:cubicBezTo>
                <a:cubicBezTo>
                  <a:pt x="0" y="3"/>
                  <a:pt x="3" y="0"/>
                  <a:pt x="6" y="0"/>
                </a:cubicBezTo>
                <a:cubicBezTo>
                  <a:pt x="10" y="0"/>
                  <a:pt x="11" y="4"/>
                  <a:pt x="11" y="6"/>
                </a:cubicBezTo>
                <a:cubicBezTo>
                  <a:pt x="11" y="6"/>
                  <a:pt x="11" y="6"/>
                  <a:pt x="11" y="7"/>
                </a:cubicBezTo>
                <a:lnTo>
                  <a:pt x="2" y="7"/>
                </a:lnTo>
                <a:close/>
                <a:moveTo>
                  <a:pt x="9" y="5"/>
                </a:moveTo>
                <a:cubicBezTo>
                  <a:pt x="9" y="4"/>
                  <a:pt x="8" y="2"/>
                  <a:pt x="6" y="2"/>
                </a:cubicBezTo>
                <a:cubicBezTo>
                  <a:pt x="4" y="2"/>
                  <a:pt x="3" y="4"/>
                  <a:pt x="3" y="5"/>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81" name="Freeform 3835"/>
          <p:cNvSpPr/>
          <p:nvPr/>
        </p:nvSpPr>
        <p:spPr bwMode="auto">
          <a:xfrm>
            <a:off x="7540293" y="5331108"/>
            <a:ext cx="12030" cy="19047"/>
          </a:xfrm>
          <a:custGeom>
            <a:avLst/>
            <a:gdLst>
              <a:gd name="T0" fmla="*/ 1 w 8"/>
              <a:gd name="T1" fmla="*/ 10 h 12"/>
              <a:gd name="T2" fmla="*/ 4 w 8"/>
              <a:gd name="T3" fmla="*/ 11 h 12"/>
              <a:gd name="T4" fmla="*/ 6 w 8"/>
              <a:gd name="T5" fmla="*/ 9 h 12"/>
              <a:gd name="T6" fmla="*/ 4 w 8"/>
              <a:gd name="T7" fmla="*/ 7 h 12"/>
              <a:gd name="T8" fmla="*/ 1 w 8"/>
              <a:gd name="T9" fmla="*/ 4 h 12"/>
              <a:gd name="T10" fmla="*/ 5 w 8"/>
              <a:gd name="T11" fmla="*/ 0 h 12"/>
              <a:gd name="T12" fmla="*/ 7 w 8"/>
              <a:gd name="T13" fmla="*/ 1 h 12"/>
              <a:gd name="T14" fmla="*/ 7 w 8"/>
              <a:gd name="T15" fmla="*/ 2 h 12"/>
              <a:gd name="T16" fmla="*/ 5 w 8"/>
              <a:gd name="T17" fmla="*/ 2 h 12"/>
              <a:gd name="T18" fmla="*/ 3 w 8"/>
              <a:gd name="T19" fmla="*/ 3 h 12"/>
              <a:gd name="T20" fmla="*/ 5 w 8"/>
              <a:gd name="T21" fmla="*/ 5 h 12"/>
              <a:gd name="T22" fmla="*/ 8 w 8"/>
              <a:gd name="T23" fmla="*/ 9 h 12"/>
              <a:gd name="T24" fmla="*/ 4 w 8"/>
              <a:gd name="T25" fmla="*/ 12 h 12"/>
              <a:gd name="T26" fmla="*/ 0 w 8"/>
              <a:gd name="T27" fmla="*/ 12 h 12"/>
              <a:gd name="T28" fmla="*/ 1 w 8"/>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1" y="10"/>
                </a:moveTo>
                <a:cubicBezTo>
                  <a:pt x="1" y="10"/>
                  <a:pt x="2" y="11"/>
                  <a:pt x="4" y="11"/>
                </a:cubicBezTo>
                <a:cubicBezTo>
                  <a:pt x="5" y="11"/>
                  <a:pt x="6" y="10"/>
                  <a:pt x="6" y="9"/>
                </a:cubicBezTo>
                <a:cubicBezTo>
                  <a:pt x="6" y="8"/>
                  <a:pt x="5" y="7"/>
                  <a:pt x="4" y="7"/>
                </a:cubicBezTo>
                <a:cubicBezTo>
                  <a:pt x="2" y="6"/>
                  <a:pt x="1" y="5"/>
                  <a:pt x="1" y="4"/>
                </a:cubicBezTo>
                <a:cubicBezTo>
                  <a:pt x="1" y="2"/>
                  <a:pt x="2" y="0"/>
                  <a:pt x="5" y="0"/>
                </a:cubicBezTo>
                <a:cubicBezTo>
                  <a:pt x="6" y="0"/>
                  <a:pt x="7" y="1"/>
                  <a:pt x="7" y="1"/>
                </a:cubicBezTo>
                <a:cubicBezTo>
                  <a:pt x="7" y="2"/>
                  <a:pt x="7" y="2"/>
                  <a:pt x="7" y="2"/>
                </a:cubicBezTo>
                <a:cubicBezTo>
                  <a:pt x="6" y="2"/>
                  <a:pt x="6" y="2"/>
                  <a:pt x="5" y="2"/>
                </a:cubicBezTo>
                <a:cubicBezTo>
                  <a:pt x="3" y="2"/>
                  <a:pt x="3" y="2"/>
                  <a:pt x="3" y="3"/>
                </a:cubicBezTo>
                <a:cubicBezTo>
                  <a:pt x="3" y="4"/>
                  <a:pt x="3" y="5"/>
                  <a:pt x="5" y="5"/>
                </a:cubicBezTo>
                <a:cubicBezTo>
                  <a:pt x="7" y="6"/>
                  <a:pt x="8" y="7"/>
                  <a:pt x="8" y="9"/>
                </a:cubicBezTo>
                <a:cubicBezTo>
                  <a:pt x="8" y="11"/>
                  <a:pt x="6" y="12"/>
                  <a:pt x="4" y="12"/>
                </a:cubicBezTo>
                <a:cubicBezTo>
                  <a:pt x="2" y="12"/>
                  <a:pt x="1" y="12"/>
                  <a:pt x="0" y="12"/>
                </a:cubicBezTo>
                <a:lnTo>
                  <a:pt x="1"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82" name="Rectangle 3837"/>
          <p:cNvSpPr>
            <a:spLocks noChangeArrowheads="1"/>
          </p:cNvSpPr>
          <p:nvPr/>
        </p:nvSpPr>
        <p:spPr bwMode="auto">
          <a:xfrm>
            <a:off x="7566357" y="5323087"/>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183" name="Freeform 3838"/>
          <p:cNvSpPr>
            <a:spLocks noEditPoints="1"/>
          </p:cNvSpPr>
          <p:nvPr/>
        </p:nvSpPr>
        <p:spPr bwMode="auto">
          <a:xfrm>
            <a:off x="7576382" y="5331107"/>
            <a:ext cx="15037" cy="19047"/>
          </a:xfrm>
          <a:custGeom>
            <a:avLst/>
            <a:gdLst>
              <a:gd name="T0" fmla="*/ 2 w 10"/>
              <a:gd name="T1" fmla="*/ 7 h 12"/>
              <a:gd name="T2" fmla="*/ 6 w 10"/>
              <a:gd name="T3" fmla="*/ 11 h 12"/>
              <a:gd name="T4" fmla="*/ 9 w 10"/>
              <a:gd name="T5" fmla="*/ 10 h 12"/>
              <a:gd name="T6" fmla="*/ 9 w 10"/>
              <a:gd name="T7" fmla="*/ 12 h 12"/>
              <a:gd name="T8" fmla="*/ 5 w 10"/>
              <a:gd name="T9" fmla="*/ 12 h 12"/>
              <a:gd name="T10" fmla="*/ 0 w 10"/>
              <a:gd name="T11" fmla="*/ 6 h 12"/>
              <a:gd name="T12" fmla="*/ 5 w 10"/>
              <a:gd name="T13" fmla="*/ 0 h 12"/>
              <a:gd name="T14" fmla="*/ 10 w 10"/>
              <a:gd name="T15" fmla="*/ 6 h 12"/>
              <a:gd name="T16" fmla="*/ 10 w 10"/>
              <a:gd name="T17" fmla="*/ 7 h 12"/>
              <a:gd name="T18" fmla="*/ 2 w 10"/>
              <a:gd name="T19" fmla="*/ 7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7"/>
                </a:moveTo>
                <a:cubicBezTo>
                  <a:pt x="2" y="9"/>
                  <a:pt x="4" y="11"/>
                  <a:pt x="6" y="11"/>
                </a:cubicBezTo>
                <a:cubicBezTo>
                  <a:pt x="7" y="11"/>
                  <a:pt x="8" y="10"/>
                  <a:pt x="9" y="10"/>
                </a:cubicBezTo>
                <a:cubicBezTo>
                  <a:pt x="9" y="12"/>
                  <a:pt x="9" y="12"/>
                  <a:pt x="9" y="12"/>
                </a:cubicBezTo>
                <a:cubicBezTo>
                  <a:pt x="8" y="12"/>
                  <a:pt x="7" y="12"/>
                  <a:pt x="5" y="12"/>
                </a:cubicBezTo>
                <a:cubicBezTo>
                  <a:pt x="2" y="12"/>
                  <a:pt x="0" y="10"/>
                  <a:pt x="0" y="6"/>
                </a:cubicBezTo>
                <a:cubicBezTo>
                  <a:pt x="0" y="3"/>
                  <a:pt x="2" y="0"/>
                  <a:pt x="5" y="0"/>
                </a:cubicBezTo>
                <a:cubicBezTo>
                  <a:pt x="9" y="0"/>
                  <a:pt x="10" y="4"/>
                  <a:pt x="10" y="6"/>
                </a:cubicBezTo>
                <a:cubicBezTo>
                  <a:pt x="10" y="6"/>
                  <a:pt x="10" y="6"/>
                  <a:pt x="10" y="7"/>
                </a:cubicBezTo>
                <a:lnTo>
                  <a:pt x="2" y="7"/>
                </a:lnTo>
                <a:close/>
                <a:moveTo>
                  <a:pt x="8" y="5"/>
                </a:moveTo>
                <a:cubicBezTo>
                  <a:pt x="8" y="4"/>
                  <a:pt x="7" y="2"/>
                  <a:pt x="5" y="2"/>
                </a:cubicBezTo>
                <a:cubicBezTo>
                  <a:pt x="3" y="2"/>
                  <a:pt x="2" y="4"/>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84" name="Freeform 3839"/>
          <p:cNvSpPr>
            <a:spLocks noEditPoints="1"/>
          </p:cNvSpPr>
          <p:nvPr/>
        </p:nvSpPr>
        <p:spPr bwMode="auto">
          <a:xfrm>
            <a:off x="7595429" y="5331107"/>
            <a:ext cx="18045" cy="19047"/>
          </a:xfrm>
          <a:custGeom>
            <a:avLst/>
            <a:gdLst>
              <a:gd name="T0" fmla="*/ 12 w 12"/>
              <a:gd name="T1" fmla="*/ 6 h 12"/>
              <a:gd name="T2" fmla="*/ 6 w 12"/>
              <a:gd name="T3" fmla="*/ 12 h 12"/>
              <a:gd name="T4" fmla="*/ 0 w 12"/>
              <a:gd name="T5" fmla="*/ 6 h 12"/>
              <a:gd name="T6" fmla="*/ 6 w 12"/>
              <a:gd name="T7" fmla="*/ 0 h 12"/>
              <a:gd name="T8" fmla="*/ 12 w 12"/>
              <a:gd name="T9" fmla="*/ 6 h 12"/>
              <a:gd name="T10" fmla="*/ 3 w 12"/>
              <a:gd name="T11" fmla="*/ 6 h 12"/>
              <a:gd name="T12" fmla="*/ 6 w 12"/>
              <a:gd name="T13" fmla="*/ 11 h 12"/>
              <a:gd name="T14" fmla="*/ 10 w 12"/>
              <a:gd name="T15" fmla="*/ 6 h 12"/>
              <a:gd name="T16" fmla="*/ 6 w 12"/>
              <a:gd name="T17" fmla="*/ 2 h 12"/>
              <a:gd name="T18" fmla="*/ 3 w 12"/>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12" y="6"/>
                </a:moveTo>
                <a:cubicBezTo>
                  <a:pt x="12" y="10"/>
                  <a:pt x="9" y="12"/>
                  <a:pt x="6" y="12"/>
                </a:cubicBezTo>
                <a:cubicBezTo>
                  <a:pt x="3" y="12"/>
                  <a:pt x="0" y="10"/>
                  <a:pt x="0" y="6"/>
                </a:cubicBezTo>
                <a:cubicBezTo>
                  <a:pt x="0" y="2"/>
                  <a:pt x="3" y="0"/>
                  <a:pt x="6" y="0"/>
                </a:cubicBezTo>
                <a:cubicBezTo>
                  <a:pt x="9" y="0"/>
                  <a:pt x="12" y="3"/>
                  <a:pt x="12" y="6"/>
                </a:cubicBezTo>
                <a:close/>
                <a:moveTo>
                  <a:pt x="3" y="6"/>
                </a:moveTo>
                <a:cubicBezTo>
                  <a:pt x="3" y="9"/>
                  <a:pt x="4" y="11"/>
                  <a:pt x="6" y="11"/>
                </a:cubicBezTo>
                <a:cubicBezTo>
                  <a:pt x="8" y="11"/>
                  <a:pt x="10" y="9"/>
                  <a:pt x="10" y="6"/>
                </a:cubicBezTo>
                <a:cubicBezTo>
                  <a:pt x="10" y="4"/>
                  <a:pt x="9" y="2"/>
                  <a:pt x="6" y="2"/>
                </a:cubicBezTo>
                <a:cubicBezTo>
                  <a:pt x="4" y="2"/>
                  <a:pt x="3" y="4"/>
                  <a:pt x="3"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85" name="Freeform 3840"/>
          <p:cNvSpPr/>
          <p:nvPr/>
        </p:nvSpPr>
        <p:spPr bwMode="auto">
          <a:xfrm>
            <a:off x="7615478" y="5345142"/>
            <a:ext cx="6015" cy="10025"/>
          </a:xfrm>
          <a:custGeom>
            <a:avLst/>
            <a:gdLst>
              <a:gd name="T0" fmla="*/ 0 w 4"/>
              <a:gd name="T1" fmla="*/ 6 h 6"/>
              <a:gd name="T2" fmla="*/ 2 w 4"/>
              <a:gd name="T3" fmla="*/ 0 h 6"/>
              <a:gd name="T4" fmla="*/ 4 w 4"/>
              <a:gd name="T5" fmla="*/ 0 h 6"/>
              <a:gd name="T6" fmla="*/ 2 w 4"/>
              <a:gd name="T7" fmla="*/ 6 h 6"/>
              <a:gd name="T8" fmla="*/ 0 w 4"/>
              <a:gd name="T9" fmla="*/ 6 h 6"/>
            </a:gdLst>
            <a:ahLst/>
            <a:cxnLst>
              <a:cxn ang="0">
                <a:pos x="T0" y="T1"/>
              </a:cxn>
              <a:cxn ang="0">
                <a:pos x="T2" y="T3"/>
              </a:cxn>
              <a:cxn ang="0">
                <a:pos x="T4" y="T5"/>
              </a:cxn>
              <a:cxn ang="0">
                <a:pos x="T6" y="T7"/>
              </a:cxn>
              <a:cxn ang="0">
                <a:pos x="T8" y="T9"/>
              </a:cxn>
            </a:cxnLst>
            <a:rect l="0" t="0" r="r" b="b"/>
            <a:pathLst>
              <a:path w="4" h="6">
                <a:moveTo>
                  <a:pt x="0" y="6"/>
                </a:moveTo>
                <a:cubicBezTo>
                  <a:pt x="1" y="5"/>
                  <a:pt x="1" y="2"/>
                  <a:pt x="2" y="0"/>
                </a:cubicBezTo>
                <a:cubicBezTo>
                  <a:pt x="4" y="0"/>
                  <a:pt x="4" y="0"/>
                  <a:pt x="4" y="0"/>
                </a:cubicBezTo>
                <a:cubicBezTo>
                  <a:pt x="3" y="2"/>
                  <a:pt x="2" y="5"/>
                  <a:pt x="2" y="6"/>
                </a:cubicBezTo>
                <a:lnTo>
                  <a:pt x="0"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86" name="Freeform 3841"/>
          <p:cNvSpPr>
            <a:spLocks noEditPoints="1"/>
          </p:cNvSpPr>
          <p:nvPr/>
        </p:nvSpPr>
        <p:spPr bwMode="auto">
          <a:xfrm>
            <a:off x="7634525" y="5331107"/>
            <a:ext cx="15037" cy="19047"/>
          </a:xfrm>
          <a:custGeom>
            <a:avLst/>
            <a:gdLst>
              <a:gd name="T0" fmla="*/ 2 w 10"/>
              <a:gd name="T1" fmla="*/ 7 h 12"/>
              <a:gd name="T2" fmla="*/ 6 w 10"/>
              <a:gd name="T3" fmla="*/ 11 h 12"/>
              <a:gd name="T4" fmla="*/ 9 w 10"/>
              <a:gd name="T5" fmla="*/ 10 h 12"/>
              <a:gd name="T6" fmla="*/ 10 w 10"/>
              <a:gd name="T7" fmla="*/ 12 h 12"/>
              <a:gd name="T8" fmla="*/ 6 w 10"/>
              <a:gd name="T9" fmla="*/ 12 h 12"/>
              <a:gd name="T10" fmla="*/ 0 w 10"/>
              <a:gd name="T11" fmla="*/ 6 h 12"/>
              <a:gd name="T12" fmla="*/ 6 w 10"/>
              <a:gd name="T13" fmla="*/ 0 h 12"/>
              <a:gd name="T14" fmla="*/ 10 w 10"/>
              <a:gd name="T15" fmla="*/ 6 h 12"/>
              <a:gd name="T16" fmla="*/ 10 w 10"/>
              <a:gd name="T17" fmla="*/ 7 h 12"/>
              <a:gd name="T18" fmla="*/ 2 w 10"/>
              <a:gd name="T19" fmla="*/ 7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7"/>
                </a:moveTo>
                <a:cubicBezTo>
                  <a:pt x="2" y="9"/>
                  <a:pt x="4" y="11"/>
                  <a:pt x="6" y="11"/>
                </a:cubicBezTo>
                <a:cubicBezTo>
                  <a:pt x="8" y="11"/>
                  <a:pt x="9" y="10"/>
                  <a:pt x="9" y="10"/>
                </a:cubicBezTo>
                <a:cubicBezTo>
                  <a:pt x="10" y="12"/>
                  <a:pt x="10" y="12"/>
                  <a:pt x="10" y="12"/>
                </a:cubicBezTo>
                <a:cubicBezTo>
                  <a:pt x="9" y="12"/>
                  <a:pt x="8" y="12"/>
                  <a:pt x="6" y="12"/>
                </a:cubicBezTo>
                <a:cubicBezTo>
                  <a:pt x="2" y="12"/>
                  <a:pt x="0" y="10"/>
                  <a:pt x="0" y="6"/>
                </a:cubicBezTo>
                <a:cubicBezTo>
                  <a:pt x="0" y="3"/>
                  <a:pt x="2" y="0"/>
                  <a:pt x="6" y="0"/>
                </a:cubicBezTo>
                <a:cubicBezTo>
                  <a:pt x="9" y="0"/>
                  <a:pt x="10" y="4"/>
                  <a:pt x="10" y="6"/>
                </a:cubicBezTo>
                <a:cubicBezTo>
                  <a:pt x="10" y="6"/>
                  <a:pt x="10" y="6"/>
                  <a:pt x="10" y="7"/>
                </a:cubicBezTo>
                <a:lnTo>
                  <a:pt x="2" y="7"/>
                </a:lnTo>
                <a:close/>
                <a:moveTo>
                  <a:pt x="8" y="5"/>
                </a:moveTo>
                <a:cubicBezTo>
                  <a:pt x="8" y="4"/>
                  <a:pt x="8" y="2"/>
                  <a:pt x="5" y="2"/>
                </a:cubicBezTo>
                <a:cubicBezTo>
                  <a:pt x="3" y="2"/>
                  <a:pt x="2" y="4"/>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87" name="Freeform 3842"/>
          <p:cNvSpPr>
            <a:spLocks noEditPoints="1"/>
          </p:cNvSpPr>
          <p:nvPr/>
        </p:nvSpPr>
        <p:spPr bwMode="auto">
          <a:xfrm>
            <a:off x="7654575" y="5331107"/>
            <a:ext cx="17042" cy="27067"/>
          </a:xfrm>
          <a:custGeom>
            <a:avLst/>
            <a:gdLst>
              <a:gd name="T0" fmla="*/ 11 w 11"/>
              <a:gd name="T1" fmla="*/ 0 h 17"/>
              <a:gd name="T2" fmla="*/ 11 w 11"/>
              <a:gd name="T3" fmla="*/ 4 h 17"/>
              <a:gd name="T4" fmla="*/ 11 w 11"/>
              <a:gd name="T5" fmla="*/ 10 h 17"/>
              <a:gd name="T6" fmla="*/ 9 w 11"/>
              <a:gd name="T7" fmla="*/ 16 h 17"/>
              <a:gd name="T8" fmla="*/ 5 w 11"/>
              <a:gd name="T9" fmla="*/ 17 h 17"/>
              <a:gd name="T10" fmla="*/ 1 w 11"/>
              <a:gd name="T11" fmla="*/ 16 h 17"/>
              <a:gd name="T12" fmla="*/ 1 w 11"/>
              <a:gd name="T13" fmla="*/ 15 h 17"/>
              <a:gd name="T14" fmla="*/ 5 w 11"/>
              <a:gd name="T15" fmla="*/ 15 h 17"/>
              <a:gd name="T16" fmla="*/ 9 w 11"/>
              <a:gd name="T17" fmla="*/ 11 h 17"/>
              <a:gd name="T18" fmla="*/ 9 w 11"/>
              <a:gd name="T19" fmla="*/ 10 h 17"/>
              <a:gd name="T20" fmla="*/ 9 w 11"/>
              <a:gd name="T21" fmla="*/ 10 h 17"/>
              <a:gd name="T22" fmla="*/ 5 w 11"/>
              <a:gd name="T23" fmla="*/ 12 h 17"/>
              <a:gd name="T24" fmla="*/ 0 w 11"/>
              <a:gd name="T25" fmla="*/ 6 h 17"/>
              <a:gd name="T26" fmla="*/ 5 w 11"/>
              <a:gd name="T27" fmla="*/ 0 h 17"/>
              <a:gd name="T28" fmla="*/ 9 w 11"/>
              <a:gd name="T29" fmla="*/ 2 h 17"/>
              <a:gd name="T30" fmla="*/ 9 w 11"/>
              <a:gd name="T31" fmla="*/ 2 h 17"/>
              <a:gd name="T32" fmla="*/ 9 w 11"/>
              <a:gd name="T33" fmla="*/ 0 h 17"/>
              <a:gd name="T34" fmla="*/ 11 w 11"/>
              <a:gd name="T35" fmla="*/ 0 h 17"/>
              <a:gd name="T36" fmla="*/ 9 w 11"/>
              <a:gd name="T37" fmla="*/ 5 h 17"/>
              <a:gd name="T38" fmla="*/ 8 w 11"/>
              <a:gd name="T39" fmla="*/ 4 h 17"/>
              <a:gd name="T40" fmla="*/ 6 w 11"/>
              <a:gd name="T41" fmla="*/ 2 h 17"/>
              <a:gd name="T42" fmla="*/ 2 w 11"/>
              <a:gd name="T43" fmla="*/ 6 h 17"/>
              <a:gd name="T44" fmla="*/ 5 w 11"/>
              <a:gd name="T45" fmla="*/ 10 h 17"/>
              <a:gd name="T46" fmla="*/ 8 w 11"/>
              <a:gd name="T47" fmla="*/ 8 h 17"/>
              <a:gd name="T48" fmla="*/ 9 w 11"/>
              <a:gd name="T49" fmla="*/ 7 h 17"/>
              <a:gd name="T50" fmla="*/ 9 w 11"/>
              <a:gd name="T51"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 h="17">
                <a:moveTo>
                  <a:pt x="11" y="0"/>
                </a:moveTo>
                <a:cubicBezTo>
                  <a:pt x="11" y="1"/>
                  <a:pt x="11" y="2"/>
                  <a:pt x="11" y="4"/>
                </a:cubicBezTo>
                <a:cubicBezTo>
                  <a:pt x="11" y="10"/>
                  <a:pt x="11" y="10"/>
                  <a:pt x="11" y="10"/>
                </a:cubicBezTo>
                <a:cubicBezTo>
                  <a:pt x="11" y="13"/>
                  <a:pt x="10" y="15"/>
                  <a:pt x="9" y="16"/>
                </a:cubicBezTo>
                <a:cubicBezTo>
                  <a:pt x="8" y="17"/>
                  <a:pt x="6" y="17"/>
                  <a:pt x="5" y="17"/>
                </a:cubicBezTo>
                <a:cubicBezTo>
                  <a:pt x="3" y="17"/>
                  <a:pt x="2" y="17"/>
                  <a:pt x="1" y="16"/>
                </a:cubicBezTo>
                <a:cubicBezTo>
                  <a:pt x="1" y="15"/>
                  <a:pt x="1" y="15"/>
                  <a:pt x="1" y="15"/>
                </a:cubicBezTo>
                <a:cubicBezTo>
                  <a:pt x="2" y="15"/>
                  <a:pt x="3" y="15"/>
                  <a:pt x="5" y="15"/>
                </a:cubicBezTo>
                <a:cubicBezTo>
                  <a:pt x="7" y="15"/>
                  <a:pt x="9" y="14"/>
                  <a:pt x="9" y="11"/>
                </a:cubicBezTo>
                <a:cubicBezTo>
                  <a:pt x="9" y="10"/>
                  <a:pt x="9" y="10"/>
                  <a:pt x="9" y="10"/>
                </a:cubicBezTo>
                <a:cubicBezTo>
                  <a:pt x="9" y="10"/>
                  <a:pt x="9" y="10"/>
                  <a:pt x="9" y="10"/>
                </a:cubicBezTo>
                <a:cubicBezTo>
                  <a:pt x="8" y="11"/>
                  <a:pt x="7" y="12"/>
                  <a:pt x="5" y="12"/>
                </a:cubicBezTo>
                <a:cubicBezTo>
                  <a:pt x="2" y="12"/>
                  <a:pt x="0" y="10"/>
                  <a:pt x="0" y="6"/>
                </a:cubicBezTo>
                <a:cubicBezTo>
                  <a:pt x="0" y="2"/>
                  <a:pt x="2" y="0"/>
                  <a:pt x="5" y="0"/>
                </a:cubicBezTo>
                <a:cubicBezTo>
                  <a:pt x="7" y="0"/>
                  <a:pt x="8" y="1"/>
                  <a:pt x="9" y="2"/>
                </a:cubicBezTo>
                <a:cubicBezTo>
                  <a:pt x="9" y="2"/>
                  <a:pt x="9" y="2"/>
                  <a:pt x="9" y="2"/>
                </a:cubicBezTo>
                <a:cubicBezTo>
                  <a:pt x="9" y="0"/>
                  <a:pt x="9" y="0"/>
                  <a:pt x="9" y="0"/>
                </a:cubicBezTo>
                <a:lnTo>
                  <a:pt x="11" y="0"/>
                </a:lnTo>
                <a:close/>
                <a:moveTo>
                  <a:pt x="9" y="5"/>
                </a:moveTo>
                <a:cubicBezTo>
                  <a:pt x="9" y="5"/>
                  <a:pt x="9" y="4"/>
                  <a:pt x="8" y="4"/>
                </a:cubicBezTo>
                <a:cubicBezTo>
                  <a:pt x="8" y="3"/>
                  <a:pt x="7" y="2"/>
                  <a:pt x="6" y="2"/>
                </a:cubicBezTo>
                <a:cubicBezTo>
                  <a:pt x="4" y="2"/>
                  <a:pt x="2" y="4"/>
                  <a:pt x="2" y="6"/>
                </a:cubicBezTo>
                <a:cubicBezTo>
                  <a:pt x="2" y="9"/>
                  <a:pt x="3" y="10"/>
                  <a:pt x="5" y="10"/>
                </a:cubicBezTo>
                <a:cubicBezTo>
                  <a:pt x="7" y="10"/>
                  <a:pt x="8" y="10"/>
                  <a:pt x="8" y="8"/>
                </a:cubicBezTo>
                <a:cubicBezTo>
                  <a:pt x="9" y="8"/>
                  <a:pt x="9" y="7"/>
                  <a:pt x="9" y="7"/>
                </a:cubicBezTo>
                <a:lnTo>
                  <a:pt x="9"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88" name="Freeform 3843"/>
          <p:cNvSpPr>
            <a:spLocks noEditPoints="1"/>
          </p:cNvSpPr>
          <p:nvPr/>
        </p:nvSpPr>
        <p:spPr bwMode="auto">
          <a:xfrm>
            <a:off x="7676629" y="5331107"/>
            <a:ext cx="16040" cy="19047"/>
          </a:xfrm>
          <a:custGeom>
            <a:avLst/>
            <a:gdLst>
              <a:gd name="T0" fmla="*/ 2 w 10"/>
              <a:gd name="T1" fmla="*/ 7 h 12"/>
              <a:gd name="T2" fmla="*/ 6 w 10"/>
              <a:gd name="T3" fmla="*/ 11 h 12"/>
              <a:gd name="T4" fmla="*/ 9 w 10"/>
              <a:gd name="T5" fmla="*/ 10 h 12"/>
              <a:gd name="T6" fmla="*/ 10 w 10"/>
              <a:gd name="T7" fmla="*/ 12 h 12"/>
              <a:gd name="T8" fmla="*/ 6 w 10"/>
              <a:gd name="T9" fmla="*/ 12 h 12"/>
              <a:gd name="T10" fmla="*/ 0 w 10"/>
              <a:gd name="T11" fmla="*/ 6 h 12"/>
              <a:gd name="T12" fmla="*/ 6 w 10"/>
              <a:gd name="T13" fmla="*/ 0 h 12"/>
              <a:gd name="T14" fmla="*/ 10 w 10"/>
              <a:gd name="T15" fmla="*/ 6 h 12"/>
              <a:gd name="T16" fmla="*/ 10 w 10"/>
              <a:gd name="T17" fmla="*/ 7 h 12"/>
              <a:gd name="T18" fmla="*/ 2 w 10"/>
              <a:gd name="T19" fmla="*/ 7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7"/>
                </a:moveTo>
                <a:cubicBezTo>
                  <a:pt x="2" y="9"/>
                  <a:pt x="4" y="11"/>
                  <a:pt x="6" y="11"/>
                </a:cubicBezTo>
                <a:cubicBezTo>
                  <a:pt x="8" y="11"/>
                  <a:pt x="8" y="10"/>
                  <a:pt x="9" y="10"/>
                </a:cubicBezTo>
                <a:cubicBezTo>
                  <a:pt x="10" y="12"/>
                  <a:pt x="10" y="12"/>
                  <a:pt x="10" y="12"/>
                </a:cubicBezTo>
                <a:cubicBezTo>
                  <a:pt x="9" y="12"/>
                  <a:pt x="8" y="12"/>
                  <a:pt x="6" y="12"/>
                </a:cubicBezTo>
                <a:cubicBezTo>
                  <a:pt x="2" y="12"/>
                  <a:pt x="0" y="10"/>
                  <a:pt x="0" y="6"/>
                </a:cubicBezTo>
                <a:cubicBezTo>
                  <a:pt x="0" y="3"/>
                  <a:pt x="2" y="0"/>
                  <a:pt x="6" y="0"/>
                </a:cubicBezTo>
                <a:cubicBezTo>
                  <a:pt x="9" y="0"/>
                  <a:pt x="10" y="4"/>
                  <a:pt x="10" y="6"/>
                </a:cubicBezTo>
                <a:cubicBezTo>
                  <a:pt x="10" y="6"/>
                  <a:pt x="10" y="6"/>
                  <a:pt x="10" y="7"/>
                </a:cubicBezTo>
                <a:lnTo>
                  <a:pt x="2" y="7"/>
                </a:lnTo>
                <a:close/>
                <a:moveTo>
                  <a:pt x="8" y="5"/>
                </a:moveTo>
                <a:cubicBezTo>
                  <a:pt x="8" y="4"/>
                  <a:pt x="8" y="2"/>
                  <a:pt x="5" y="2"/>
                </a:cubicBezTo>
                <a:cubicBezTo>
                  <a:pt x="3" y="2"/>
                  <a:pt x="2" y="4"/>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89" name="Freeform 3844"/>
          <p:cNvSpPr/>
          <p:nvPr/>
        </p:nvSpPr>
        <p:spPr bwMode="auto">
          <a:xfrm>
            <a:off x="7695677" y="5326095"/>
            <a:ext cx="11027" cy="24059"/>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6 w 7"/>
              <a:gd name="T13" fmla="*/ 14 h 15"/>
              <a:gd name="T14" fmla="*/ 7 w 7"/>
              <a:gd name="T15" fmla="*/ 13 h 15"/>
              <a:gd name="T16" fmla="*/ 7 w 7"/>
              <a:gd name="T17" fmla="*/ 15 h 15"/>
              <a:gd name="T18" fmla="*/ 5 w 7"/>
              <a:gd name="T19" fmla="*/ 15 h 15"/>
              <a:gd name="T20" fmla="*/ 3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1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5" y="14"/>
                  <a:pt x="6" y="14"/>
                </a:cubicBezTo>
                <a:cubicBezTo>
                  <a:pt x="6" y="14"/>
                  <a:pt x="7" y="14"/>
                  <a:pt x="7" y="13"/>
                </a:cubicBezTo>
                <a:cubicBezTo>
                  <a:pt x="7" y="15"/>
                  <a:pt x="7" y="15"/>
                  <a:pt x="7" y="15"/>
                </a:cubicBezTo>
                <a:cubicBezTo>
                  <a:pt x="7" y="15"/>
                  <a:pt x="6" y="15"/>
                  <a:pt x="5" y="15"/>
                </a:cubicBezTo>
                <a:cubicBezTo>
                  <a:pt x="4" y="15"/>
                  <a:pt x="3" y="15"/>
                  <a:pt x="3"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1"/>
                  <a:pt x="2" y="1"/>
                  <a:pt x="2"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90" name="Freeform 3845"/>
          <p:cNvSpPr>
            <a:spLocks noEditPoints="1"/>
          </p:cNvSpPr>
          <p:nvPr/>
        </p:nvSpPr>
        <p:spPr bwMode="auto">
          <a:xfrm>
            <a:off x="7720738" y="5323087"/>
            <a:ext cx="17042" cy="27067"/>
          </a:xfrm>
          <a:custGeom>
            <a:avLst/>
            <a:gdLst>
              <a:gd name="T0" fmla="*/ 0 w 11"/>
              <a:gd name="T1" fmla="*/ 17 h 17"/>
              <a:gd name="T2" fmla="*/ 0 w 11"/>
              <a:gd name="T3" fmla="*/ 14 h 17"/>
              <a:gd name="T4" fmla="*/ 0 w 11"/>
              <a:gd name="T5" fmla="*/ 0 h 17"/>
              <a:gd name="T6" fmla="*/ 2 w 11"/>
              <a:gd name="T7" fmla="*/ 0 h 17"/>
              <a:gd name="T8" fmla="*/ 2 w 11"/>
              <a:gd name="T9" fmla="*/ 7 h 17"/>
              <a:gd name="T10" fmla="*/ 2 w 11"/>
              <a:gd name="T11" fmla="*/ 7 h 17"/>
              <a:gd name="T12" fmla="*/ 6 w 11"/>
              <a:gd name="T13" fmla="*/ 5 h 17"/>
              <a:gd name="T14" fmla="*/ 11 w 11"/>
              <a:gd name="T15" fmla="*/ 11 h 17"/>
              <a:gd name="T16" fmla="*/ 6 w 11"/>
              <a:gd name="T17" fmla="*/ 17 h 17"/>
              <a:gd name="T18" fmla="*/ 2 w 11"/>
              <a:gd name="T19" fmla="*/ 15 h 17"/>
              <a:gd name="T20" fmla="*/ 2 w 11"/>
              <a:gd name="T21" fmla="*/ 15 h 17"/>
              <a:gd name="T22" fmla="*/ 2 w 11"/>
              <a:gd name="T23" fmla="*/ 17 h 17"/>
              <a:gd name="T24" fmla="*/ 0 w 11"/>
              <a:gd name="T25" fmla="*/ 17 h 17"/>
              <a:gd name="T26" fmla="*/ 2 w 11"/>
              <a:gd name="T27" fmla="*/ 12 h 17"/>
              <a:gd name="T28" fmla="*/ 2 w 11"/>
              <a:gd name="T29" fmla="*/ 13 h 17"/>
              <a:gd name="T30" fmla="*/ 5 w 11"/>
              <a:gd name="T31" fmla="*/ 16 h 17"/>
              <a:gd name="T32" fmla="*/ 9 w 11"/>
              <a:gd name="T33" fmla="*/ 11 h 17"/>
              <a:gd name="T34" fmla="*/ 6 w 11"/>
              <a:gd name="T35" fmla="*/ 7 h 17"/>
              <a:gd name="T36" fmla="*/ 2 w 11"/>
              <a:gd name="T37" fmla="*/ 9 h 17"/>
              <a:gd name="T38" fmla="*/ 2 w 11"/>
              <a:gd name="T39" fmla="*/ 10 h 17"/>
              <a:gd name="T40" fmla="*/ 2 w 11"/>
              <a:gd name="T41"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0" y="17"/>
                </a:moveTo>
                <a:cubicBezTo>
                  <a:pt x="0" y="16"/>
                  <a:pt x="0" y="15"/>
                  <a:pt x="0" y="14"/>
                </a:cubicBezTo>
                <a:cubicBezTo>
                  <a:pt x="0" y="0"/>
                  <a:pt x="0" y="0"/>
                  <a:pt x="0" y="0"/>
                </a:cubicBezTo>
                <a:cubicBezTo>
                  <a:pt x="2" y="0"/>
                  <a:pt x="2" y="0"/>
                  <a:pt x="2" y="0"/>
                </a:cubicBezTo>
                <a:cubicBezTo>
                  <a:pt x="2" y="7"/>
                  <a:pt x="2" y="7"/>
                  <a:pt x="2" y="7"/>
                </a:cubicBezTo>
                <a:cubicBezTo>
                  <a:pt x="2" y="7"/>
                  <a:pt x="2" y="7"/>
                  <a:pt x="2" y="7"/>
                </a:cubicBezTo>
                <a:cubicBezTo>
                  <a:pt x="3" y="6"/>
                  <a:pt x="4" y="5"/>
                  <a:pt x="6" y="5"/>
                </a:cubicBezTo>
                <a:cubicBezTo>
                  <a:pt x="9" y="5"/>
                  <a:pt x="11" y="8"/>
                  <a:pt x="11" y="11"/>
                </a:cubicBezTo>
                <a:cubicBezTo>
                  <a:pt x="11" y="15"/>
                  <a:pt x="8" y="17"/>
                  <a:pt x="6" y="17"/>
                </a:cubicBezTo>
                <a:cubicBezTo>
                  <a:pt x="4" y="17"/>
                  <a:pt x="3" y="17"/>
                  <a:pt x="2" y="15"/>
                </a:cubicBezTo>
                <a:cubicBezTo>
                  <a:pt x="2" y="15"/>
                  <a:pt x="2" y="15"/>
                  <a:pt x="2" y="15"/>
                </a:cubicBezTo>
                <a:cubicBezTo>
                  <a:pt x="2" y="17"/>
                  <a:pt x="2" y="17"/>
                  <a:pt x="2" y="17"/>
                </a:cubicBezTo>
                <a:lnTo>
                  <a:pt x="0" y="17"/>
                </a:lnTo>
                <a:close/>
                <a:moveTo>
                  <a:pt x="2" y="12"/>
                </a:moveTo>
                <a:cubicBezTo>
                  <a:pt x="2" y="13"/>
                  <a:pt x="2" y="13"/>
                  <a:pt x="2" y="13"/>
                </a:cubicBezTo>
                <a:cubicBezTo>
                  <a:pt x="3" y="15"/>
                  <a:pt x="4" y="16"/>
                  <a:pt x="5" y="16"/>
                </a:cubicBezTo>
                <a:cubicBezTo>
                  <a:pt x="8" y="16"/>
                  <a:pt x="9" y="14"/>
                  <a:pt x="9" y="11"/>
                </a:cubicBezTo>
                <a:cubicBezTo>
                  <a:pt x="9" y="9"/>
                  <a:pt x="8" y="7"/>
                  <a:pt x="6" y="7"/>
                </a:cubicBezTo>
                <a:cubicBezTo>
                  <a:pt x="4" y="7"/>
                  <a:pt x="3" y="8"/>
                  <a:pt x="2" y="9"/>
                </a:cubicBezTo>
                <a:cubicBezTo>
                  <a:pt x="2" y="10"/>
                  <a:pt x="2" y="10"/>
                  <a:pt x="2" y="10"/>
                </a:cubicBezTo>
                <a:lnTo>
                  <a:pt x="2" y="1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91" name="Rectangle 3846"/>
          <p:cNvSpPr>
            <a:spLocks noChangeArrowheads="1"/>
          </p:cNvSpPr>
          <p:nvPr/>
        </p:nvSpPr>
        <p:spPr bwMode="auto">
          <a:xfrm>
            <a:off x="7742793" y="5323087"/>
            <a:ext cx="5012"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192" name="Freeform 3847"/>
          <p:cNvSpPr>
            <a:spLocks noEditPoints="1"/>
          </p:cNvSpPr>
          <p:nvPr/>
        </p:nvSpPr>
        <p:spPr bwMode="auto">
          <a:xfrm>
            <a:off x="7751815" y="5331107"/>
            <a:ext cx="14035" cy="19047"/>
          </a:xfrm>
          <a:custGeom>
            <a:avLst/>
            <a:gdLst>
              <a:gd name="T0" fmla="*/ 7 w 9"/>
              <a:gd name="T1" fmla="*/ 12 h 12"/>
              <a:gd name="T2" fmla="*/ 7 w 9"/>
              <a:gd name="T3" fmla="*/ 11 h 12"/>
              <a:gd name="T4" fmla="*/ 7 w 9"/>
              <a:gd name="T5" fmla="*/ 11 h 12"/>
              <a:gd name="T6" fmla="*/ 4 w 9"/>
              <a:gd name="T7" fmla="*/ 12 h 12"/>
              <a:gd name="T8" fmla="*/ 0 w 9"/>
              <a:gd name="T9" fmla="*/ 9 h 12"/>
              <a:gd name="T10" fmla="*/ 7 w 9"/>
              <a:gd name="T11" fmla="*/ 5 h 12"/>
              <a:gd name="T12" fmla="*/ 7 w 9"/>
              <a:gd name="T13" fmla="*/ 4 h 12"/>
              <a:gd name="T14" fmla="*/ 4 w 9"/>
              <a:gd name="T15" fmla="*/ 2 h 12"/>
              <a:gd name="T16" fmla="*/ 1 w 9"/>
              <a:gd name="T17" fmla="*/ 3 h 12"/>
              <a:gd name="T18" fmla="*/ 1 w 9"/>
              <a:gd name="T19" fmla="*/ 1 h 12"/>
              <a:gd name="T20" fmla="*/ 5 w 9"/>
              <a:gd name="T21" fmla="*/ 0 h 12"/>
              <a:gd name="T22" fmla="*/ 9 w 9"/>
              <a:gd name="T23" fmla="*/ 5 h 12"/>
              <a:gd name="T24" fmla="*/ 9 w 9"/>
              <a:gd name="T25" fmla="*/ 9 h 12"/>
              <a:gd name="T26" fmla="*/ 9 w 9"/>
              <a:gd name="T27" fmla="*/ 12 h 12"/>
              <a:gd name="T28" fmla="*/ 7 w 9"/>
              <a:gd name="T29" fmla="*/ 12 h 12"/>
              <a:gd name="T30" fmla="*/ 7 w 9"/>
              <a:gd name="T31" fmla="*/ 6 h 12"/>
              <a:gd name="T32" fmla="*/ 2 w 9"/>
              <a:gd name="T33" fmla="*/ 9 h 12"/>
              <a:gd name="T34" fmla="*/ 4 w 9"/>
              <a:gd name="T35" fmla="*/ 11 h 12"/>
              <a:gd name="T36" fmla="*/ 7 w 9"/>
              <a:gd name="T37" fmla="*/ 9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7" y="12"/>
                </a:moveTo>
                <a:cubicBezTo>
                  <a:pt x="7" y="11"/>
                  <a:pt x="7" y="11"/>
                  <a:pt x="7" y="11"/>
                </a:cubicBezTo>
                <a:cubicBezTo>
                  <a:pt x="7" y="11"/>
                  <a:pt x="7" y="11"/>
                  <a:pt x="7" y="11"/>
                </a:cubicBezTo>
                <a:cubicBezTo>
                  <a:pt x="6" y="12"/>
                  <a:pt x="5" y="12"/>
                  <a:pt x="4" y="12"/>
                </a:cubicBezTo>
                <a:cubicBezTo>
                  <a:pt x="1" y="12"/>
                  <a:pt x="0" y="11"/>
                  <a:pt x="0" y="9"/>
                </a:cubicBezTo>
                <a:cubicBezTo>
                  <a:pt x="0" y="6"/>
                  <a:pt x="2" y="5"/>
                  <a:pt x="7" y="5"/>
                </a:cubicBezTo>
                <a:cubicBezTo>
                  <a:pt x="7" y="4"/>
                  <a:pt x="7" y="4"/>
                  <a:pt x="7" y="4"/>
                </a:cubicBezTo>
                <a:cubicBezTo>
                  <a:pt x="7" y="3"/>
                  <a:pt x="7" y="2"/>
                  <a:pt x="4" y="2"/>
                </a:cubicBezTo>
                <a:cubicBezTo>
                  <a:pt x="3" y="2"/>
                  <a:pt x="2" y="2"/>
                  <a:pt x="1" y="3"/>
                </a:cubicBezTo>
                <a:cubicBezTo>
                  <a:pt x="1" y="1"/>
                  <a:pt x="1" y="1"/>
                  <a:pt x="1" y="1"/>
                </a:cubicBezTo>
                <a:cubicBezTo>
                  <a:pt x="2" y="1"/>
                  <a:pt x="3" y="0"/>
                  <a:pt x="5" y="0"/>
                </a:cubicBezTo>
                <a:cubicBezTo>
                  <a:pt x="8" y="0"/>
                  <a:pt x="9" y="3"/>
                  <a:pt x="9" y="5"/>
                </a:cubicBezTo>
                <a:cubicBezTo>
                  <a:pt x="9" y="9"/>
                  <a:pt x="9" y="9"/>
                  <a:pt x="9" y="9"/>
                </a:cubicBezTo>
                <a:cubicBezTo>
                  <a:pt x="9" y="10"/>
                  <a:pt x="9" y="11"/>
                  <a:pt x="9" y="12"/>
                </a:cubicBezTo>
                <a:lnTo>
                  <a:pt x="7" y="12"/>
                </a:lnTo>
                <a:close/>
                <a:moveTo>
                  <a:pt x="7" y="6"/>
                </a:moveTo>
                <a:cubicBezTo>
                  <a:pt x="5" y="6"/>
                  <a:pt x="2" y="6"/>
                  <a:pt x="2" y="9"/>
                </a:cubicBezTo>
                <a:cubicBezTo>
                  <a:pt x="2" y="10"/>
                  <a:pt x="3" y="11"/>
                  <a:pt x="4" y="11"/>
                </a:cubicBezTo>
                <a:cubicBezTo>
                  <a:pt x="6" y="11"/>
                  <a:pt x="7" y="10"/>
                  <a:pt x="7" y="9"/>
                </a:cubicBezTo>
                <a:cubicBezTo>
                  <a:pt x="7" y="9"/>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93" name="Freeform 3848"/>
          <p:cNvSpPr/>
          <p:nvPr/>
        </p:nvSpPr>
        <p:spPr bwMode="auto">
          <a:xfrm>
            <a:off x="7772867" y="5331107"/>
            <a:ext cx="15037" cy="19047"/>
          </a:xfrm>
          <a:custGeom>
            <a:avLst/>
            <a:gdLst>
              <a:gd name="T0" fmla="*/ 0 w 10"/>
              <a:gd name="T1" fmla="*/ 4 h 12"/>
              <a:gd name="T2" fmla="*/ 0 w 10"/>
              <a:gd name="T3" fmla="*/ 0 h 12"/>
              <a:gd name="T4" fmla="*/ 2 w 10"/>
              <a:gd name="T5" fmla="*/ 0 h 12"/>
              <a:gd name="T6" fmla="*/ 2 w 10"/>
              <a:gd name="T7" fmla="*/ 2 h 12"/>
              <a:gd name="T8" fmla="*/ 2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5 w 10"/>
              <a:gd name="T21" fmla="*/ 2 h 12"/>
              <a:gd name="T22" fmla="*/ 2 w 10"/>
              <a:gd name="T23" fmla="*/ 4 h 12"/>
              <a:gd name="T24" fmla="*/ 2 w 10"/>
              <a:gd name="T25" fmla="*/ 5 h 12"/>
              <a:gd name="T26" fmla="*/ 2 w 10"/>
              <a:gd name="T27" fmla="*/ 12 h 12"/>
              <a:gd name="T28" fmla="*/ 0 w 10"/>
              <a:gd name="T29" fmla="*/ 12 h 12"/>
              <a:gd name="T30" fmla="*/ 0 w 10"/>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4"/>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8" y="0"/>
                  <a:pt x="10" y="1"/>
                  <a:pt x="10" y="5"/>
                </a:cubicBezTo>
                <a:cubicBezTo>
                  <a:pt x="10" y="12"/>
                  <a:pt x="10" y="12"/>
                  <a:pt x="10" y="12"/>
                </a:cubicBezTo>
                <a:cubicBezTo>
                  <a:pt x="8" y="12"/>
                  <a:pt x="8" y="12"/>
                  <a:pt x="8" y="12"/>
                </a:cubicBezTo>
                <a:cubicBezTo>
                  <a:pt x="8" y="5"/>
                  <a:pt x="8" y="5"/>
                  <a:pt x="8" y="5"/>
                </a:cubicBezTo>
                <a:cubicBezTo>
                  <a:pt x="8" y="4"/>
                  <a:pt x="7" y="2"/>
                  <a:pt x="5" y="2"/>
                </a:cubicBezTo>
                <a:cubicBezTo>
                  <a:pt x="4" y="2"/>
                  <a:pt x="3" y="3"/>
                  <a:pt x="2" y="4"/>
                </a:cubicBezTo>
                <a:cubicBezTo>
                  <a:pt x="2" y="4"/>
                  <a:pt x="2" y="5"/>
                  <a:pt x="2" y="5"/>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94" name="Freeform 3849"/>
          <p:cNvSpPr>
            <a:spLocks noEditPoints="1"/>
          </p:cNvSpPr>
          <p:nvPr/>
        </p:nvSpPr>
        <p:spPr bwMode="auto">
          <a:xfrm>
            <a:off x="7792917" y="5323087"/>
            <a:ext cx="17042" cy="27067"/>
          </a:xfrm>
          <a:custGeom>
            <a:avLst/>
            <a:gdLst>
              <a:gd name="T0" fmla="*/ 11 w 11"/>
              <a:gd name="T1" fmla="*/ 0 h 17"/>
              <a:gd name="T2" fmla="*/ 11 w 11"/>
              <a:gd name="T3" fmla="*/ 14 h 17"/>
              <a:gd name="T4" fmla="*/ 11 w 11"/>
              <a:gd name="T5" fmla="*/ 17 h 17"/>
              <a:gd name="T6" fmla="*/ 9 w 11"/>
              <a:gd name="T7" fmla="*/ 17 h 17"/>
              <a:gd name="T8" fmla="*/ 9 w 11"/>
              <a:gd name="T9" fmla="*/ 15 h 17"/>
              <a:gd name="T10" fmla="*/ 9 w 11"/>
              <a:gd name="T11" fmla="*/ 15 h 17"/>
              <a:gd name="T12" fmla="*/ 5 w 11"/>
              <a:gd name="T13" fmla="*/ 17 h 17"/>
              <a:gd name="T14" fmla="*/ 0 w 11"/>
              <a:gd name="T15" fmla="*/ 11 h 17"/>
              <a:gd name="T16" fmla="*/ 6 w 11"/>
              <a:gd name="T17" fmla="*/ 5 h 17"/>
              <a:gd name="T18" fmla="*/ 9 w 11"/>
              <a:gd name="T19" fmla="*/ 7 h 17"/>
              <a:gd name="T20" fmla="*/ 9 w 11"/>
              <a:gd name="T21" fmla="*/ 7 h 17"/>
              <a:gd name="T22" fmla="*/ 9 w 11"/>
              <a:gd name="T23" fmla="*/ 0 h 17"/>
              <a:gd name="T24" fmla="*/ 11 w 11"/>
              <a:gd name="T25" fmla="*/ 0 h 17"/>
              <a:gd name="T26" fmla="*/ 9 w 11"/>
              <a:gd name="T27" fmla="*/ 10 h 17"/>
              <a:gd name="T28" fmla="*/ 9 w 11"/>
              <a:gd name="T29" fmla="*/ 9 h 17"/>
              <a:gd name="T30" fmla="*/ 6 w 11"/>
              <a:gd name="T31" fmla="*/ 7 h 17"/>
              <a:gd name="T32" fmla="*/ 3 w 11"/>
              <a:gd name="T33" fmla="*/ 11 h 17"/>
              <a:gd name="T34" fmla="*/ 6 w 11"/>
              <a:gd name="T35" fmla="*/ 16 h 17"/>
              <a:gd name="T36" fmla="*/ 9 w 11"/>
              <a:gd name="T37" fmla="*/ 13 h 17"/>
              <a:gd name="T38" fmla="*/ 9 w 11"/>
              <a:gd name="T39" fmla="*/ 12 h 17"/>
              <a:gd name="T40" fmla="*/ 9 w 11"/>
              <a:gd name="T41" fmla="*/ 1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11" y="0"/>
                </a:moveTo>
                <a:cubicBezTo>
                  <a:pt x="11" y="14"/>
                  <a:pt x="11" y="14"/>
                  <a:pt x="11" y="14"/>
                </a:cubicBezTo>
                <a:cubicBezTo>
                  <a:pt x="11" y="15"/>
                  <a:pt x="11" y="16"/>
                  <a:pt x="11" y="17"/>
                </a:cubicBezTo>
                <a:cubicBezTo>
                  <a:pt x="9" y="17"/>
                  <a:pt x="9" y="17"/>
                  <a:pt x="9" y="17"/>
                </a:cubicBezTo>
                <a:cubicBezTo>
                  <a:pt x="9" y="15"/>
                  <a:pt x="9" y="15"/>
                  <a:pt x="9" y="15"/>
                </a:cubicBezTo>
                <a:cubicBezTo>
                  <a:pt x="9" y="15"/>
                  <a:pt x="9" y="15"/>
                  <a:pt x="9" y="15"/>
                </a:cubicBezTo>
                <a:cubicBezTo>
                  <a:pt x="9" y="16"/>
                  <a:pt x="7" y="17"/>
                  <a:pt x="5" y="17"/>
                </a:cubicBezTo>
                <a:cubicBezTo>
                  <a:pt x="3" y="17"/>
                  <a:pt x="0" y="15"/>
                  <a:pt x="0" y="11"/>
                </a:cubicBezTo>
                <a:cubicBezTo>
                  <a:pt x="0" y="8"/>
                  <a:pt x="3" y="5"/>
                  <a:pt x="6" y="5"/>
                </a:cubicBezTo>
                <a:cubicBezTo>
                  <a:pt x="7" y="5"/>
                  <a:pt x="9" y="6"/>
                  <a:pt x="9" y="7"/>
                </a:cubicBezTo>
                <a:cubicBezTo>
                  <a:pt x="9" y="7"/>
                  <a:pt x="9" y="7"/>
                  <a:pt x="9" y="7"/>
                </a:cubicBezTo>
                <a:cubicBezTo>
                  <a:pt x="9" y="0"/>
                  <a:pt x="9" y="0"/>
                  <a:pt x="9" y="0"/>
                </a:cubicBezTo>
                <a:lnTo>
                  <a:pt x="11" y="0"/>
                </a:lnTo>
                <a:close/>
                <a:moveTo>
                  <a:pt x="9" y="10"/>
                </a:moveTo>
                <a:cubicBezTo>
                  <a:pt x="9" y="10"/>
                  <a:pt x="9" y="10"/>
                  <a:pt x="9" y="9"/>
                </a:cubicBezTo>
                <a:cubicBezTo>
                  <a:pt x="9" y="8"/>
                  <a:pt x="8" y="7"/>
                  <a:pt x="6" y="7"/>
                </a:cubicBezTo>
                <a:cubicBezTo>
                  <a:pt x="4" y="7"/>
                  <a:pt x="3" y="9"/>
                  <a:pt x="3" y="11"/>
                </a:cubicBezTo>
                <a:cubicBezTo>
                  <a:pt x="3" y="14"/>
                  <a:pt x="4" y="16"/>
                  <a:pt x="6" y="16"/>
                </a:cubicBezTo>
                <a:cubicBezTo>
                  <a:pt x="7" y="16"/>
                  <a:pt x="9" y="15"/>
                  <a:pt x="9" y="13"/>
                </a:cubicBezTo>
                <a:cubicBezTo>
                  <a:pt x="9" y="13"/>
                  <a:pt x="9" y="13"/>
                  <a:pt x="9" y="12"/>
                </a:cubicBezTo>
                <a:lnTo>
                  <a:pt x="9"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95" name="Freeform 3850"/>
          <p:cNvSpPr>
            <a:spLocks noEditPoints="1"/>
          </p:cNvSpPr>
          <p:nvPr/>
        </p:nvSpPr>
        <p:spPr bwMode="auto">
          <a:xfrm>
            <a:off x="7816976" y="5325092"/>
            <a:ext cx="4010" cy="25062"/>
          </a:xfrm>
          <a:custGeom>
            <a:avLst/>
            <a:gdLst>
              <a:gd name="T0" fmla="*/ 3 w 3"/>
              <a:gd name="T1" fmla="*/ 1 h 16"/>
              <a:gd name="T2" fmla="*/ 1 w 3"/>
              <a:gd name="T3" fmla="*/ 2 h 16"/>
              <a:gd name="T4" fmla="*/ 0 w 3"/>
              <a:gd name="T5" fmla="*/ 1 h 16"/>
              <a:gd name="T6" fmla="*/ 2 w 3"/>
              <a:gd name="T7" fmla="*/ 0 h 16"/>
              <a:gd name="T8" fmla="*/ 3 w 3"/>
              <a:gd name="T9" fmla="*/ 1 h 16"/>
              <a:gd name="T10" fmla="*/ 0 w 3"/>
              <a:gd name="T11" fmla="*/ 16 h 16"/>
              <a:gd name="T12" fmla="*/ 0 w 3"/>
              <a:gd name="T13" fmla="*/ 4 h 16"/>
              <a:gd name="T14" fmla="*/ 3 w 3"/>
              <a:gd name="T15" fmla="*/ 4 h 16"/>
              <a:gd name="T16" fmla="*/ 3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2"/>
                  <a:pt x="1" y="2"/>
                </a:cubicBezTo>
                <a:cubicBezTo>
                  <a:pt x="1" y="2"/>
                  <a:pt x="0" y="2"/>
                  <a:pt x="0" y="1"/>
                </a:cubicBezTo>
                <a:cubicBezTo>
                  <a:pt x="0" y="0"/>
                  <a:pt x="1" y="0"/>
                  <a:pt x="2" y="0"/>
                </a:cubicBezTo>
                <a:cubicBezTo>
                  <a:pt x="2" y="0"/>
                  <a:pt x="3" y="0"/>
                  <a:pt x="3" y="1"/>
                </a:cubicBezTo>
                <a:close/>
                <a:moveTo>
                  <a:pt x="0" y="16"/>
                </a:moveTo>
                <a:cubicBezTo>
                  <a:pt x="0" y="4"/>
                  <a:pt x="0" y="4"/>
                  <a:pt x="0" y="4"/>
                </a:cubicBezTo>
                <a:cubicBezTo>
                  <a:pt x="3" y="4"/>
                  <a:pt x="3" y="4"/>
                  <a:pt x="3" y="4"/>
                </a:cubicBezTo>
                <a:cubicBezTo>
                  <a:pt x="3" y="16"/>
                  <a:pt x="3" y="16"/>
                  <a:pt x="3"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96" name="Freeform 3851"/>
          <p:cNvSpPr/>
          <p:nvPr/>
        </p:nvSpPr>
        <p:spPr bwMode="auto">
          <a:xfrm>
            <a:off x="7823994" y="5326095"/>
            <a:ext cx="11027" cy="24059"/>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6 w 7"/>
              <a:gd name="T13" fmla="*/ 14 h 15"/>
              <a:gd name="T14" fmla="*/ 7 w 7"/>
              <a:gd name="T15" fmla="*/ 13 h 15"/>
              <a:gd name="T16" fmla="*/ 7 w 7"/>
              <a:gd name="T17" fmla="*/ 15 h 15"/>
              <a:gd name="T18" fmla="*/ 5 w 7"/>
              <a:gd name="T19" fmla="*/ 15 h 15"/>
              <a:gd name="T20" fmla="*/ 3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1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5" y="14"/>
                  <a:pt x="6" y="14"/>
                </a:cubicBezTo>
                <a:cubicBezTo>
                  <a:pt x="6" y="14"/>
                  <a:pt x="7" y="14"/>
                  <a:pt x="7" y="13"/>
                </a:cubicBezTo>
                <a:cubicBezTo>
                  <a:pt x="7" y="15"/>
                  <a:pt x="7" y="15"/>
                  <a:pt x="7" y="15"/>
                </a:cubicBezTo>
                <a:cubicBezTo>
                  <a:pt x="7" y="15"/>
                  <a:pt x="6" y="15"/>
                  <a:pt x="5" y="15"/>
                </a:cubicBezTo>
                <a:cubicBezTo>
                  <a:pt x="4" y="15"/>
                  <a:pt x="4" y="15"/>
                  <a:pt x="3"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1"/>
                  <a:pt x="2" y="1"/>
                  <a:pt x="2"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97" name="Freeform 3852"/>
          <p:cNvSpPr/>
          <p:nvPr/>
        </p:nvSpPr>
        <p:spPr bwMode="auto">
          <a:xfrm>
            <a:off x="7850058" y="5331107"/>
            <a:ext cx="15037" cy="19047"/>
          </a:xfrm>
          <a:custGeom>
            <a:avLst/>
            <a:gdLst>
              <a:gd name="T0" fmla="*/ 0 w 10"/>
              <a:gd name="T1" fmla="*/ 4 h 12"/>
              <a:gd name="T2" fmla="*/ 0 w 10"/>
              <a:gd name="T3" fmla="*/ 0 h 12"/>
              <a:gd name="T4" fmla="*/ 2 w 10"/>
              <a:gd name="T5" fmla="*/ 0 h 12"/>
              <a:gd name="T6" fmla="*/ 2 w 10"/>
              <a:gd name="T7" fmla="*/ 2 h 12"/>
              <a:gd name="T8" fmla="*/ 2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5 w 10"/>
              <a:gd name="T21" fmla="*/ 2 h 12"/>
              <a:gd name="T22" fmla="*/ 3 w 10"/>
              <a:gd name="T23" fmla="*/ 4 h 12"/>
              <a:gd name="T24" fmla="*/ 2 w 10"/>
              <a:gd name="T25" fmla="*/ 5 h 12"/>
              <a:gd name="T26" fmla="*/ 2 w 10"/>
              <a:gd name="T27" fmla="*/ 12 h 12"/>
              <a:gd name="T28" fmla="*/ 0 w 10"/>
              <a:gd name="T29" fmla="*/ 12 h 12"/>
              <a:gd name="T30" fmla="*/ 0 w 10"/>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4"/>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8" y="0"/>
                  <a:pt x="10" y="1"/>
                  <a:pt x="10" y="5"/>
                </a:cubicBezTo>
                <a:cubicBezTo>
                  <a:pt x="10" y="12"/>
                  <a:pt x="10" y="12"/>
                  <a:pt x="10" y="12"/>
                </a:cubicBezTo>
                <a:cubicBezTo>
                  <a:pt x="8" y="12"/>
                  <a:pt x="8" y="12"/>
                  <a:pt x="8" y="12"/>
                </a:cubicBezTo>
                <a:cubicBezTo>
                  <a:pt x="8" y="5"/>
                  <a:pt x="8" y="5"/>
                  <a:pt x="8" y="5"/>
                </a:cubicBezTo>
                <a:cubicBezTo>
                  <a:pt x="8" y="4"/>
                  <a:pt x="7" y="2"/>
                  <a:pt x="5" y="2"/>
                </a:cubicBezTo>
                <a:cubicBezTo>
                  <a:pt x="4" y="2"/>
                  <a:pt x="3" y="3"/>
                  <a:pt x="3" y="4"/>
                </a:cubicBezTo>
                <a:cubicBezTo>
                  <a:pt x="2" y="4"/>
                  <a:pt x="2" y="5"/>
                  <a:pt x="2" y="5"/>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98" name="Freeform 3853"/>
          <p:cNvSpPr/>
          <p:nvPr/>
        </p:nvSpPr>
        <p:spPr bwMode="auto">
          <a:xfrm>
            <a:off x="7872112" y="5331107"/>
            <a:ext cx="15037" cy="19047"/>
          </a:xfrm>
          <a:custGeom>
            <a:avLst/>
            <a:gdLst>
              <a:gd name="T0" fmla="*/ 10 w 10"/>
              <a:gd name="T1" fmla="*/ 9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7 h 12"/>
              <a:gd name="T20" fmla="*/ 5 w 10"/>
              <a:gd name="T21" fmla="*/ 11 h 12"/>
              <a:gd name="T22" fmla="*/ 8 w 10"/>
              <a:gd name="T23" fmla="*/ 9 h 12"/>
              <a:gd name="T24" fmla="*/ 8 w 10"/>
              <a:gd name="T25" fmla="*/ 8 h 12"/>
              <a:gd name="T26" fmla="*/ 8 w 10"/>
              <a:gd name="T27" fmla="*/ 0 h 12"/>
              <a:gd name="T28" fmla="*/ 10 w 10"/>
              <a:gd name="T29" fmla="*/ 0 h 12"/>
              <a:gd name="T30" fmla="*/ 10 w 10"/>
              <a:gd name="T31"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9"/>
                </a:moveTo>
                <a:cubicBezTo>
                  <a:pt x="10" y="10"/>
                  <a:pt x="10" y="11"/>
                  <a:pt x="10" y="12"/>
                </a:cubicBezTo>
                <a:cubicBezTo>
                  <a:pt x="8" y="12"/>
                  <a:pt x="8" y="12"/>
                  <a:pt x="8" y="12"/>
                </a:cubicBezTo>
                <a:cubicBezTo>
                  <a:pt x="8" y="10"/>
                  <a:pt x="8" y="10"/>
                  <a:pt x="8" y="10"/>
                </a:cubicBezTo>
                <a:cubicBezTo>
                  <a:pt x="8" y="10"/>
                  <a:pt x="8" y="10"/>
                  <a:pt x="8" y="10"/>
                </a:cubicBezTo>
                <a:cubicBezTo>
                  <a:pt x="8" y="11"/>
                  <a:pt x="6" y="12"/>
                  <a:pt x="4" y="12"/>
                </a:cubicBezTo>
                <a:cubicBezTo>
                  <a:pt x="2" y="12"/>
                  <a:pt x="0" y="11"/>
                  <a:pt x="0" y="7"/>
                </a:cubicBezTo>
                <a:cubicBezTo>
                  <a:pt x="0" y="0"/>
                  <a:pt x="0" y="0"/>
                  <a:pt x="0" y="0"/>
                </a:cubicBezTo>
                <a:cubicBezTo>
                  <a:pt x="2" y="0"/>
                  <a:pt x="2" y="0"/>
                  <a:pt x="2" y="0"/>
                </a:cubicBezTo>
                <a:cubicBezTo>
                  <a:pt x="2" y="7"/>
                  <a:pt x="2" y="7"/>
                  <a:pt x="2" y="7"/>
                </a:cubicBezTo>
                <a:cubicBezTo>
                  <a:pt x="2" y="9"/>
                  <a:pt x="3" y="11"/>
                  <a:pt x="5" y="11"/>
                </a:cubicBezTo>
                <a:cubicBezTo>
                  <a:pt x="6" y="11"/>
                  <a:pt x="7" y="10"/>
                  <a:pt x="8" y="9"/>
                </a:cubicBezTo>
                <a:cubicBezTo>
                  <a:pt x="8" y="8"/>
                  <a:pt x="8" y="8"/>
                  <a:pt x="8" y="8"/>
                </a:cubicBezTo>
                <a:cubicBezTo>
                  <a:pt x="8" y="0"/>
                  <a:pt x="8" y="0"/>
                  <a:pt x="8" y="0"/>
                </a:cubicBezTo>
                <a:cubicBezTo>
                  <a:pt x="10" y="0"/>
                  <a:pt x="10" y="0"/>
                  <a:pt x="10" y="0"/>
                </a:cubicBezTo>
                <a:lnTo>
                  <a:pt x="10"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99" name="Freeform 3854"/>
          <p:cNvSpPr/>
          <p:nvPr/>
        </p:nvSpPr>
        <p:spPr bwMode="auto">
          <a:xfrm>
            <a:off x="7893164" y="5331107"/>
            <a:ext cx="16040" cy="19047"/>
          </a:xfrm>
          <a:custGeom>
            <a:avLst/>
            <a:gdLst>
              <a:gd name="T0" fmla="*/ 0 w 10"/>
              <a:gd name="T1" fmla="*/ 4 h 12"/>
              <a:gd name="T2" fmla="*/ 0 w 10"/>
              <a:gd name="T3" fmla="*/ 0 h 12"/>
              <a:gd name="T4" fmla="*/ 2 w 10"/>
              <a:gd name="T5" fmla="*/ 0 h 12"/>
              <a:gd name="T6" fmla="*/ 2 w 10"/>
              <a:gd name="T7" fmla="*/ 2 h 12"/>
              <a:gd name="T8" fmla="*/ 2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5 w 10"/>
              <a:gd name="T21" fmla="*/ 2 h 12"/>
              <a:gd name="T22" fmla="*/ 3 w 10"/>
              <a:gd name="T23" fmla="*/ 4 h 12"/>
              <a:gd name="T24" fmla="*/ 2 w 10"/>
              <a:gd name="T25" fmla="*/ 5 h 12"/>
              <a:gd name="T26" fmla="*/ 2 w 10"/>
              <a:gd name="T27" fmla="*/ 12 h 12"/>
              <a:gd name="T28" fmla="*/ 0 w 10"/>
              <a:gd name="T29" fmla="*/ 12 h 12"/>
              <a:gd name="T30" fmla="*/ 0 w 10"/>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4"/>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8" y="0"/>
                  <a:pt x="10" y="1"/>
                  <a:pt x="10" y="5"/>
                </a:cubicBezTo>
                <a:cubicBezTo>
                  <a:pt x="10" y="12"/>
                  <a:pt x="10" y="12"/>
                  <a:pt x="10" y="12"/>
                </a:cubicBezTo>
                <a:cubicBezTo>
                  <a:pt x="8" y="12"/>
                  <a:pt x="8" y="12"/>
                  <a:pt x="8" y="12"/>
                </a:cubicBezTo>
                <a:cubicBezTo>
                  <a:pt x="8" y="5"/>
                  <a:pt x="8" y="5"/>
                  <a:pt x="8" y="5"/>
                </a:cubicBezTo>
                <a:cubicBezTo>
                  <a:pt x="8" y="4"/>
                  <a:pt x="7" y="2"/>
                  <a:pt x="5" y="2"/>
                </a:cubicBezTo>
                <a:cubicBezTo>
                  <a:pt x="4" y="2"/>
                  <a:pt x="3" y="3"/>
                  <a:pt x="3" y="4"/>
                </a:cubicBezTo>
                <a:cubicBezTo>
                  <a:pt x="2" y="4"/>
                  <a:pt x="2" y="5"/>
                  <a:pt x="2" y="5"/>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00" name="Freeform 3855"/>
          <p:cNvSpPr/>
          <p:nvPr/>
        </p:nvSpPr>
        <p:spPr bwMode="auto">
          <a:xfrm>
            <a:off x="7914217" y="5331107"/>
            <a:ext cx="16040" cy="19047"/>
          </a:xfrm>
          <a:custGeom>
            <a:avLst/>
            <a:gdLst>
              <a:gd name="T0" fmla="*/ 10 w 10"/>
              <a:gd name="T1" fmla="*/ 12 h 12"/>
              <a:gd name="T2" fmla="*/ 6 w 10"/>
              <a:gd name="T3" fmla="*/ 12 h 12"/>
              <a:gd name="T4" fmla="*/ 0 w 10"/>
              <a:gd name="T5" fmla="*/ 6 h 12"/>
              <a:gd name="T6" fmla="*/ 7 w 10"/>
              <a:gd name="T7" fmla="*/ 0 h 12"/>
              <a:gd name="T8" fmla="*/ 10 w 10"/>
              <a:gd name="T9" fmla="*/ 1 h 12"/>
              <a:gd name="T10" fmla="*/ 9 w 10"/>
              <a:gd name="T11" fmla="*/ 2 h 12"/>
              <a:gd name="T12" fmla="*/ 7 w 10"/>
              <a:gd name="T13" fmla="*/ 2 h 12"/>
              <a:gd name="T14" fmla="*/ 3 w 10"/>
              <a:gd name="T15" fmla="*/ 6 h 12"/>
              <a:gd name="T16" fmla="*/ 7 w 10"/>
              <a:gd name="T17" fmla="*/ 11 h 12"/>
              <a:gd name="T18" fmla="*/ 9 w 10"/>
              <a:gd name="T19" fmla="*/ 10 h 12"/>
              <a:gd name="T20" fmla="*/ 10 w 10"/>
              <a:gd name="T21"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2">
                <a:moveTo>
                  <a:pt x="10" y="12"/>
                </a:moveTo>
                <a:cubicBezTo>
                  <a:pt x="9" y="12"/>
                  <a:pt x="8" y="12"/>
                  <a:pt x="6" y="12"/>
                </a:cubicBezTo>
                <a:cubicBezTo>
                  <a:pt x="3" y="12"/>
                  <a:pt x="0" y="10"/>
                  <a:pt x="0" y="6"/>
                </a:cubicBezTo>
                <a:cubicBezTo>
                  <a:pt x="0" y="3"/>
                  <a:pt x="3" y="0"/>
                  <a:pt x="7" y="0"/>
                </a:cubicBezTo>
                <a:cubicBezTo>
                  <a:pt x="8" y="0"/>
                  <a:pt x="9" y="1"/>
                  <a:pt x="10" y="1"/>
                </a:cubicBezTo>
                <a:cubicBezTo>
                  <a:pt x="9" y="2"/>
                  <a:pt x="9" y="2"/>
                  <a:pt x="9" y="2"/>
                </a:cubicBezTo>
                <a:cubicBezTo>
                  <a:pt x="9" y="2"/>
                  <a:pt x="8" y="2"/>
                  <a:pt x="7" y="2"/>
                </a:cubicBezTo>
                <a:cubicBezTo>
                  <a:pt x="4" y="2"/>
                  <a:pt x="3" y="4"/>
                  <a:pt x="3" y="6"/>
                </a:cubicBezTo>
                <a:cubicBezTo>
                  <a:pt x="3" y="9"/>
                  <a:pt x="4" y="11"/>
                  <a:pt x="7" y="11"/>
                </a:cubicBezTo>
                <a:cubicBezTo>
                  <a:pt x="8" y="11"/>
                  <a:pt x="9" y="10"/>
                  <a:pt x="9" y="10"/>
                </a:cubicBezTo>
                <a:lnTo>
                  <a:pt x="10" y="1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01" name="Freeform 3856"/>
          <p:cNvSpPr/>
          <p:nvPr/>
        </p:nvSpPr>
        <p:spPr bwMode="auto">
          <a:xfrm>
            <a:off x="7941283" y="5326095"/>
            <a:ext cx="11027" cy="24059"/>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6 w 7"/>
              <a:gd name="T13" fmla="*/ 14 h 15"/>
              <a:gd name="T14" fmla="*/ 7 w 7"/>
              <a:gd name="T15" fmla="*/ 13 h 15"/>
              <a:gd name="T16" fmla="*/ 7 w 7"/>
              <a:gd name="T17" fmla="*/ 15 h 15"/>
              <a:gd name="T18" fmla="*/ 5 w 7"/>
              <a:gd name="T19" fmla="*/ 15 h 15"/>
              <a:gd name="T20" fmla="*/ 3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1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5" y="14"/>
                  <a:pt x="6" y="14"/>
                </a:cubicBezTo>
                <a:cubicBezTo>
                  <a:pt x="6" y="14"/>
                  <a:pt x="7" y="14"/>
                  <a:pt x="7" y="13"/>
                </a:cubicBezTo>
                <a:cubicBezTo>
                  <a:pt x="7" y="15"/>
                  <a:pt x="7" y="15"/>
                  <a:pt x="7" y="15"/>
                </a:cubicBezTo>
                <a:cubicBezTo>
                  <a:pt x="7" y="15"/>
                  <a:pt x="6" y="15"/>
                  <a:pt x="5" y="15"/>
                </a:cubicBezTo>
                <a:cubicBezTo>
                  <a:pt x="4" y="15"/>
                  <a:pt x="3" y="15"/>
                  <a:pt x="3"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1"/>
                  <a:pt x="2" y="1"/>
                  <a:pt x="2"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02" name="Freeform 3857"/>
          <p:cNvSpPr>
            <a:spLocks noEditPoints="1"/>
          </p:cNvSpPr>
          <p:nvPr/>
        </p:nvSpPr>
        <p:spPr bwMode="auto">
          <a:xfrm>
            <a:off x="7955318" y="5331107"/>
            <a:ext cx="18045" cy="19047"/>
          </a:xfrm>
          <a:custGeom>
            <a:avLst/>
            <a:gdLst>
              <a:gd name="T0" fmla="*/ 12 w 12"/>
              <a:gd name="T1" fmla="*/ 6 h 12"/>
              <a:gd name="T2" fmla="*/ 6 w 12"/>
              <a:gd name="T3" fmla="*/ 12 h 12"/>
              <a:gd name="T4" fmla="*/ 0 w 12"/>
              <a:gd name="T5" fmla="*/ 6 h 12"/>
              <a:gd name="T6" fmla="*/ 6 w 12"/>
              <a:gd name="T7" fmla="*/ 0 h 12"/>
              <a:gd name="T8" fmla="*/ 12 w 12"/>
              <a:gd name="T9" fmla="*/ 6 h 12"/>
              <a:gd name="T10" fmla="*/ 2 w 12"/>
              <a:gd name="T11" fmla="*/ 6 h 12"/>
              <a:gd name="T12" fmla="*/ 6 w 12"/>
              <a:gd name="T13" fmla="*/ 11 h 12"/>
              <a:gd name="T14" fmla="*/ 9 w 12"/>
              <a:gd name="T15" fmla="*/ 6 h 12"/>
              <a:gd name="T16" fmla="*/ 6 w 12"/>
              <a:gd name="T17" fmla="*/ 2 h 12"/>
              <a:gd name="T18" fmla="*/ 2 w 12"/>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12" y="6"/>
                </a:moveTo>
                <a:cubicBezTo>
                  <a:pt x="12" y="10"/>
                  <a:pt x="9" y="12"/>
                  <a:pt x="6" y="12"/>
                </a:cubicBezTo>
                <a:cubicBezTo>
                  <a:pt x="3" y="12"/>
                  <a:pt x="0" y="10"/>
                  <a:pt x="0" y="6"/>
                </a:cubicBezTo>
                <a:cubicBezTo>
                  <a:pt x="0" y="2"/>
                  <a:pt x="3" y="0"/>
                  <a:pt x="6" y="0"/>
                </a:cubicBezTo>
                <a:cubicBezTo>
                  <a:pt x="9" y="0"/>
                  <a:pt x="12" y="3"/>
                  <a:pt x="12" y="6"/>
                </a:cubicBezTo>
                <a:close/>
                <a:moveTo>
                  <a:pt x="2" y="6"/>
                </a:moveTo>
                <a:cubicBezTo>
                  <a:pt x="2" y="9"/>
                  <a:pt x="4" y="11"/>
                  <a:pt x="6" y="11"/>
                </a:cubicBezTo>
                <a:cubicBezTo>
                  <a:pt x="8" y="11"/>
                  <a:pt x="9" y="9"/>
                  <a:pt x="9" y="6"/>
                </a:cubicBezTo>
                <a:cubicBezTo>
                  <a:pt x="9" y="4"/>
                  <a:pt x="8" y="2"/>
                  <a:pt x="6"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03" name="Freeform 3858"/>
          <p:cNvSpPr/>
          <p:nvPr/>
        </p:nvSpPr>
        <p:spPr bwMode="auto">
          <a:xfrm>
            <a:off x="7978375" y="5331107"/>
            <a:ext cx="10025" cy="19047"/>
          </a:xfrm>
          <a:custGeom>
            <a:avLst/>
            <a:gdLst>
              <a:gd name="T0" fmla="*/ 0 w 6"/>
              <a:gd name="T1" fmla="*/ 4 h 12"/>
              <a:gd name="T2" fmla="*/ 0 w 6"/>
              <a:gd name="T3" fmla="*/ 0 h 12"/>
              <a:gd name="T4" fmla="*/ 2 w 6"/>
              <a:gd name="T5" fmla="*/ 0 h 12"/>
              <a:gd name="T6" fmla="*/ 2 w 6"/>
              <a:gd name="T7" fmla="*/ 3 h 12"/>
              <a:gd name="T8" fmla="*/ 2 w 6"/>
              <a:gd name="T9" fmla="*/ 3 h 12"/>
              <a:gd name="T10" fmla="*/ 5 w 6"/>
              <a:gd name="T11" fmla="*/ 0 h 12"/>
              <a:gd name="T12" fmla="*/ 6 w 6"/>
              <a:gd name="T13" fmla="*/ 0 h 12"/>
              <a:gd name="T14" fmla="*/ 6 w 6"/>
              <a:gd name="T15" fmla="*/ 2 h 12"/>
              <a:gd name="T16" fmla="*/ 5 w 6"/>
              <a:gd name="T17" fmla="*/ 2 h 12"/>
              <a:gd name="T18" fmla="*/ 2 w 6"/>
              <a:gd name="T19" fmla="*/ 5 h 12"/>
              <a:gd name="T20" fmla="*/ 2 w 6"/>
              <a:gd name="T21" fmla="*/ 6 h 12"/>
              <a:gd name="T22" fmla="*/ 2 w 6"/>
              <a:gd name="T23" fmla="*/ 12 h 12"/>
              <a:gd name="T24" fmla="*/ 0 w 6"/>
              <a:gd name="T25" fmla="*/ 12 h 12"/>
              <a:gd name="T26" fmla="*/ 0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0" y="4"/>
                </a:moveTo>
                <a:cubicBezTo>
                  <a:pt x="0" y="3"/>
                  <a:pt x="0" y="2"/>
                  <a:pt x="0" y="0"/>
                </a:cubicBezTo>
                <a:cubicBezTo>
                  <a:pt x="2" y="0"/>
                  <a:pt x="2" y="0"/>
                  <a:pt x="2" y="0"/>
                </a:cubicBezTo>
                <a:cubicBezTo>
                  <a:pt x="2" y="3"/>
                  <a:pt x="2" y="3"/>
                  <a:pt x="2" y="3"/>
                </a:cubicBezTo>
                <a:cubicBezTo>
                  <a:pt x="2" y="3"/>
                  <a:pt x="2" y="3"/>
                  <a:pt x="2" y="3"/>
                </a:cubicBezTo>
                <a:cubicBezTo>
                  <a:pt x="2" y="1"/>
                  <a:pt x="4" y="0"/>
                  <a:pt x="5" y="0"/>
                </a:cubicBezTo>
                <a:cubicBezTo>
                  <a:pt x="5" y="0"/>
                  <a:pt x="6" y="0"/>
                  <a:pt x="6" y="0"/>
                </a:cubicBezTo>
                <a:cubicBezTo>
                  <a:pt x="6" y="2"/>
                  <a:pt x="6" y="2"/>
                  <a:pt x="6" y="2"/>
                </a:cubicBezTo>
                <a:cubicBezTo>
                  <a:pt x="6" y="2"/>
                  <a:pt x="5" y="2"/>
                  <a:pt x="5" y="2"/>
                </a:cubicBezTo>
                <a:cubicBezTo>
                  <a:pt x="4" y="2"/>
                  <a:pt x="2" y="3"/>
                  <a:pt x="2" y="5"/>
                </a:cubicBezTo>
                <a:cubicBezTo>
                  <a:pt x="2" y="5"/>
                  <a:pt x="2" y="6"/>
                  <a:pt x="2" y="6"/>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04" name="Freeform 3859"/>
          <p:cNvSpPr/>
          <p:nvPr/>
        </p:nvSpPr>
        <p:spPr bwMode="auto">
          <a:xfrm>
            <a:off x="7991407" y="5326095"/>
            <a:ext cx="11027" cy="24059"/>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5 w 7"/>
              <a:gd name="T13" fmla="*/ 14 h 15"/>
              <a:gd name="T14" fmla="*/ 6 w 7"/>
              <a:gd name="T15" fmla="*/ 13 h 15"/>
              <a:gd name="T16" fmla="*/ 7 w 7"/>
              <a:gd name="T17" fmla="*/ 15 h 15"/>
              <a:gd name="T18" fmla="*/ 5 w 7"/>
              <a:gd name="T19" fmla="*/ 15 h 15"/>
              <a:gd name="T20" fmla="*/ 2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1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4" y="14"/>
                  <a:pt x="5" y="14"/>
                </a:cubicBezTo>
                <a:cubicBezTo>
                  <a:pt x="6" y="14"/>
                  <a:pt x="6" y="14"/>
                  <a:pt x="6" y="13"/>
                </a:cubicBezTo>
                <a:cubicBezTo>
                  <a:pt x="7" y="15"/>
                  <a:pt x="7" y="15"/>
                  <a:pt x="7" y="15"/>
                </a:cubicBezTo>
                <a:cubicBezTo>
                  <a:pt x="6" y="15"/>
                  <a:pt x="6" y="15"/>
                  <a:pt x="5" y="15"/>
                </a:cubicBezTo>
                <a:cubicBezTo>
                  <a:pt x="4" y="15"/>
                  <a:pt x="3" y="15"/>
                  <a:pt x="2"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1"/>
                  <a:pt x="2" y="1"/>
                  <a:pt x="2"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05" name="Freeform 3860"/>
          <p:cNvSpPr>
            <a:spLocks noEditPoints="1"/>
          </p:cNvSpPr>
          <p:nvPr/>
        </p:nvSpPr>
        <p:spPr bwMode="auto">
          <a:xfrm>
            <a:off x="8005442" y="5331107"/>
            <a:ext cx="17042" cy="19047"/>
          </a:xfrm>
          <a:custGeom>
            <a:avLst/>
            <a:gdLst>
              <a:gd name="T0" fmla="*/ 11 w 11"/>
              <a:gd name="T1" fmla="*/ 6 h 12"/>
              <a:gd name="T2" fmla="*/ 5 w 11"/>
              <a:gd name="T3" fmla="*/ 12 h 12"/>
              <a:gd name="T4" fmla="*/ 0 w 11"/>
              <a:gd name="T5" fmla="*/ 6 h 12"/>
              <a:gd name="T6" fmla="*/ 6 w 11"/>
              <a:gd name="T7" fmla="*/ 0 h 12"/>
              <a:gd name="T8" fmla="*/ 11 w 11"/>
              <a:gd name="T9" fmla="*/ 6 h 12"/>
              <a:gd name="T10" fmla="*/ 2 w 11"/>
              <a:gd name="T11" fmla="*/ 6 h 12"/>
              <a:gd name="T12" fmla="*/ 5 w 11"/>
              <a:gd name="T13" fmla="*/ 11 h 12"/>
              <a:gd name="T14" fmla="*/ 9 w 11"/>
              <a:gd name="T15" fmla="*/ 6 h 12"/>
              <a:gd name="T16" fmla="*/ 6 w 11"/>
              <a:gd name="T17" fmla="*/ 2 h 12"/>
              <a:gd name="T18" fmla="*/ 2 w 11"/>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2">
                <a:moveTo>
                  <a:pt x="11" y="6"/>
                </a:moveTo>
                <a:cubicBezTo>
                  <a:pt x="11" y="10"/>
                  <a:pt x="8" y="12"/>
                  <a:pt x="5" y="12"/>
                </a:cubicBezTo>
                <a:cubicBezTo>
                  <a:pt x="2" y="12"/>
                  <a:pt x="0" y="10"/>
                  <a:pt x="0" y="6"/>
                </a:cubicBezTo>
                <a:cubicBezTo>
                  <a:pt x="0" y="2"/>
                  <a:pt x="2" y="0"/>
                  <a:pt x="6" y="0"/>
                </a:cubicBezTo>
                <a:cubicBezTo>
                  <a:pt x="9" y="0"/>
                  <a:pt x="11" y="3"/>
                  <a:pt x="11" y="6"/>
                </a:cubicBezTo>
                <a:close/>
                <a:moveTo>
                  <a:pt x="2" y="6"/>
                </a:moveTo>
                <a:cubicBezTo>
                  <a:pt x="2" y="9"/>
                  <a:pt x="3" y="11"/>
                  <a:pt x="5" y="11"/>
                </a:cubicBezTo>
                <a:cubicBezTo>
                  <a:pt x="7" y="11"/>
                  <a:pt x="9" y="9"/>
                  <a:pt x="9" y="6"/>
                </a:cubicBezTo>
                <a:cubicBezTo>
                  <a:pt x="9" y="4"/>
                  <a:pt x="8" y="2"/>
                  <a:pt x="6"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06" name="Freeform 3861"/>
          <p:cNvSpPr/>
          <p:nvPr/>
        </p:nvSpPr>
        <p:spPr bwMode="auto">
          <a:xfrm>
            <a:off x="8027496" y="5331107"/>
            <a:ext cx="9022" cy="19047"/>
          </a:xfrm>
          <a:custGeom>
            <a:avLst/>
            <a:gdLst>
              <a:gd name="T0" fmla="*/ 1 w 6"/>
              <a:gd name="T1" fmla="*/ 4 h 12"/>
              <a:gd name="T2" fmla="*/ 0 w 6"/>
              <a:gd name="T3" fmla="*/ 0 h 12"/>
              <a:gd name="T4" fmla="*/ 2 w 6"/>
              <a:gd name="T5" fmla="*/ 0 h 12"/>
              <a:gd name="T6" fmla="*/ 2 w 6"/>
              <a:gd name="T7" fmla="*/ 3 h 12"/>
              <a:gd name="T8" fmla="*/ 2 w 6"/>
              <a:gd name="T9" fmla="*/ 3 h 12"/>
              <a:gd name="T10" fmla="*/ 6 w 6"/>
              <a:gd name="T11" fmla="*/ 0 h 12"/>
              <a:gd name="T12" fmla="*/ 6 w 6"/>
              <a:gd name="T13" fmla="*/ 0 h 12"/>
              <a:gd name="T14" fmla="*/ 6 w 6"/>
              <a:gd name="T15" fmla="*/ 2 h 12"/>
              <a:gd name="T16" fmla="*/ 6 w 6"/>
              <a:gd name="T17" fmla="*/ 2 h 12"/>
              <a:gd name="T18" fmla="*/ 3 w 6"/>
              <a:gd name="T19" fmla="*/ 5 h 12"/>
              <a:gd name="T20" fmla="*/ 3 w 6"/>
              <a:gd name="T21" fmla="*/ 6 h 12"/>
              <a:gd name="T22" fmla="*/ 3 w 6"/>
              <a:gd name="T23" fmla="*/ 12 h 12"/>
              <a:gd name="T24" fmla="*/ 1 w 6"/>
              <a:gd name="T25" fmla="*/ 12 h 12"/>
              <a:gd name="T26" fmla="*/ 1 w 6"/>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12">
                <a:moveTo>
                  <a:pt x="1" y="4"/>
                </a:moveTo>
                <a:cubicBezTo>
                  <a:pt x="1" y="3"/>
                  <a:pt x="1" y="2"/>
                  <a:pt x="0" y="0"/>
                </a:cubicBezTo>
                <a:cubicBezTo>
                  <a:pt x="2" y="0"/>
                  <a:pt x="2" y="0"/>
                  <a:pt x="2" y="0"/>
                </a:cubicBezTo>
                <a:cubicBezTo>
                  <a:pt x="2" y="3"/>
                  <a:pt x="2" y="3"/>
                  <a:pt x="2" y="3"/>
                </a:cubicBezTo>
                <a:cubicBezTo>
                  <a:pt x="2" y="3"/>
                  <a:pt x="2" y="3"/>
                  <a:pt x="2" y="3"/>
                </a:cubicBezTo>
                <a:cubicBezTo>
                  <a:pt x="3" y="1"/>
                  <a:pt x="4" y="0"/>
                  <a:pt x="6" y="0"/>
                </a:cubicBezTo>
                <a:cubicBezTo>
                  <a:pt x="6" y="0"/>
                  <a:pt x="6" y="0"/>
                  <a:pt x="6" y="0"/>
                </a:cubicBezTo>
                <a:cubicBezTo>
                  <a:pt x="6" y="2"/>
                  <a:pt x="6" y="2"/>
                  <a:pt x="6" y="2"/>
                </a:cubicBezTo>
                <a:cubicBezTo>
                  <a:pt x="6" y="2"/>
                  <a:pt x="6" y="2"/>
                  <a:pt x="6" y="2"/>
                </a:cubicBezTo>
                <a:cubicBezTo>
                  <a:pt x="4" y="2"/>
                  <a:pt x="3" y="3"/>
                  <a:pt x="3" y="5"/>
                </a:cubicBezTo>
                <a:cubicBezTo>
                  <a:pt x="3" y="5"/>
                  <a:pt x="3" y="6"/>
                  <a:pt x="3" y="6"/>
                </a:cubicBezTo>
                <a:cubicBezTo>
                  <a:pt x="3" y="12"/>
                  <a:pt x="3" y="12"/>
                  <a:pt x="3" y="12"/>
                </a:cubicBezTo>
                <a:cubicBezTo>
                  <a:pt x="1" y="12"/>
                  <a:pt x="1" y="12"/>
                  <a:pt x="1" y="12"/>
                </a:cubicBezTo>
                <a:lnTo>
                  <a:pt x="1"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07" name="Freeform 3862"/>
          <p:cNvSpPr>
            <a:spLocks noEditPoints="1"/>
          </p:cNvSpPr>
          <p:nvPr/>
        </p:nvSpPr>
        <p:spPr bwMode="auto">
          <a:xfrm>
            <a:off x="8049551" y="5331107"/>
            <a:ext cx="15037" cy="19047"/>
          </a:xfrm>
          <a:custGeom>
            <a:avLst/>
            <a:gdLst>
              <a:gd name="T0" fmla="*/ 2 w 10"/>
              <a:gd name="T1" fmla="*/ 7 h 12"/>
              <a:gd name="T2" fmla="*/ 6 w 10"/>
              <a:gd name="T3" fmla="*/ 11 h 12"/>
              <a:gd name="T4" fmla="*/ 9 w 10"/>
              <a:gd name="T5" fmla="*/ 10 h 12"/>
              <a:gd name="T6" fmla="*/ 10 w 10"/>
              <a:gd name="T7" fmla="*/ 12 h 12"/>
              <a:gd name="T8" fmla="*/ 6 w 10"/>
              <a:gd name="T9" fmla="*/ 12 h 12"/>
              <a:gd name="T10" fmla="*/ 0 w 10"/>
              <a:gd name="T11" fmla="*/ 6 h 12"/>
              <a:gd name="T12" fmla="*/ 6 w 10"/>
              <a:gd name="T13" fmla="*/ 0 h 12"/>
              <a:gd name="T14" fmla="*/ 10 w 10"/>
              <a:gd name="T15" fmla="*/ 6 h 12"/>
              <a:gd name="T16" fmla="*/ 10 w 10"/>
              <a:gd name="T17" fmla="*/ 7 h 12"/>
              <a:gd name="T18" fmla="*/ 2 w 10"/>
              <a:gd name="T19" fmla="*/ 7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7"/>
                </a:moveTo>
                <a:cubicBezTo>
                  <a:pt x="2" y="9"/>
                  <a:pt x="4" y="11"/>
                  <a:pt x="6" y="11"/>
                </a:cubicBezTo>
                <a:cubicBezTo>
                  <a:pt x="8" y="11"/>
                  <a:pt x="9" y="10"/>
                  <a:pt x="9" y="10"/>
                </a:cubicBezTo>
                <a:cubicBezTo>
                  <a:pt x="10" y="12"/>
                  <a:pt x="10" y="12"/>
                  <a:pt x="10" y="12"/>
                </a:cubicBezTo>
                <a:cubicBezTo>
                  <a:pt x="9" y="12"/>
                  <a:pt x="8" y="12"/>
                  <a:pt x="6" y="12"/>
                </a:cubicBezTo>
                <a:cubicBezTo>
                  <a:pt x="2" y="12"/>
                  <a:pt x="0" y="10"/>
                  <a:pt x="0" y="6"/>
                </a:cubicBezTo>
                <a:cubicBezTo>
                  <a:pt x="0" y="3"/>
                  <a:pt x="2" y="0"/>
                  <a:pt x="6" y="0"/>
                </a:cubicBezTo>
                <a:cubicBezTo>
                  <a:pt x="9" y="0"/>
                  <a:pt x="10" y="4"/>
                  <a:pt x="10" y="6"/>
                </a:cubicBezTo>
                <a:cubicBezTo>
                  <a:pt x="10" y="6"/>
                  <a:pt x="10" y="6"/>
                  <a:pt x="10" y="7"/>
                </a:cubicBezTo>
                <a:lnTo>
                  <a:pt x="2" y="7"/>
                </a:lnTo>
                <a:close/>
                <a:moveTo>
                  <a:pt x="8" y="5"/>
                </a:moveTo>
                <a:cubicBezTo>
                  <a:pt x="8" y="4"/>
                  <a:pt x="8" y="2"/>
                  <a:pt x="5" y="2"/>
                </a:cubicBezTo>
                <a:cubicBezTo>
                  <a:pt x="3" y="2"/>
                  <a:pt x="2" y="4"/>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08" name="Freeform 3863"/>
          <p:cNvSpPr/>
          <p:nvPr/>
        </p:nvSpPr>
        <p:spPr bwMode="auto">
          <a:xfrm>
            <a:off x="8071605" y="5331107"/>
            <a:ext cx="14035" cy="19047"/>
          </a:xfrm>
          <a:custGeom>
            <a:avLst/>
            <a:gdLst>
              <a:gd name="T0" fmla="*/ 9 w 9"/>
              <a:gd name="T1" fmla="*/ 9 h 12"/>
              <a:gd name="T2" fmla="*/ 9 w 9"/>
              <a:gd name="T3" fmla="*/ 12 h 12"/>
              <a:gd name="T4" fmla="*/ 8 w 9"/>
              <a:gd name="T5" fmla="*/ 12 h 12"/>
              <a:gd name="T6" fmla="*/ 7 w 9"/>
              <a:gd name="T7" fmla="*/ 10 h 12"/>
              <a:gd name="T8" fmla="*/ 7 w 9"/>
              <a:gd name="T9" fmla="*/ 10 h 12"/>
              <a:gd name="T10" fmla="*/ 4 w 9"/>
              <a:gd name="T11" fmla="*/ 12 h 12"/>
              <a:gd name="T12" fmla="*/ 0 w 9"/>
              <a:gd name="T13" fmla="*/ 7 h 12"/>
              <a:gd name="T14" fmla="*/ 0 w 9"/>
              <a:gd name="T15" fmla="*/ 0 h 12"/>
              <a:gd name="T16" fmla="*/ 2 w 9"/>
              <a:gd name="T17" fmla="*/ 0 h 12"/>
              <a:gd name="T18" fmla="*/ 2 w 9"/>
              <a:gd name="T19" fmla="*/ 7 h 12"/>
              <a:gd name="T20" fmla="*/ 4 w 9"/>
              <a:gd name="T21" fmla="*/ 11 h 12"/>
              <a:gd name="T22" fmla="*/ 7 w 9"/>
              <a:gd name="T23" fmla="*/ 9 h 12"/>
              <a:gd name="T24" fmla="*/ 7 w 9"/>
              <a:gd name="T25" fmla="*/ 8 h 12"/>
              <a:gd name="T26" fmla="*/ 7 w 9"/>
              <a:gd name="T27" fmla="*/ 0 h 12"/>
              <a:gd name="T28" fmla="*/ 9 w 9"/>
              <a:gd name="T29" fmla="*/ 0 h 12"/>
              <a:gd name="T30" fmla="*/ 9 w 9"/>
              <a:gd name="T31"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 h="12">
                <a:moveTo>
                  <a:pt x="9" y="9"/>
                </a:moveTo>
                <a:cubicBezTo>
                  <a:pt x="9" y="10"/>
                  <a:pt x="9" y="11"/>
                  <a:pt x="9" y="12"/>
                </a:cubicBezTo>
                <a:cubicBezTo>
                  <a:pt x="8" y="12"/>
                  <a:pt x="8" y="12"/>
                  <a:pt x="8" y="12"/>
                </a:cubicBezTo>
                <a:cubicBezTo>
                  <a:pt x="7" y="10"/>
                  <a:pt x="7" y="10"/>
                  <a:pt x="7" y="10"/>
                </a:cubicBezTo>
                <a:cubicBezTo>
                  <a:pt x="7" y="10"/>
                  <a:pt x="7" y="10"/>
                  <a:pt x="7" y="10"/>
                </a:cubicBezTo>
                <a:cubicBezTo>
                  <a:pt x="7" y="11"/>
                  <a:pt x="6" y="12"/>
                  <a:pt x="4" y="12"/>
                </a:cubicBezTo>
                <a:cubicBezTo>
                  <a:pt x="2" y="12"/>
                  <a:pt x="0" y="11"/>
                  <a:pt x="0" y="7"/>
                </a:cubicBezTo>
                <a:cubicBezTo>
                  <a:pt x="0" y="0"/>
                  <a:pt x="0" y="0"/>
                  <a:pt x="0" y="0"/>
                </a:cubicBezTo>
                <a:cubicBezTo>
                  <a:pt x="2" y="0"/>
                  <a:pt x="2" y="0"/>
                  <a:pt x="2" y="0"/>
                </a:cubicBezTo>
                <a:cubicBezTo>
                  <a:pt x="2" y="7"/>
                  <a:pt x="2" y="7"/>
                  <a:pt x="2" y="7"/>
                </a:cubicBezTo>
                <a:cubicBezTo>
                  <a:pt x="2" y="9"/>
                  <a:pt x="2" y="11"/>
                  <a:pt x="4" y="11"/>
                </a:cubicBezTo>
                <a:cubicBezTo>
                  <a:pt x="6" y="11"/>
                  <a:pt x="7" y="10"/>
                  <a:pt x="7" y="9"/>
                </a:cubicBezTo>
                <a:cubicBezTo>
                  <a:pt x="7" y="8"/>
                  <a:pt x="7" y="8"/>
                  <a:pt x="7" y="8"/>
                </a:cubicBezTo>
                <a:cubicBezTo>
                  <a:pt x="7" y="0"/>
                  <a:pt x="7" y="0"/>
                  <a:pt x="7" y="0"/>
                </a:cubicBezTo>
                <a:cubicBezTo>
                  <a:pt x="9" y="0"/>
                  <a:pt x="9" y="0"/>
                  <a:pt x="9" y="0"/>
                </a:cubicBezTo>
                <a:lnTo>
                  <a:pt x="9"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09" name="Freeform 3864"/>
          <p:cNvSpPr/>
          <p:nvPr/>
        </p:nvSpPr>
        <p:spPr bwMode="auto">
          <a:xfrm>
            <a:off x="8100677" y="5331107"/>
            <a:ext cx="16040" cy="19047"/>
          </a:xfrm>
          <a:custGeom>
            <a:avLst/>
            <a:gdLst>
              <a:gd name="T0" fmla="*/ 0 w 10"/>
              <a:gd name="T1" fmla="*/ 4 h 12"/>
              <a:gd name="T2" fmla="*/ 0 w 10"/>
              <a:gd name="T3" fmla="*/ 0 h 12"/>
              <a:gd name="T4" fmla="*/ 2 w 10"/>
              <a:gd name="T5" fmla="*/ 0 h 12"/>
              <a:gd name="T6" fmla="*/ 2 w 10"/>
              <a:gd name="T7" fmla="*/ 2 h 12"/>
              <a:gd name="T8" fmla="*/ 2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6 w 10"/>
              <a:gd name="T21" fmla="*/ 2 h 12"/>
              <a:gd name="T22" fmla="*/ 3 w 10"/>
              <a:gd name="T23" fmla="*/ 4 h 12"/>
              <a:gd name="T24" fmla="*/ 3 w 10"/>
              <a:gd name="T25" fmla="*/ 5 h 12"/>
              <a:gd name="T26" fmla="*/ 3 w 10"/>
              <a:gd name="T27" fmla="*/ 12 h 12"/>
              <a:gd name="T28" fmla="*/ 0 w 10"/>
              <a:gd name="T29" fmla="*/ 12 h 12"/>
              <a:gd name="T30" fmla="*/ 0 w 10"/>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4"/>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8" y="0"/>
                  <a:pt x="10" y="1"/>
                  <a:pt x="10" y="5"/>
                </a:cubicBezTo>
                <a:cubicBezTo>
                  <a:pt x="10" y="12"/>
                  <a:pt x="10" y="12"/>
                  <a:pt x="10" y="12"/>
                </a:cubicBezTo>
                <a:cubicBezTo>
                  <a:pt x="8" y="12"/>
                  <a:pt x="8" y="12"/>
                  <a:pt x="8" y="12"/>
                </a:cubicBezTo>
                <a:cubicBezTo>
                  <a:pt x="8" y="5"/>
                  <a:pt x="8" y="5"/>
                  <a:pt x="8" y="5"/>
                </a:cubicBezTo>
                <a:cubicBezTo>
                  <a:pt x="8" y="4"/>
                  <a:pt x="7" y="2"/>
                  <a:pt x="6" y="2"/>
                </a:cubicBezTo>
                <a:cubicBezTo>
                  <a:pt x="4" y="2"/>
                  <a:pt x="3" y="3"/>
                  <a:pt x="3" y="4"/>
                </a:cubicBezTo>
                <a:cubicBezTo>
                  <a:pt x="3" y="4"/>
                  <a:pt x="3" y="5"/>
                  <a:pt x="3" y="5"/>
                </a:cubicBezTo>
                <a:cubicBezTo>
                  <a:pt x="3" y="12"/>
                  <a:pt x="3" y="12"/>
                  <a:pt x="3"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10" name="Freeform 3865"/>
          <p:cNvSpPr>
            <a:spLocks noEditPoints="1"/>
          </p:cNvSpPr>
          <p:nvPr/>
        </p:nvSpPr>
        <p:spPr bwMode="auto">
          <a:xfrm>
            <a:off x="8122732" y="5325092"/>
            <a:ext cx="5012" cy="25062"/>
          </a:xfrm>
          <a:custGeom>
            <a:avLst/>
            <a:gdLst>
              <a:gd name="T0" fmla="*/ 3 w 3"/>
              <a:gd name="T1" fmla="*/ 1 h 16"/>
              <a:gd name="T2" fmla="*/ 1 w 3"/>
              <a:gd name="T3" fmla="*/ 2 h 16"/>
              <a:gd name="T4" fmla="*/ 0 w 3"/>
              <a:gd name="T5" fmla="*/ 1 h 16"/>
              <a:gd name="T6" fmla="*/ 2 w 3"/>
              <a:gd name="T7" fmla="*/ 0 h 16"/>
              <a:gd name="T8" fmla="*/ 3 w 3"/>
              <a:gd name="T9" fmla="*/ 1 h 16"/>
              <a:gd name="T10" fmla="*/ 0 w 3"/>
              <a:gd name="T11" fmla="*/ 16 h 16"/>
              <a:gd name="T12" fmla="*/ 0 w 3"/>
              <a:gd name="T13" fmla="*/ 4 h 16"/>
              <a:gd name="T14" fmla="*/ 3 w 3"/>
              <a:gd name="T15" fmla="*/ 4 h 16"/>
              <a:gd name="T16" fmla="*/ 3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2"/>
                  <a:pt x="1" y="2"/>
                </a:cubicBezTo>
                <a:cubicBezTo>
                  <a:pt x="1" y="2"/>
                  <a:pt x="0" y="2"/>
                  <a:pt x="0" y="1"/>
                </a:cubicBezTo>
                <a:cubicBezTo>
                  <a:pt x="0" y="0"/>
                  <a:pt x="1" y="0"/>
                  <a:pt x="2" y="0"/>
                </a:cubicBezTo>
                <a:cubicBezTo>
                  <a:pt x="2" y="0"/>
                  <a:pt x="3" y="0"/>
                  <a:pt x="3" y="1"/>
                </a:cubicBezTo>
                <a:close/>
                <a:moveTo>
                  <a:pt x="0" y="16"/>
                </a:moveTo>
                <a:cubicBezTo>
                  <a:pt x="0" y="4"/>
                  <a:pt x="0" y="4"/>
                  <a:pt x="0" y="4"/>
                </a:cubicBezTo>
                <a:cubicBezTo>
                  <a:pt x="3" y="4"/>
                  <a:pt x="3" y="4"/>
                  <a:pt x="3" y="4"/>
                </a:cubicBezTo>
                <a:cubicBezTo>
                  <a:pt x="3" y="16"/>
                  <a:pt x="3" y="16"/>
                  <a:pt x="3"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11" name="Freeform 3866"/>
          <p:cNvSpPr>
            <a:spLocks noEditPoints="1"/>
          </p:cNvSpPr>
          <p:nvPr/>
        </p:nvSpPr>
        <p:spPr bwMode="auto">
          <a:xfrm>
            <a:off x="8133759" y="5323087"/>
            <a:ext cx="18045" cy="27067"/>
          </a:xfrm>
          <a:custGeom>
            <a:avLst/>
            <a:gdLst>
              <a:gd name="T0" fmla="*/ 0 w 11"/>
              <a:gd name="T1" fmla="*/ 17 h 17"/>
              <a:gd name="T2" fmla="*/ 0 w 11"/>
              <a:gd name="T3" fmla="*/ 14 h 17"/>
              <a:gd name="T4" fmla="*/ 0 w 11"/>
              <a:gd name="T5" fmla="*/ 0 h 17"/>
              <a:gd name="T6" fmla="*/ 2 w 11"/>
              <a:gd name="T7" fmla="*/ 0 h 17"/>
              <a:gd name="T8" fmla="*/ 2 w 11"/>
              <a:gd name="T9" fmla="*/ 7 h 17"/>
              <a:gd name="T10" fmla="*/ 2 w 11"/>
              <a:gd name="T11" fmla="*/ 7 h 17"/>
              <a:gd name="T12" fmla="*/ 6 w 11"/>
              <a:gd name="T13" fmla="*/ 5 h 17"/>
              <a:gd name="T14" fmla="*/ 11 w 11"/>
              <a:gd name="T15" fmla="*/ 11 h 17"/>
              <a:gd name="T16" fmla="*/ 6 w 11"/>
              <a:gd name="T17" fmla="*/ 17 h 17"/>
              <a:gd name="T18" fmla="*/ 2 w 11"/>
              <a:gd name="T19" fmla="*/ 15 h 17"/>
              <a:gd name="T20" fmla="*/ 2 w 11"/>
              <a:gd name="T21" fmla="*/ 15 h 17"/>
              <a:gd name="T22" fmla="*/ 2 w 11"/>
              <a:gd name="T23" fmla="*/ 17 h 17"/>
              <a:gd name="T24" fmla="*/ 0 w 11"/>
              <a:gd name="T25" fmla="*/ 17 h 17"/>
              <a:gd name="T26" fmla="*/ 2 w 11"/>
              <a:gd name="T27" fmla="*/ 12 h 17"/>
              <a:gd name="T28" fmla="*/ 2 w 11"/>
              <a:gd name="T29" fmla="*/ 13 h 17"/>
              <a:gd name="T30" fmla="*/ 5 w 11"/>
              <a:gd name="T31" fmla="*/ 16 h 17"/>
              <a:gd name="T32" fmla="*/ 9 w 11"/>
              <a:gd name="T33" fmla="*/ 11 h 17"/>
              <a:gd name="T34" fmla="*/ 5 w 11"/>
              <a:gd name="T35" fmla="*/ 7 h 17"/>
              <a:gd name="T36" fmla="*/ 2 w 11"/>
              <a:gd name="T37" fmla="*/ 9 h 17"/>
              <a:gd name="T38" fmla="*/ 2 w 11"/>
              <a:gd name="T39" fmla="*/ 10 h 17"/>
              <a:gd name="T40" fmla="*/ 2 w 11"/>
              <a:gd name="T41"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0" y="17"/>
                </a:moveTo>
                <a:cubicBezTo>
                  <a:pt x="0" y="16"/>
                  <a:pt x="0" y="15"/>
                  <a:pt x="0" y="14"/>
                </a:cubicBezTo>
                <a:cubicBezTo>
                  <a:pt x="0" y="0"/>
                  <a:pt x="0" y="0"/>
                  <a:pt x="0" y="0"/>
                </a:cubicBezTo>
                <a:cubicBezTo>
                  <a:pt x="2" y="0"/>
                  <a:pt x="2" y="0"/>
                  <a:pt x="2" y="0"/>
                </a:cubicBezTo>
                <a:cubicBezTo>
                  <a:pt x="2" y="7"/>
                  <a:pt x="2" y="7"/>
                  <a:pt x="2" y="7"/>
                </a:cubicBezTo>
                <a:cubicBezTo>
                  <a:pt x="2" y="7"/>
                  <a:pt x="2" y="7"/>
                  <a:pt x="2" y="7"/>
                </a:cubicBezTo>
                <a:cubicBezTo>
                  <a:pt x="3" y="6"/>
                  <a:pt x="4" y="5"/>
                  <a:pt x="6" y="5"/>
                </a:cubicBezTo>
                <a:cubicBezTo>
                  <a:pt x="9" y="5"/>
                  <a:pt x="11" y="8"/>
                  <a:pt x="11" y="11"/>
                </a:cubicBezTo>
                <a:cubicBezTo>
                  <a:pt x="11" y="15"/>
                  <a:pt x="8" y="17"/>
                  <a:pt x="6" y="17"/>
                </a:cubicBezTo>
                <a:cubicBezTo>
                  <a:pt x="4" y="17"/>
                  <a:pt x="3" y="17"/>
                  <a:pt x="2" y="15"/>
                </a:cubicBezTo>
                <a:cubicBezTo>
                  <a:pt x="2" y="15"/>
                  <a:pt x="2" y="15"/>
                  <a:pt x="2" y="15"/>
                </a:cubicBezTo>
                <a:cubicBezTo>
                  <a:pt x="2" y="17"/>
                  <a:pt x="2" y="17"/>
                  <a:pt x="2" y="17"/>
                </a:cubicBezTo>
                <a:lnTo>
                  <a:pt x="0" y="17"/>
                </a:lnTo>
                <a:close/>
                <a:moveTo>
                  <a:pt x="2" y="12"/>
                </a:moveTo>
                <a:cubicBezTo>
                  <a:pt x="2" y="13"/>
                  <a:pt x="2" y="13"/>
                  <a:pt x="2" y="13"/>
                </a:cubicBezTo>
                <a:cubicBezTo>
                  <a:pt x="2" y="15"/>
                  <a:pt x="4" y="16"/>
                  <a:pt x="5" y="16"/>
                </a:cubicBezTo>
                <a:cubicBezTo>
                  <a:pt x="7" y="16"/>
                  <a:pt x="9" y="14"/>
                  <a:pt x="9" y="11"/>
                </a:cubicBezTo>
                <a:cubicBezTo>
                  <a:pt x="9" y="9"/>
                  <a:pt x="7" y="7"/>
                  <a:pt x="5" y="7"/>
                </a:cubicBezTo>
                <a:cubicBezTo>
                  <a:pt x="4" y="7"/>
                  <a:pt x="2" y="8"/>
                  <a:pt x="2" y="9"/>
                </a:cubicBezTo>
                <a:cubicBezTo>
                  <a:pt x="2" y="10"/>
                  <a:pt x="2" y="10"/>
                  <a:pt x="2" y="10"/>
                </a:cubicBezTo>
                <a:lnTo>
                  <a:pt x="2" y="1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12" name="Freeform 3867"/>
          <p:cNvSpPr/>
          <p:nvPr/>
        </p:nvSpPr>
        <p:spPr bwMode="auto">
          <a:xfrm>
            <a:off x="8155813" y="5323087"/>
            <a:ext cx="16040" cy="27067"/>
          </a:xfrm>
          <a:custGeom>
            <a:avLst/>
            <a:gdLst>
              <a:gd name="T0" fmla="*/ 0 w 10"/>
              <a:gd name="T1" fmla="*/ 0 h 17"/>
              <a:gd name="T2" fmla="*/ 2 w 10"/>
              <a:gd name="T3" fmla="*/ 0 h 17"/>
              <a:gd name="T4" fmla="*/ 2 w 10"/>
              <a:gd name="T5" fmla="*/ 7 h 17"/>
              <a:gd name="T6" fmla="*/ 2 w 10"/>
              <a:gd name="T7" fmla="*/ 7 h 17"/>
              <a:gd name="T8" fmla="*/ 4 w 10"/>
              <a:gd name="T9" fmla="*/ 6 h 17"/>
              <a:gd name="T10" fmla="*/ 6 w 10"/>
              <a:gd name="T11" fmla="*/ 5 h 17"/>
              <a:gd name="T12" fmla="*/ 10 w 10"/>
              <a:gd name="T13" fmla="*/ 10 h 17"/>
              <a:gd name="T14" fmla="*/ 10 w 10"/>
              <a:gd name="T15" fmla="*/ 17 h 17"/>
              <a:gd name="T16" fmla="*/ 8 w 10"/>
              <a:gd name="T17" fmla="*/ 17 h 17"/>
              <a:gd name="T18" fmla="*/ 8 w 10"/>
              <a:gd name="T19" fmla="*/ 10 h 17"/>
              <a:gd name="T20" fmla="*/ 5 w 10"/>
              <a:gd name="T21" fmla="*/ 7 h 17"/>
              <a:gd name="T22" fmla="*/ 2 w 10"/>
              <a:gd name="T23" fmla="*/ 9 h 17"/>
              <a:gd name="T24" fmla="*/ 2 w 10"/>
              <a:gd name="T25" fmla="*/ 10 h 17"/>
              <a:gd name="T26" fmla="*/ 2 w 10"/>
              <a:gd name="T27" fmla="*/ 17 h 17"/>
              <a:gd name="T28" fmla="*/ 0 w 10"/>
              <a:gd name="T29" fmla="*/ 17 h 17"/>
              <a:gd name="T30" fmla="*/ 0 w 10"/>
              <a:gd name="T3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7">
                <a:moveTo>
                  <a:pt x="0" y="0"/>
                </a:moveTo>
                <a:cubicBezTo>
                  <a:pt x="2" y="0"/>
                  <a:pt x="2" y="0"/>
                  <a:pt x="2" y="0"/>
                </a:cubicBezTo>
                <a:cubicBezTo>
                  <a:pt x="2" y="7"/>
                  <a:pt x="2" y="7"/>
                  <a:pt x="2" y="7"/>
                </a:cubicBezTo>
                <a:cubicBezTo>
                  <a:pt x="2" y="7"/>
                  <a:pt x="2" y="7"/>
                  <a:pt x="2" y="7"/>
                </a:cubicBezTo>
                <a:cubicBezTo>
                  <a:pt x="3" y="7"/>
                  <a:pt x="3" y="6"/>
                  <a:pt x="4" y="6"/>
                </a:cubicBezTo>
                <a:cubicBezTo>
                  <a:pt x="4" y="5"/>
                  <a:pt x="5" y="5"/>
                  <a:pt x="6" y="5"/>
                </a:cubicBezTo>
                <a:cubicBezTo>
                  <a:pt x="8" y="5"/>
                  <a:pt x="10" y="6"/>
                  <a:pt x="10" y="10"/>
                </a:cubicBezTo>
                <a:cubicBezTo>
                  <a:pt x="10" y="17"/>
                  <a:pt x="10" y="17"/>
                  <a:pt x="10" y="17"/>
                </a:cubicBezTo>
                <a:cubicBezTo>
                  <a:pt x="8" y="17"/>
                  <a:pt x="8" y="17"/>
                  <a:pt x="8" y="17"/>
                </a:cubicBezTo>
                <a:cubicBezTo>
                  <a:pt x="8" y="10"/>
                  <a:pt x="8" y="10"/>
                  <a:pt x="8" y="10"/>
                </a:cubicBezTo>
                <a:cubicBezTo>
                  <a:pt x="8" y="9"/>
                  <a:pt x="7" y="7"/>
                  <a:pt x="5" y="7"/>
                </a:cubicBezTo>
                <a:cubicBezTo>
                  <a:pt x="4" y="7"/>
                  <a:pt x="3" y="8"/>
                  <a:pt x="2" y="9"/>
                </a:cubicBezTo>
                <a:cubicBezTo>
                  <a:pt x="2" y="9"/>
                  <a:pt x="2" y="10"/>
                  <a:pt x="2" y="10"/>
                </a:cubicBezTo>
                <a:cubicBezTo>
                  <a:pt x="2" y="17"/>
                  <a:pt x="2" y="17"/>
                  <a:pt x="2" y="17"/>
                </a:cubicBezTo>
                <a:cubicBezTo>
                  <a:pt x="0" y="17"/>
                  <a:pt x="0" y="17"/>
                  <a:pt x="0" y="17"/>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13" name="Oval 3868"/>
          <p:cNvSpPr>
            <a:spLocks noChangeArrowheads="1"/>
          </p:cNvSpPr>
          <p:nvPr/>
        </p:nvSpPr>
        <p:spPr bwMode="auto">
          <a:xfrm>
            <a:off x="8177868" y="5345142"/>
            <a:ext cx="5012" cy="5012"/>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14" name="Freeform 3869"/>
          <p:cNvSpPr/>
          <p:nvPr/>
        </p:nvSpPr>
        <p:spPr bwMode="auto">
          <a:xfrm>
            <a:off x="8196915" y="5325092"/>
            <a:ext cx="19047" cy="25062"/>
          </a:xfrm>
          <a:custGeom>
            <a:avLst/>
            <a:gdLst>
              <a:gd name="T0" fmla="*/ 0 w 12"/>
              <a:gd name="T1" fmla="*/ 16 h 16"/>
              <a:gd name="T2" fmla="*/ 0 w 12"/>
              <a:gd name="T3" fmla="*/ 0 h 16"/>
              <a:gd name="T4" fmla="*/ 2 w 12"/>
              <a:gd name="T5" fmla="*/ 0 h 16"/>
              <a:gd name="T6" fmla="*/ 7 w 12"/>
              <a:gd name="T7" fmla="*/ 8 h 16"/>
              <a:gd name="T8" fmla="*/ 10 w 12"/>
              <a:gd name="T9" fmla="*/ 13 h 16"/>
              <a:gd name="T10" fmla="*/ 10 w 12"/>
              <a:gd name="T11" fmla="*/ 13 h 16"/>
              <a:gd name="T12" fmla="*/ 10 w 12"/>
              <a:gd name="T13" fmla="*/ 7 h 16"/>
              <a:gd name="T14" fmla="*/ 10 w 12"/>
              <a:gd name="T15" fmla="*/ 0 h 16"/>
              <a:gd name="T16" fmla="*/ 12 w 12"/>
              <a:gd name="T17" fmla="*/ 0 h 16"/>
              <a:gd name="T18" fmla="*/ 12 w 12"/>
              <a:gd name="T19" fmla="*/ 16 h 16"/>
              <a:gd name="T20" fmla="*/ 10 w 12"/>
              <a:gd name="T21" fmla="*/ 16 h 16"/>
              <a:gd name="T22" fmla="*/ 5 w 12"/>
              <a:gd name="T23" fmla="*/ 8 h 16"/>
              <a:gd name="T24" fmla="*/ 2 w 12"/>
              <a:gd name="T25" fmla="*/ 2 h 16"/>
              <a:gd name="T26" fmla="*/ 2 w 12"/>
              <a:gd name="T27" fmla="*/ 2 h 16"/>
              <a:gd name="T28" fmla="*/ 2 w 12"/>
              <a:gd name="T29" fmla="*/ 9 h 16"/>
              <a:gd name="T30" fmla="*/ 2 w 12"/>
              <a:gd name="T31" fmla="*/ 16 h 16"/>
              <a:gd name="T32" fmla="*/ 0 w 12"/>
              <a:gd name="T33"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 h="16">
                <a:moveTo>
                  <a:pt x="0" y="16"/>
                </a:moveTo>
                <a:cubicBezTo>
                  <a:pt x="0" y="0"/>
                  <a:pt x="0" y="0"/>
                  <a:pt x="0" y="0"/>
                </a:cubicBezTo>
                <a:cubicBezTo>
                  <a:pt x="2" y="0"/>
                  <a:pt x="2" y="0"/>
                  <a:pt x="2" y="0"/>
                </a:cubicBezTo>
                <a:cubicBezTo>
                  <a:pt x="7" y="8"/>
                  <a:pt x="7" y="8"/>
                  <a:pt x="7" y="8"/>
                </a:cubicBezTo>
                <a:cubicBezTo>
                  <a:pt x="8" y="10"/>
                  <a:pt x="9" y="12"/>
                  <a:pt x="10" y="13"/>
                </a:cubicBezTo>
                <a:cubicBezTo>
                  <a:pt x="10" y="13"/>
                  <a:pt x="10" y="13"/>
                  <a:pt x="10" y="13"/>
                </a:cubicBezTo>
                <a:cubicBezTo>
                  <a:pt x="10" y="11"/>
                  <a:pt x="10" y="9"/>
                  <a:pt x="10" y="7"/>
                </a:cubicBezTo>
                <a:cubicBezTo>
                  <a:pt x="10" y="0"/>
                  <a:pt x="10" y="0"/>
                  <a:pt x="10" y="0"/>
                </a:cubicBezTo>
                <a:cubicBezTo>
                  <a:pt x="12" y="0"/>
                  <a:pt x="12" y="0"/>
                  <a:pt x="12" y="0"/>
                </a:cubicBezTo>
                <a:cubicBezTo>
                  <a:pt x="12" y="16"/>
                  <a:pt x="12" y="16"/>
                  <a:pt x="12" y="16"/>
                </a:cubicBezTo>
                <a:cubicBezTo>
                  <a:pt x="10" y="16"/>
                  <a:pt x="10" y="16"/>
                  <a:pt x="10" y="16"/>
                </a:cubicBezTo>
                <a:cubicBezTo>
                  <a:pt x="5" y="8"/>
                  <a:pt x="5" y="8"/>
                  <a:pt x="5" y="8"/>
                </a:cubicBezTo>
                <a:cubicBezTo>
                  <a:pt x="4" y="6"/>
                  <a:pt x="2" y="4"/>
                  <a:pt x="2" y="2"/>
                </a:cubicBezTo>
                <a:cubicBezTo>
                  <a:pt x="2" y="2"/>
                  <a:pt x="2" y="2"/>
                  <a:pt x="2" y="2"/>
                </a:cubicBezTo>
                <a:cubicBezTo>
                  <a:pt x="2" y="5"/>
                  <a:pt x="2" y="6"/>
                  <a:pt x="2" y="9"/>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15" name="Freeform 3870"/>
          <p:cNvSpPr/>
          <p:nvPr/>
        </p:nvSpPr>
        <p:spPr bwMode="auto">
          <a:xfrm>
            <a:off x="8221977" y="5331107"/>
            <a:ext cx="16040" cy="19047"/>
          </a:xfrm>
          <a:custGeom>
            <a:avLst/>
            <a:gdLst>
              <a:gd name="T0" fmla="*/ 10 w 10"/>
              <a:gd name="T1" fmla="*/ 9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7 h 12"/>
              <a:gd name="T20" fmla="*/ 5 w 10"/>
              <a:gd name="T21" fmla="*/ 11 h 12"/>
              <a:gd name="T22" fmla="*/ 8 w 10"/>
              <a:gd name="T23" fmla="*/ 9 h 12"/>
              <a:gd name="T24" fmla="*/ 8 w 10"/>
              <a:gd name="T25" fmla="*/ 8 h 12"/>
              <a:gd name="T26" fmla="*/ 8 w 10"/>
              <a:gd name="T27" fmla="*/ 0 h 12"/>
              <a:gd name="T28" fmla="*/ 10 w 10"/>
              <a:gd name="T29" fmla="*/ 0 h 12"/>
              <a:gd name="T30" fmla="*/ 10 w 10"/>
              <a:gd name="T31"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9"/>
                </a:moveTo>
                <a:cubicBezTo>
                  <a:pt x="10" y="10"/>
                  <a:pt x="10" y="11"/>
                  <a:pt x="10" y="12"/>
                </a:cubicBezTo>
                <a:cubicBezTo>
                  <a:pt x="8" y="12"/>
                  <a:pt x="8" y="12"/>
                  <a:pt x="8" y="12"/>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7"/>
                  <a:pt x="2" y="7"/>
                  <a:pt x="2" y="7"/>
                </a:cubicBezTo>
                <a:cubicBezTo>
                  <a:pt x="2" y="9"/>
                  <a:pt x="3" y="11"/>
                  <a:pt x="5" y="11"/>
                </a:cubicBezTo>
                <a:cubicBezTo>
                  <a:pt x="6" y="11"/>
                  <a:pt x="7" y="10"/>
                  <a:pt x="8" y="9"/>
                </a:cubicBezTo>
                <a:cubicBezTo>
                  <a:pt x="8" y="8"/>
                  <a:pt x="8" y="8"/>
                  <a:pt x="8" y="8"/>
                </a:cubicBezTo>
                <a:cubicBezTo>
                  <a:pt x="8" y="0"/>
                  <a:pt x="8" y="0"/>
                  <a:pt x="8" y="0"/>
                </a:cubicBezTo>
                <a:cubicBezTo>
                  <a:pt x="10" y="0"/>
                  <a:pt x="10" y="0"/>
                  <a:pt x="10" y="0"/>
                </a:cubicBezTo>
                <a:lnTo>
                  <a:pt x="10"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16" name="Rectangle 3871"/>
          <p:cNvSpPr>
            <a:spLocks noChangeArrowheads="1"/>
          </p:cNvSpPr>
          <p:nvPr/>
        </p:nvSpPr>
        <p:spPr bwMode="auto">
          <a:xfrm>
            <a:off x="8244031" y="5323087"/>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217" name="Rectangle 3872"/>
          <p:cNvSpPr>
            <a:spLocks noChangeArrowheads="1"/>
          </p:cNvSpPr>
          <p:nvPr/>
        </p:nvSpPr>
        <p:spPr bwMode="auto">
          <a:xfrm>
            <a:off x="8255059" y="5323087"/>
            <a:ext cx="3007" cy="2706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218" name="Freeform 3873"/>
          <p:cNvSpPr>
            <a:spLocks noEditPoints="1"/>
          </p:cNvSpPr>
          <p:nvPr/>
        </p:nvSpPr>
        <p:spPr bwMode="auto">
          <a:xfrm>
            <a:off x="8263078" y="5331107"/>
            <a:ext cx="14035" cy="19047"/>
          </a:xfrm>
          <a:custGeom>
            <a:avLst/>
            <a:gdLst>
              <a:gd name="T0" fmla="*/ 7 w 9"/>
              <a:gd name="T1" fmla="*/ 12 h 12"/>
              <a:gd name="T2" fmla="*/ 7 w 9"/>
              <a:gd name="T3" fmla="*/ 11 h 12"/>
              <a:gd name="T4" fmla="*/ 7 w 9"/>
              <a:gd name="T5" fmla="*/ 11 h 12"/>
              <a:gd name="T6" fmla="*/ 4 w 9"/>
              <a:gd name="T7" fmla="*/ 12 h 12"/>
              <a:gd name="T8" fmla="*/ 0 w 9"/>
              <a:gd name="T9" fmla="*/ 9 h 12"/>
              <a:gd name="T10" fmla="*/ 7 w 9"/>
              <a:gd name="T11" fmla="*/ 5 h 12"/>
              <a:gd name="T12" fmla="*/ 7 w 9"/>
              <a:gd name="T13" fmla="*/ 4 h 12"/>
              <a:gd name="T14" fmla="*/ 4 w 9"/>
              <a:gd name="T15" fmla="*/ 2 h 12"/>
              <a:gd name="T16" fmla="*/ 1 w 9"/>
              <a:gd name="T17" fmla="*/ 3 h 12"/>
              <a:gd name="T18" fmla="*/ 1 w 9"/>
              <a:gd name="T19" fmla="*/ 1 h 12"/>
              <a:gd name="T20" fmla="*/ 5 w 9"/>
              <a:gd name="T21" fmla="*/ 0 h 12"/>
              <a:gd name="T22" fmla="*/ 9 w 9"/>
              <a:gd name="T23" fmla="*/ 5 h 12"/>
              <a:gd name="T24" fmla="*/ 9 w 9"/>
              <a:gd name="T25" fmla="*/ 9 h 12"/>
              <a:gd name="T26" fmla="*/ 9 w 9"/>
              <a:gd name="T27" fmla="*/ 12 h 12"/>
              <a:gd name="T28" fmla="*/ 7 w 9"/>
              <a:gd name="T29" fmla="*/ 12 h 12"/>
              <a:gd name="T30" fmla="*/ 7 w 9"/>
              <a:gd name="T31" fmla="*/ 6 h 12"/>
              <a:gd name="T32" fmla="*/ 2 w 9"/>
              <a:gd name="T33" fmla="*/ 9 h 12"/>
              <a:gd name="T34" fmla="*/ 4 w 9"/>
              <a:gd name="T35" fmla="*/ 11 h 12"/>
              <a:gd name="T36" fmla="*/ 7 w 9"/>
              <a:gd name="T37" fmla="*/ 9 h 12"/>
              <a:gd name="T38" fmla="*/ 7 w 9"/>
              <a:gd name="T39" fmla="*/ 8 h 12"/>
              <a:gd name="T40" fmla="*/ 7 w 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12">
                <a:moveTo>
                  <a:pt x="7" y="12"/>
                </a:moveTo>
                <a:cubicBezTo>
                  <a:pt x="7" y="11"/>
                  <a:pt x="7" y="11"/>
                  <a:pt x="7" y="11"/>
                </a:cubicBezTo>
                <a:cubicBezTo>
                  <a:pt x="7" y="11"/>
                  <a:pt x="7" y="11"/>
                  <a:pt x="7" y="11"/>
                </a:cubicBezTo>
                <a:cubicBezTo>
                  <a:pt x="6" y="12"/>
                  <a:pt x="5" y="12"/>
                  <a:pt x="4" y="12"/>
                </a:cubicBezTo>
                <a:cubicBezTo>
                  <a:pt x="1" y="12"/>
                  <a:pt x="0" y="11"/>
                  <a:pt x="0" y="9"/>
                </a:cubicBezTo>
                <a:cubicBezTo>
                  <a:pt x="0" y="6"/>
                  <a:pt x="3" y="5"/>
                  <a:pt x="7" y="5"/>
                </a:cubicBezTo>
                <a:cubicBezTo>
                  <a:pt x="7" y="4"/>
                  <a:pt x="7" y="4"/>
                  <a:pt x="7" y="4"/>
                </a:cubicBezTo>
                <a:cubicBezTo>
                  <a:pt x="7" y="3"/>
                  <a:pt x="7" y="2"/>
                  <a:pt x="4" y="2"/>
                </a:cubicBezTo>
                <a:cubicBezTo>
                  <a:pt x="3" y="2"/>
                  <a:pt x="2" y="2"/>
                  <a:pt x="1" y="3"/>
                </a:cubicBezTo>
                <a:cubicBezTo>
                  <a:pt x="1" y="1"/>
                  <a:pt x="1" y="1"/>
                  <a:pt x="1" y="1"/>
                </a:cubicBezTo>
                <a:cubicBezTo>
                  <a:pt x="2" y="1"/>
                  <a:pt x="3" y="0"/>
                  <a:pt x="5" y="0"/>
                </a:cubicBezTo>
                <a:cubicBezTo>
                  <a:pt x="8" y="0"/>
                  <a:pt x="9" y="3"/>
                  <a:pt x="9" y="5"/>
                </a:cubicBezTo>
                <a:cubicBezTo>
                  <a:pt x="9" y="9"/>
                  <a:pt x="9" y="9"/>
                  <a:pt x="9" y="9"/>
                </a:cubicBezTo>
                <a:cubicBezTo>
                  <a:pt x="9" y="10"/>
                  <a:pt x="9" y="11"/>
                  <a:pt x="9" y="12"/>
                </a:cubicBezTo>
                <a:lnTo>
                  <a:pt x="7" y="12"/>
                </a:lnTo>
                <a:close/>
                <a:moveTo>
                  <a:pt x="7" y="6"/>
                </a:moveTo>
                <a:cubicBezTo>
                  <a:pt x="5" y="6"/>
                  <a:pt x="2" y="6"/>
                  <a:pt x="2" y="9"/>
                </a:cubicBezTo>
                <a:cubicBezTo>
                  <a:pt x="2" y="10"/>
                  <a:pt x="3" y="11"/>
                  <a:pt x="4" y="11"/>
                </a:cubicBezTo>
                <a:cubicBezTo>
                  <a:pt x="6" y="11"/>
                  <a:pt x="7" y="10"/>
                  <a:pt x="7" y="9"/>
                </a:cubicBezTo>
                <a:cubicBezTo>
                  <a:pt x="7" y="9"/>
                  <a:pt x="7" y="8"/>
                  <a:pt x="7" y="8"/>
                </a:cubicBez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19" name="Freeform 3874"/>
          <p:cNvSpPr/>
          <p:nvPr/>
        </p:nvSpPr>
        <p:spPr bwMode="auto">
          <a:xfrm>
            <a:off x="8283128" y="5331107"/>
            <a:ext cx="27067" cy="19047"/>
          </a:xfrm>
          <a:custGeom>
            <a:avLst/>
            <a:gdLst>
              <a:gd name="T0" fmla="*/ 0 w 17"/>
              <a:gd name="T1" fmla="*/ 4 h 12"/>
              <a:gd name="T2" fmla="*/ 0 w 17"/>
              <a:gd name="T3" fmla="*/ 0 h 12"/>
              <a:gd name="T4" fmla="*/ 2 w 17"/>
              <a:gd name="T5" fmla="*/ 0 h 12"/>
              <a:gd name="T6" fmla="*/ 2 w 17"/>
              <a:gd name="T7" fmla="*/ 2 h 12"/>
              <a:gd name="T8" fmla="*/ 2 w 17"/>
              <a:gd name="T9" fmla="*/ 2 h 12"/>
              <a:gd name="T10" fmla="*/ 6 w 17"/>
              <a:gd name="T11" fmla="*/ 0 h 12"/>
              <a:gd name="T12" fmla="*/ 9 w 17"/>
              <a:gd name="T13" fmla="*/ 3 h 12"/>
              <a:gd name="T14" fmla="*/ 9 w 17"/>
              <a:gd name="T15" fmla="*/ 3 h 12"/>
              <a:gd name="T16" fmla="*/ 10 w 17"/>
              <a:gd name="T17" fmla="*/ 1 h 12"/>
              <a:gd name="T18" fmla="*/ 13 w 17"/>
              <a:gd name="T19" fmla="*/ 0 h 12"/>
              <a:gd name="T20" fmla="*/ 17 w 17"/>
              <a:gd name="T21" fmla="*/ 5 h 12"/>
              <a:gd name="T22" fmla="*/ 17 w 17"/>
              <a:gd name="T23" fmla="*/ 12 h 12"/>
              <a:gd name="T24" fmla="*/ 15 w 17"/>
              <a:gd name="T25" fmla="*/ 12 h 12"/>
              <a:gd name="T26" fmla="*/ 15 w 17"/>
              <a:gd name="T27" fmla="*/ 5 h 12"/>
              <a:gd name="T28" fmla="*/ 12 w 17"/>
              <a:gd name="T29" fmla="*/ 2 h 12"/>
              <a:gd name="T30" fmla="*/ 10 w 17"/>
              <a:gd name="T31" fmla="*/ 4 h 12"/>
              <a:gd name="T32" fmla="*/ 10 w 17"/>
              <a:gd name="T33" fmla="*/ 5 h 12"/>
              <a:gd name="T34" fmla="*/ 10 w 17"/>
              <a:gd name="T35" fmla="*/ 12 h 12"/>
              <a:gd name="T36" fmla="*/ 7 w 17"/>
              <a:gd name="T37" fmla="*/ 12 h 12"/>
              <a:gd name="T38" fmla="*/ 7 w 17"/>
              <a:gd name="T39" fmla="*/ 5 h 12"/>
              <a:gd name="T40" fmla="*/ 5 w 17"/>
              <a:gd name="T41" fmla="*/ 2 h 12"/>
              <a:gd name="T42" fmla="*/ 2 w 17"/>
              <a:gd name="T43" fmla="*/ 4 h 12"/>
              <a:gd name="T44" fmla="*/ 2 w 17"/>
              <a:gd name="T45" fmla="*/ 5 h 12"/>
              <a:gd name="T46" fmla="*/ 2 w 17"/>
              <a:gd name="T47" fmla="*/ 12 h 12"/>
              <a:gd name="T48" fmla="*/ 0 w 17"/>
              <a:gd name="T49" fmla="*/ 12 h 12"/>
              <a:gd name="T50" fmla="*/ 0 w 17"/>
              <a:gd name="T5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 h="12">
                <a:moveTo>
                  <a:pt x="0" y="4"/>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7" y="0"/>
                  <a:pt x="9" y="1"/>
                  <a:pt x="9" y="3"/>
                </a:cubicBezTo>
                <a:cubicBezTo>
                  <a:pt x="9" y="3"/>
                  <a:pt x="9" y="3"/>
                  <a:pt x="9" y="3"/>
                </a:cubicBezTo>
                <a:cubicBezTo>
                  <a:pt x="9" y="2"/>
                  <a:pt x="10" y="1"/>
                  <a:pt x="10" y="1"/>
                </a:cubicBezTo>
                <a:cubicBezTo>
                  <a:pt x="11" y="0"/>
                  <a:pt x="12" y="0"/>
                  <a:pt x="13" y="0"/>
                </a:cubicBezTo>
                <a:cubicBezTo>
                  <a:pt x="15" y="0"/>
                  <a:pt x="17" y="1"/>
                  <a:pt x="17" y="5"/>
                </a:cubicBezTo>
                <a:cubicBezTo>
                  <a:pt x="17" y="12"/>
                  <a:pt x="17" y="12"/>
                  <a:pt x="17" y="12"/>
                </a:cubicBezTo>
                <a:cubicBezTo>
                  <a:pt x="15" y="12"/>
                  <a:pt x="15" y="12"/>
                  <a:pt x="15" y="12"/>
                </a:cubicBezTo>
                <a:cubicBezTo>
                  <a:pt x="15" y="5"/>
                  <a:pt x="15" y="5"/>
                  <a:pt x="15" y="5"/>
                </a:cubicBezTo>
                <a:cubicBezTo>
                  <a:pt x="15" y="3"/>
                  <a:pt x="14" y="2"/>
                  <a:pt x="12" y="2"/>
                </a:cubicBezTo>
                <a:cubicBezTo>
                  <a:pt x="11" y="2"/>
                  <a:pt x="10" y="3"/>
                  <a:pt x="10" y="4"/>
                </a:cubicBezTo>
                <a:cubicBezTo>
                  <a:pt x="10" y="4"/>
                  <a:pt x="10" y="5"/>
                  <a:pt x="10" y="5"/>
                </a:cubicBezTo>
                <a:cubicBezTo>
                  <a:pt x="10" y="12"/>
                  <a:pt x="10" y="12"/>
                  <a:pt x="10" y="12"/>
                </a:cubicBezTo>
                <a:cubicBezTo>
                  <a:pt x="7" y="12"/>
                  <a:pt x="7" y="12"/>
                  <a:pt x="7" y="12"/>
                </a:cubicBezTo>
                <a:cubicBezTo>
                  <a:pt x="7" y="5"/>
                  <a:pt x="7" y="5"/>
                  <a:pt x="7" y="5"/>
                </a:cubicBezTo>
                <a:cubicBezTo>
                  <a:pt x="7" y="3"/>
                  <a:pt x="7" y="2"/>
                  <a:pt x="5" y="2"/>
                </a:cubicBezTo>
                <a:cubicBezTo>
                  <a:pt x="4" y="2"/>
                  <a:pt x="3" y="3"/>
                  <a:pt x="2" y="4"/>
                </a:cubicBezTo>
                <a:cubicBezTo>
                  <a:pt x="2" y="4"/>
                  <a:pt x="2" y="5"/>
                  <a:pt x="2" y="5"/>
                </a:cubicBezTo>
                <a:cubicBezTo>
                  <a:pt x="2" y="12"/>
                  <a:pt x="2" y="12"/>
                  <a:pt x="2" y="12"/>
                </a:cubicBezTo>
                <a:cubicBezTo>
                  <a:pt x="0" y="12"/>
                  <a:pt x="0" y="12"/>
                  <a:pt x="0" y="12"/>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20" name="Freeform 3875"/>
          <p:cNvSpPr/>
          <p:nvPr/>
        </p:nvSpPr>
        <p:spPr bwMode="auto">
          <a:xfrm>
            <a:off x="7431023" y="5377221"/>
            <a:ext cx="27067" cy="18045"/>
          </a:xfrm>
          <a:custGeom>
            <a:avLst/>
            <a:gdLst>
              <a:gd name="T0" fmla="*/ 0 w 17"/>
              <a:gd name="T1" fmla="*/ 3 h 12"/>
              <a:gd name="T2" fmla="*/ 0 w 17"/>
              <a:gd name="T3" fmla="*/ 0 h 12"/>
              <a:gd name="T4" fmla="*/ 2 w 17"/>
              <a:gd name="T5" fmla="*/ 0 h 12"/>
              <a:gd name="T6" fmla="*/ 2 w 17"/>
              <a:gd name="T7" fmla="*/ 2 h 12"/>
              <a:gd name="T8" fmla="*/ 2 w 17"/>
              <a:gd name="T9" fmla="*/ 2 h 12"/>
              <a:gd name="T10" fmla="*/ 6 w 17"/>
              <a:gd name="T11" fmla="*/ 0 h 12"/>
              <a:gd name="T12" fmla="*/ 9 w 17"/>
              <a:gd name="T13" fmla="*/ 2 h 12"/>
              <a:gd name="T14" fmla="*/ 9 w 17"/>
              <a:gd name="T15" fmla="*/ 2 h 12"/>
              <a:gd name="T16" fmla="*/ 10 w 17"/>
              <a:gd name="T17" fmla="*/ 1 h 12"/>
              <a:gd name="T18" fmla="*/ 13 w 17"/>
              <a:gd name="T19" fmla="*/ 0 h 12"/>
              <a:gd name="T20" fmla="*/ 17 w 17"/>
              <a:gd name="T21" fmla="*/ 5 h 12"/>
              <a:gd name="T22" fmla="*/ 17 w 17"/>
              <a:gd name="T23" fmla="*/ 12 h 12"/>
              <a:gd name="T24" fmla="*/ 15 w 17"/>
              <a:gd name="T25" fmla="*/ 12 h 12"/>
              <a:gd name="T26" fmla="*/ 15 w 17"/>
              <a:gd name="T27" fmla="*/ 5 h 12"/>
              <a:gd name="T28" fmla="*/ 12 w 17"/>
              <a:gd name="T29" fmla="*/ 2 h 12"/>
              <a:gd name="T30" fmla="*/ 10 w 17"/>
              <a:gd name="T31" fmla="*/ 4 h 12"/>
              <a:gd name="T32" fmla="*/ 10 w 17"/>
              <a:gd name="T33" fmla="*/ 5 h 12"/>
              <a:gd name="T34" fmla="*/ 10 w 17"/>
              <a:gd name="T35" fmla="*/ 12 h 12"/>
              <a:gd name="T36" fmla="*/ 8 w 17"/>
              <a:gd name="T37" fmla="*/ 12 h 12"/>
              <a:gd name="T38" fmla="*/ 8 w 17"/>
              <a:gd name="T39" fmla="*/ 5 h 12"/>
              <a:gd name="T40" fmla="*/ 5 w 17"/>
              <a:gd name="T41" fmla="*/ 2 h 12"/>
              <a:gd name="T42" fmla="*/ 2 w 17"/>
              <a:gd name="T43" fmla="*/ 4 h 12"/>
              <a:gd name="T44" fmla="*/ 2 w 17"/>
              <a:gd name="T45" fmla="*/ 5 h 12"/>
              <a:gd name="T46" fmla="*/ 2 w 17"/>
              <a:gd name="T47" fmla="*/ 12 h 12"/>
              <a:gd name="T48" fmla="*/ 0 w 17"/>
              <a:gd name="T49" fmla="*/ 12 h 12"/>
              <a:gd name="T50" fmla="*/ 0 w 17"/>
              <a:gd name="T5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 h="12">
                <a:moveTo>
                  <a:pt x="0" y="3"/>
                </a:moveTo>
                <a:cubicBezTo>
                  <a:pt x="0" y="2"/>
                  <a:pt x="0" y="1"/>
                  <a:pt x="0" y="0"/>
                </a:cubicBezTo>
                <a:cubicBezTo>
                  <a:pt x="2" y="0"/>
                  <a:pt x="2" y="0"/>
                  <a:pt x="2" y="0"/>
                </a:cubicBezTo>
                <a:cubicBezTo>
                  <a:pt x="2" y="2"/>
                  <a:pt x="2" y="2"/>
                  <a:pt x="2" y="2"/>
                </a:cubicBezTo>
                <a:cubicBezTo>
                  <a:pt x="2" y="2"/>
                  <a:pt x="2" y="2"/>
                  <a:pt x="2" y="2"/>
                </a:cubicBezTo>
                <a:cubicBezTo>
                  <a:pt x="3" y="1"/>
                  <a:pt x="4" y="0"/>
                  <a:pt x="6" y="0"/>
                </a:cubicBezTo>
                <a:cubicBezTo>
                  <a:pt x="7" y="0"/>
                  <a:pt x="9" y="1"/>
                  <a:pt x="9" y="2"/>
                </a:cubicBezTo>
                <a:cubicBezTo>
                  <a:pt x="9" y="2"/>
                  <a:pt x="9" y="2"/>
                  <a:pt x="9" y="2"/>
                </a:cubicBezTo>
                <a:cubicBezTo>
                  <a:pt x="10" y="2"/>
                  <a:pt x="10" y="1"/>
                  <a:pt x="10" y="1"/>
                </a:cubicBezTo>
                <a:cubicBezTo>
                  <a:pt x="11" y="0"/>
                  <a:pt x="12" y="0"/>
                  <a:pt x="13" y="0"/>
                </a:cubicBezTo>
                <a:cubicBezTo>
                  <a:pt x="15" y="0"/>
                  <a:pt x="17" y="1"/>
                  <a:pt x="17" y="5"/>
                </a:cubicBezTo>
                <a:cubicBezTo>
                  <a:pt x="17" y="12"/>
                  <a:pt x="17" y="12"/>
                  <a:pt x="17" y="12"/>
                </a:cubicBezTo>
                <a:cubicBezTo>
                  <a:pt x="15" y="12"/>
                  <a:pt x="15" y="12"/>
                  <a:pt x="15" y="12"/>
                </a:cubicBezTo>
                <a:cubicBezTo>
                  <a:pt x="15" y="5"/>
                  <a:pt x="15" y="5"/>
                  <a:pt x="15" y="5"/>
                </a:cubicBezTo>
                <a:cubicBezTo>
                  <a:pt x="15" y="3"/>
                  <a:pt x="14" y="2"/>
                  <a:pt x="12" y="2"/>
                </a:cubicBezTo>
                <a:cubicBezTo>
                  <a:pt x="11" y="2"/>
                  <a:pt x="10" y="3"/>
                  <a:pt x="10" y="4"/>
                </a:cubicBezTo>
                <a:cubicBezTo>
                  <a:pt x="10" y="4"/>
                  <a:pt x="10" y="4"/>
                  <a:pt x="10" y="5"/>
                </a:cubicBezTo>
                <a:cubicBezTo>
                  <a:pt x="10" y="12"/>
                  <a:pt x="10" y="12"/>
                  <a:pt x="10" y="12"/>
                </a:cubicBezTo>
                <a:cubicBezTo>
                  <a:pt x="8" y="12"/>
                  <a:pt x="8" y="12"/>
                  <a:pt x="8" y="12"/>
                </a:cubicBezTo>
                <a:cubicBezTo>
                  <a:pt x="8" y="5"/>
                  <a:pt x="8" y="5"/>
                  <a:pt x="8" y="5"/>
                </a:cubicBezTo>
                <a:cubicBezTo>
                  <a:pt x="8" y="3"/>
                  <a:pt x="7" y="2"/>
                  <a:pt x="5" y="2"/>
                </a:cubicBezTo>
                <a:cubicBezTo>
                  <a:pt x="4" y="2"/>
                  <a:pt x="3" y="3"/>
                  <a:pt x="2" y="4"/>
                </a:cubicBezTo>
                <a:cubicBezTo>
                  <a:pt x="2" y="4"/>
                  <a:pt x="2" y="5"/>
                  <a:pt x="2" y="5"/>
                </a:cubicBezTo>
                <a:cubicBezTo>
                  <a:pt x="2" y="12"/>
                  <a:pt x="2" y="12"/>
                  <a:pt x="2"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21" name="Freeform 3876"/>
          <p:cNvSpPr>
            <a:spLocks noEditPoints="1"/>
          </p:cNvSpPr>
          <p:nvPr/>
        </p:nvSpPr>
        <p:spPr bwMode="auto">
          <a:xfrm>
            <a:off x="7461097" y="5377221"/>
            <a:ext cx="19047" cy="18045"/>
          </a:xfrm>
          <a:custGeom>
            <a:avLst/>
            <a:gdLst>
              <a:gd name="T0" fmla="*/ 12 w 12"/>
              <a:gd name="T1" fmla="*/ 6 h 12"/>
              <a:gd name="T2" fmla="*/ 6 w 12"/>
              <a:gd name="T3" fmla="*/ 12 h 12"/>
              <a:gd name="T4" fmla="*/ 0 w 12"/>
              <a:gd name="T5" fmla="*/ 6 h 12"/>
              <a:gd name="T6" fmla="*/ 6 w 12"/>
              <a:gd name="T7" fmla="*/ 0 h 12"/>
              <a:gd name="T8" fmla="*/ 12 w 12"/>
              <a:gd name="T9" fmla="*/ 6 h 12"/>
              <a:gd name="T10" fmla="*/ 3 w 12"/>
              <a:gd name="T11" fmla="*/ 6 h 12"/>
              <a:gd name="T12" fmla="*/ 6 w 12"/>
              <a:gd name="T13" fmla="*/ 11 h 12"/>
              <a:gd name="T14" fmla="*/ 10 w 12"/>
              <a:gd name="T15" fmla="*/ 6 h 12"/>
              <a:gd name="T16" fmla="*/ 6 w 12"/>
              <a:gd name="T17" fmla="*/ 2 h 12"/>
              <a:gd name="T18" fmla="*/ 3 w 12"/>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12" y="6"/>
                </a:moveTo>
                <a:cubicBezTo>
                  <a:pt x="12" y="10"/>
                  <a:pt x="9" y="12"/>
                  <a:pt x="6" y="12"/>
                </a:cubicBezTo>
                <a:cubicBezTo>
                  <a:pt x="3" y="12"/>
                  <a:pt x="0" y="10"/>
                  <a:pt x="0" y="6"/>
                </a:cubicBezTo>
                <a:cubicBezTo>
                  <a:pt x="0" y="2"/>
                  <a:pt x="3" y="0"/>
                  <a:pt x="6" y="0"/>
                </a:cubicBezTo>
                <a:cubicBezTo>
                  <a:pt x="10" y="0"/>
                  <a:pt x="12" y="2"/>
                  <a:pt x="12" y="6"/>
                </a:cubicBezTo>
                <a:close/>
                <a:moveTo>
                  <a:pt x="3" y="6"/>
                </a:moveTo>
                <a:cubicBezTo>
                  <a:pt x="3" y="9"/>
                  <a:pt x="4" y="11"/>
                  <a:pt x="6" y="11"/>
                </a:cubicBezTo>
                <a:cubicBezTo>
                  <a:pt x="8" y="11"/>
                  <a:pt x="10" y="9"/>
                  <a:pt x="10" y="6"/>
                </a:cubicBezTo>
                <a:cubicBezTo>
                  <a:pt x="10" y="4"/>
                  <a:pt x="9" y="2"/>
                  <a:pt x="6" y="2"/>
                </a:cubicBezTo>
                <a:cubicBezTo>
                  <a:pt x="4" y="2"/>
                  <a:pt x="3" y="4"/>
                  <a:pt x="3"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22" name="Rectangle 3877"/>
          <p:cNvSpPr>
            <a:spLocks noChangeArrowheads="1"/>
          </p:cNvSpPr>
          <p:nvPr/>
        </p:nvSpPr>
        <p:spPr bwMode="auto">
          <a:xfrm>
            <a:off x="7483151" y="5369201"/>
            <a:ext cx="5012" cy="2606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223" name="Rectangle 3878"/>
          <p:cNvSpPr>
            <a:spLocks noChangeArrowheads="1"/>
          </p:cNvSpPr>
          <p:nvPr/>
        </p:nvSpPr>
        <p:spPr bwMode="auto">
          <a:xfrm>
            <a:off x="7493176" y="5369201"/>
            <a:ext cx="3007" cy="2606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224" name="Freeform 3879"/>
          <p:cNvSpPr>
            <a:spLocks noEditPoints="1"/>
          </p:cNvSpPr>
          <p:nvPr/>
        </p:nvSpPr>
        <p:spPr bwMode="auto">
          <a:xfrm>
            <a:off x="7502199" y="5370204"/>
            <a:ext cx="3007" cy="25062"/>
          </a:xfrm>
          <a:custGeom>
            <a:avLst/>
            <a:gdLst>
              <a:gd name="T0" fmla="*/ 2 w 2"/>
              <a:gd name="T1" fmla="*/ 1 h 16"/>
              <a:gd name="T2" fmla="*/ 1 w 2"/>
              <a:gd name="T3" fmla="*/ 2 h 16"/>
              <a:gd name="T4" fmla="*/ 0 w 2"/>
              <a:gd name="T5" fmla="*/ 1 h 16"/>
              <a:gd name="T6" fmla="*/ 1 w 2"/>
              <a:gd name="T7" fmla="*/ 0 h 16"/>
              <a:gd name="T8" fmla="*/ 2 w 2"/>
              <a:gd name="T9" fmla="*/ 1 h 16"/>
              <a:gd name="T10" fmla="*/ 0 w 2"/>
              <a:gd name="T11" fmla="*/ 16 h 16"/>
              <a:gd name="T12" fmla="*/ 0 w 2"/>
              <a:gd name="T13" fmla="*/ 4 h 16"/>
              <a:gd name="T14" fmla="*/ 2 w 2"/>
              <a:gd name="T15" fmla="*/ 4 h 16"/>
              <a:gd name="T16" fmla="*/ 2 w 2"/>
              <a:gd name="T17" fmla="*/ 16 h 16"/>
              <a:gd name="T18" fmla="*/ 0 w 2"/>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6">
                <a:moveTo>
                  <a:pt x="2" y="1"/>
                </a:moveTo>
                <a:cubicBezTo>
                  <a:pt x="2" y="2"/>
                  <a:pt x="2" y="2"/>
                  <a:pt x="1" y="2"/>
                </a:cubicBezTo>
                <a:cubicBezTo>
                  <a:pt x="0" y="2"/>
                  <a:pt x="0" y="2"/>
                  <a:pt x="0" y="1"/>
                </a:cubicBezTo>
                <a:cubicBezTo>
                  <a:pt x="0" y="0"/>
                  <a:pt x="0" y="0"/>
                  <a:pt x="1" y="0"/>
                </a:cubicBezTo>
                <a:cubicBezTo>
                  <a:pt x="2" y="0"/>
                  <a:pt x="2" y="0"/>
                  <a:pt x="2" y="1"/>
                </a:cubicBezTo>
                <a:close/>
                <a:moveTo>
                  <a:pt x="0" y="16"/>
                </a:moveTo>
                <a:cubicBezTo>
                  <a:pt x="0" y="4"/>
                  <a:pt x="0" y="4"/>
                  <a:pt x="0" y="4"/>
                </a:cubicBezTo>
                <a:cubicBezTo>
                  <a:pt x="2" y="4"/>
                  <a:pt x="2" y="4"/>
                  <a:pt x="2" y="4"/>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25" name="Freeform 3880"/>
          <p:cNvSpPr/>
          <p:nvPr/>
        </p:nvSpPr>
        <p:spPr bwMode="auto">
          <a:xfrm>
            <a:off x="7510218" y="5377221"/>
            <a:ext cx="11027" cy="18045"/>
          </a:xfrm>
          <a:custGeom>
            <a:avLst/>
            <a:gdLst>
              <a:gd name="T0" fmla="*/ 0 w 7"/>
              <a:gd name="T1" fmla="*/ 10 h 12"/>
              <a:gd name="T2" fmla="*/ 3 w 7"/>
              <a:gd name="T3" fmla="*/ 11 h 12"/>
              <a:gd name="T4" fmla="*/ 5 w 7"/>
              <a:gd name="T5" fmla="*/ 9 h 12"/>
              <a:gd name="T6" fmla="*/ 3 w 7"/>
              <a:gd name="T7" fmla="*/ 7 h 12"/>
              <a:gd name="T8" fmla="*/ 0 w 7"/>
              <a:gd name="T9" fmla="*/ 3 h 12"/>
              <a:gd name="T10" fmla="*/ 4 w 7"/>
              <a:gd name="T11" fmla="*/ 0 h 12"/>
              <a:gd name="T12" fmla="*/ 7 w 7"/>
              <a:gd name="T13" fmla="*/ 1 h 12"/>
              <a:gd name="T14" fmla="*/ 6 w 7"/>
              <a:gd name="T15" fmla="*/ 2 h 12"/>
              <a:gd name="T16" fmla="*/ 4 w 7"/>
              <a:gd name="T17" fmla="*/ 2 h 12"/>
              <a:gd name="T18" fmla="*/ 2 w 7"/>
              <a:gd name="T19" fmla="*/ 3 h 12"/>
              <a:gd name="T20" fmla="*/ 4 w 7"/>
              <a:gd name="T21" fmla="*/ 5 h 12"/>
              <a:gd name="T22" fmla="*/ 7 w 7"/>
              <a:gd name="T23" fmla="*/ 9 h 12"/>
              <a:gd name="T24" fmla="*/ 3 w 7"/>
              <a:gd name="T25" fmla="*/ 12 h 12"/>
              <a:gd name="T26" fmla="*/ 0 w 7"/>
              <a:gd name="T27" fmla="*/ 11 h 12"/>
              <a:gd name="T28" fmla="*/ 0 w 7"/>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2">
                <a:moveTo>
                  <a:pt x="0" y="10"/>
                </a:moveTo>
                <a:cubicBezTo>
                  <a:pt x="1" y="10"/>
                  <a:pt x="2" y="11"/>
                  <a:pt x="3" y="11"/>
                </a:cubicBezTo>
                <a:cubicBezTo>
                  <a:pt x="4" y="11"/>
                  <a:pt x="5" y="10"/>
                  <a:pt x="5" y="9"/>
                </a:cubicBezTo>
                <a:cubicBezTo>
                  <a:pt x="5" y="8"/>
                  <a:pt x="5" y="7"/>
                  <a:pt x="3" y="7"/>
                </a:cubicBezTo>
                <a:cubicBezTo>
                  <a:pt x="1" y="6"/>
                  <a:pt x="0" y="5"/>
                  <a:pt x="0" y="3"/>
                </a:cubicBezTo>
                <a:cubicBezTo>
                  <a:pt x="0" y="2"/>
                  <a:pt x="1" y="0"/>
                  <a:pt x="4" y="0"/>
                </a:cubicBezTo>
                <a:cubicBezTo>
                  <a:pt x="5" y="0"/>
                  <a:pt x="6" y="0"/>
                  <a:pt x="7" y="1"/>
                </a:cubicBezTo>
                <a:cubicBezTo>
                  <a:pt x="6" y="2"/>
                  <a:pt x="6" y="2"/>
                  <a:pt x="6" y="2"/>
                </a:cubicBezTo>
                <a:cubicBezTo>
                  <a:pt x="6" y="2"/>
                  <a:pt x="5" y="2"/>
                  <a:pt x="4" y="2"/>
                </a:cubicBezTo>
                <a:cubicBezTo>
                  <a:pt x="3" y="2"/>
                  <a:pt x="2" y="2"/>
                  <a:pt x="2" y="3"/>
                </a:cubicBezTo>
                <a:cubicBezTo>
                  <a:pt x="2" y="4"/>
                  <a:pt x="3" y="5"/>
                  <a:pt x="4" y="5"/>
                </a:cubicBezTo>
                <a:cubicBezTo>
                  <a:pt x="6" y="6"/>
                  <a:pt x="7" y="7"/>
                  <a:pt x="7" y="9"/>
                </a:cubicBezTo>
                <a:cubicBezTo>
                  <a:pt x="7" y="11"/>
                  <a:pt x="6" y="12"/>
                  <a:pt x="3" y="12"/>
                </a:cubicBezTo>
                <a:cubicBezTo>
                  <a:pt x="2" y="12"/>
                  <a:pt x="0" y="12"/>
                  <a:pt x="0" y="11"/>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26" name="Oval 3881"/>
          <p:cNvSpPr>
            <a:spLocks noChangeArrowheads="1"/>
          </p:cNvSpPr>
          <p:nvPr/>
        </p:nvSpPr>
        <p:spPr bwMode="auto">
          <a:xfrm>
            <a:off x="7524253" y="5391256"/>
            <a:ext cx="5012" cy="4010"/>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27" name="Freeform 3882"/>
          <p:cNvSpPr/>
          <p:nvPr/>
        </p:nvSpPr>
        <p:spPr bwMode="auto">
          <a:xfrm>
            <a:off x="7541295" y="5370204"/>
            <a:ext cx="19047" cy="25062"/>
          </a:xfrm>
          <a:custGeom>
            <a:avLst/>
            <a:gdLst>
              <a:gd name="T0" fmla="*/ 2 w 12"/>
              <a:gd name="T1" fmla="*/ 0 h 16"/>
              <a:gd name="T2" fmla="*/ 2 w 12"/>
              <a:gd name="T3" fmla="*/ 9 h 16"/>
              <a:gd name="T4" fmla="*/ 6 w 12"/>
              <a:gd name="T5" fmla="*/ 14 h 16"/>
              <a:gd name="T6" fmla="*/ 10 w 12"/>
              <a:gd name="T7" fmla="*/ 9 h 16"/>
              <a:gd name="T8" fmla="*/ 10 w 12"/>
              <a:gd name="T9" fmla="*/ 0 h 16"/>
              <a:gd name="T10" fmla="*/ 12 w 12"/>
              <a:gd name="T11" fmla="*/ 0 h 16"/>
              <a:gd name="T12" fmla="*/ 12 w 12"/>
              <a:gd name="T13" fmla="*/ 9 h 16"/>
              <a:gd name="T14" fmla="*/ 6 w 12"/>
              <a:gd name="T15" fmla="*/ 16 h 16"/>
              <a:gd name="T16" fmla="*/ 0 w 12"/>
              <a:gd name="T17" fmla="*/ 9 h 16"/>
              <a:gd name="T18" fmla="*/ 0 w 12"/>
              <a:gd name="T19" fmla="*/ 0 h 16"/>
              <a:gd name="T20" fmla="*/ 2 w 12"/>
              <a:gd name="T2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 h="16">
                <a:moveTo>
                  <a:pt x="2" y="0"/>
                </a:moveTo>
                <a:cubicBezTo>
                  <a:pt x="2" y="9"/>
                  <a:pt x="2" y="9"/>
                  <a:pt x="2" y="9"/>
                </a:cubicBezTo>
                <a:cubicBezTo>
                  <a:pt x="2" y="13"/>
                  <a:pt x="3" y="14"/>
                  <a:pt x="6" y="14"/>
                </a:cubicBezTo>
                <a:cubicBezTo>
                  <a:pt x="8" y="14"/>
                  <a:pt x="10" y="13"/>
                  <a:pt x="10" y="9"/>
                </a:cubicBezTo>
                <a:cubicBezTo>
                  <a:pt x="10" y="0"/>
                  <a:pt x="10" y="0"/>
                  <a:pt x="10" y="0"/>
                </a:cubicBezTo>
                <a:cubicBezTo>
                  <a:pt x="12" y="0"/>
                  <a:pt x="12" y="0"/>
                  <a:pt x="12" y="0"/>
                </a:cubicBezTo>
                <a:cubicBezTo>
                  <a:pt x="12" y="9"/>
                  <a:pt x="12" y="9"/>
                  <a:pt x="12" y="9"/>
                </a:cubicBezTo>
                <a:cubicBezTo>
                  <a:pt x="12" y="14"/>
                  <a:pt x="9" y="16"/>
                  <a:pt x="6" y="16"/>
                </a:cubicBezTo>
                <a:cubicBezTo>
                  <a:pt x="2" y="16"/>
                  <a:pt x="0" y="14"/>
                  <a:pt x="0" y="9"/>
                </a:cubicBezTo>
                <a:cubicBezTo>
                  <a:pt x="0" y="0"/>
                  <a:pt x="0" y="0"/>
                  <a:pt x="0" y="0"/>
                </a:cubicBez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28" name="Freeform 3883"/>
          <p:cNvSpPr/>
          <p:nvPr/>
        </p:nvSpPr>
        <p:spPr bwMode="auto">
          <a:xfrm>
            <a:off x="7563350" y="5372209"/>
            <a:ext cx="11027" cy="23057"/>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5 w 7"/>
              <a:gd name="T13" fmla="*/ 13 h 15"/>
              <a:gd name="T14" fmla="*/ 7 w 7"/>
              <a:gd name="T15" fmla="*/ 13 h 15"/>
              <a:gd name="T16" fmla="*/ 7 w 7"/>
              <a:gd name="T17" fmla="*/ 15 h 15"/>
              <a:gd name="T18" fmla="*/ 5 w 7"/>
              <a:gd name="T19" fmla="*/ 15 h 15"/>
              <a:gd name="T20" fmla="*/ 3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4" y="13"/>
                  <a:pt x="5" y="13"/>
                </a:cubicBezTo>
                <a:cubicBezTo>
                  <a:pt x="6" y="13"/>
                  <a:pt x="6" y="13"/>
                  <a:pt x="7" y="13"/>
                </a:cubicBezTo>
                <a:cubicBezTo>
                  <a:pt x="7" y="15"/>
                  <a:pt x="7" y="15"/>
                  <a:pt x="7" y="15"/>
                </a:cubicBezTo>
                <a:cubicBezTo>
                  <a:pt x="6" y="15"/>
                  <a:pt x="6" y="15"/>
                  <a:pt x="5" y="15"/>
                </a:cubicBezTo>
                <a:cubicBezTo>
                  <a:pt x="4" y="15"/>
                  <a:pt x="3" y="15"/>
                  <a:pt x="3"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29" name="Freeform 3884"/>
          <p:cNvSpPr>
            <a:spLocks noEditPoints="1"/>
          </p:cNvSpPr>
          <p:nvPr/>
        </p:nvSpPr>
        <p:spPr bwMode="auto">
          <a:xfrm>
            <a:off x="7582397" y="5370204"/>
            <a:ext cx="8020" cy="33082"/>
          </a:xfrm>
          <a:custGeom>
            <a:avLst/>
            <a:gdLst>
              <a:gd name="T0" fmla="*/ 0 w 5"/>
              <a:gd name="T1" fmla="*/ 19 h 21"/>
              <a:gd name="T2" fmla="*/ 2 w 5"/>
              <a:gd name="T3" fmla="*/ 18 h 21"/>
              <a:gd name="T4" fmla="*/ 3 w 5"/>
              <a:gd name="T5" fmla="*/ 14 h 21"/>
              <a:gd name="T6" fmla="*/ 3 w 5"/>
              <a:gd name="T7" fmla="*/ 4 h 21"/>
              <a:gd name="T8" fmla="*/ 5 w 5"/>
              <a:gd name="T9" fmla="*/ 4 h 21"/>
              <a:gd name="T10" fmla="*/ 5 w 5"/>
              <a:gd name="T11" fmla="*/ 15 h 21"/>
              <a:gd name="T12" fmla="*/ 3 w 5"/>
              <a:gd name="T13" fmla="*/ 20 h 21"/>
              <a:gd name="T14" fmla="*/ 0 w 5"/>
              <a:gd name="T15" fmla="*/ 21 h 21"/>
              <a:gd name="T16" fmla="*/ 0 w 5"/>
              <a:gd name="T17" fmla="*/ 19 h 21"/>
              <a:gd name="T18" fmla="*/ 5 w 5"/>
              <a:gd name="T19" fmla="*/ 1 h 21"/>
              <a:gd name="T20" fmla="*/ 4 w 5"/>
              <a:gd name="T21" fmla="*/ 2 h 21"/>
              <a:gd name="T22" fmla="*/ 2 w 5"/>
              <a:gd name="T23" fmla="*/ 1 h 21"/>
              <a:gd name="T24" fmla="*/ 4 w 5"/>
              <a:gd name="T25" fmla="*/ 0 h 21"/>
              <a:gd name="T26" fmla="*/ 5 w 5"/>
              <a:gd name="T27"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21">
                <a:moveTo>
                  <a:pt x="0" y="19"/>
                </a:moveTo>
                <a:cubicBezTo>
                  <a:pt x="0" y="19"/>
                  <a:pt x="1" y="19"/>
                  <a:pt x="2" y="18"/>
                </a:cubicBezTo>
                <a:cubicBezTo>
                  <a:pt x="2" y="18"/>
                  <a:pt x="3" y="17"/>
                  <a:pt x="3" y="14"/>
                </a:cubicBezTo>
                <a:cubicBezTo>
                  <a:pt x="3" y="4"/>
                  <a:pt x="3" y="4"/>
                  <a:pt x="3" y="4"/>
                </a:cubicBezTo>
                <a:cubicBezTo>
                  <a:pt x="5" y="4"/>
                  <a:pt x="5" y="4"/>
                  <a:pt x="5" y="4"/>
                </a:cubicBezTo>
                <a:cubicBezTo>
                  <a:pt x="5" y="15"/>
                  <a:pt x="5" y="15"/>
                  <a:pt x="5" y="15"/>
                </a:cubicBezTo>
                <a:cubicBezTo>
                  <a:pt x="5" y="17"/>
                  <a:pt x="4" y="19"/>
                  <a:pt x="3" y="20"/>
                </a:cubicBezTo>
                <a:cubicBezTo>
                  <a:pt x="2" y="20"/>
                  <a:pt x="1" y="21"/>
                  <a:pt x="0" y="21"/>
                </a:cubicBezTo>
                <a:lnTo>
                  <a:pt x="0" y="19"/>
                </a:lnTo>
                <a:close/>
                <a:moveTo>
                  <a:pt x="5" y="1"/>
                </a:moveTo>
                <a:cubicBezTo>
                  <a:pt x="5" y="2"/>
                  <a:pt x="4" y="2"/>
                  <a:pt x="4" y="2"/>
                </a:cubicBezTo>
                <a:cubicBezTo>
                  <a:pt x="3" y="2"/>
                  <a:pt x="2" y="2"/>
                  <a:pt x="2" y="1"/>
                </a:cubicBezTo>
                <a:cubicBezTo>
                  <a:pt x="2" y="0"/>
                  <a:pt x="3" y="0"/>
                  <a:pt x="4" y="0"/>
                </a:cubicBezTo>
                <a:cubicBezTo>
                  <a:pt x="4" y="0"/>
                  <a:pt x="5" y="0"/>
                  <a:pt x="5"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30" name="Freeform 3885"/>
          <p:cNvSpPr/>
          <p:nvPr/>
        </p:nvSpPr>
        <p:spPr bwMode="auto">
          <a:xfrm>
            <a:off x="7595429" y="5377221"/>
            <a:ext cx="15037" cy="18045"/>
          </a:xfrm>
          <a:custGeom>
            <a:avLst/>
            <a:gdLst>
              <a:gd name="T0" fmla="*/ 10 w 10"/>
              <a:gd name="T1" fmla="*/ 9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7 h 12"/>
              <a:gd name="T20" fmla="*/ 5 w 10"/>
              <a:gd name="T21" fmla="*/ 10 h 12"/>
              <a:gd name="T22" fmla="*/ 8 w 10"/>
              <a:gd name="T23" fmla="*/ 8 h 12"/>
              <a:gd name="T24" fmla="*/ 8 w 10"/>
              <a:gd name="T25" fmla="*/ 7 h 12"/>
              <a:gd name="T26" fmla="*/ 8 w 10"/>
              <a:gd name="T27" fmla="*/ 0 h 12"/>
              <a:gd name="T28" fmla="*/ 10 w 10"/>
              <a:gd name="T29" fmla="*/ 0 h 12"/>
              <a:gd name="T30" fmla="*/ 10 w 10"/>
              <a:gd name="T31"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9"/>
                </a:moveTo>
                <a:cubicBezTo>
                  <a:pt x="10" y="10"/>
                  <a:pt x="10" y="11"/>
                  <a:pt x="10" y="12"/>
                </a:cubicBezTo>
                <a:cubicBezTo>
                  <a:pt x="8" y="12"/>
                  <a:pt x="8" y="12"/>
                  <a:pt x="8" y="12"/>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7"/>
                  <a:pt x="2" y="7"/>
                  <a:pt x="2" y="7"/>
                </a:cubicBezTo>
                <a:cubicBezTo>
                  <a:pt x="2" y="9"/>
                  <a:pt x="3" y="10"/>
                  <a:pt x="5" y="10"/>
                </a:cubicBezTo>
                <a:cubicBezTo>
                  <a:pt x="6" y="10"/>
                  <a:pt x="7" y="9"/>
                  <a:pt x="8" y="8"/>
                </a:cubicBezTo>
                <a:cubicBezTo>
                  <a:pt x="8" y="8"/>
                  <a:pt x="8" y="8"/>
                  <a:pt x="8" y="7"/>
                </a:cubicBezTo>
                <a:cubicBezTo>
                  <a:pt x="8" y="0"/>
                  <a:pt x="8" y="0"/>
                  <a:pt x="8" y="0"/>
                </a:cubicBezTo>
                <a:cubicBezTo>
                  <a:pt x="10" y="0"/>
                  <a:pt x="10" y="0"/>
                  <a:pt x="10" y="0"/>
                </a:cubicBezTo>
                <a:lnTo>
                  <a:pt x="10"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31" name="Freeform 3886"/>
          <p:cNvSpPr/>
          <p:nvPr/>
        </p:nvSpPr>
        <p:spPr bwMode="auto">
          <a:xfrm>
            <a:off x="7615478" y="5377221"/>
            <a:ext cx="11027" cy="18045"/>
          </a:xfrm>
          <a:custGeom>
            <a:avLst/>
            <a:gdLst>
              <a:gd name="T0" fmla="*/ 0 w 7"/>
              <a:gd name="T1" fmla="*/ 10 h 12"/>
              <a:gd name="T2" fmla="*/ 3 w 7"/>
              <a:gd name="T3" fmla="*/ 11 h 12"/>
              <a:gd name="T4" fmla="*/ 5 w 7"/>
              <a:gd name="T5" fmla="*/ 9 h 12"/>
              <a:gd name="T6" fmla="*/ 3 w 7"/>
              <a:gd name="T7" fmla="*/ 7 h 12"/>
              <a:gd name="T8" fmla="*/ 0 w 7"/>
              <a:gd name="T9" fmla="*/ 3 h 12"/>
              <a:gd name="T10" fmla="*/ 4 w 7"/>
              <a:gd name="T11" fmla="*/ 0 h 12"/>
              <a:gd name="T12" fmla="*/ 7 w 7"/>
              <a:gd name="T13" fmla="*/ 1 h 12"/>
              <a:gd name="T14" fmla="*/ 6 w 7"/>
              <a:gd name="T15" fmla="*/ 2 h 12"/>
              <a:gd name="T16" fmla="*/ 4 w 7"/>
              <a:gd name="T17" fmla="*/ 2 h 12"/>
              <a:gd name="T18" fmla="*/ 2 w 7"/>
              <a:gd name="T19" fmla="*/ 3 h 12"/>
              <a:gd name="T20" fmla="*/ 4 w 7"/>
              <a:gd name="T21" fmla="*/ 5 h 12"/>
              <a:gd name="T22" fmla="*/ 7 w 7"/>
              <a:gd name="T23" fmla="*/ 9 h 12"/>
              <a:gd name="T24" fmla="*/ 3 w 7"/>
              <a:gd name="T25" fmla="*/ 12 h 12"/>
              <a:gd name="T26" fmla="*/ 0 w 7"/>
              <a:gd name="T27" fmla="*/ 11 h 12"/>
              <a:gd name="T28" fmla="*/ 0 w 7"/>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2">
                <a:moveTo>
                  <a:pt x="0" y="10"/>
                </a:moveTo>
                <a:cubicBezTo>
                  <a:pt x="1" y="10"/>
                  <a:pt x="2" y="11"/>
                  <a:pt x="3" y="11"/>
                </a:cubicBezTo>
                <a:cubicBezTo>
                  <a:pt x="4" y="11"/>
                  <a:pt x="5" y="10"/>
                  <a:pt x="5" y="9"/>
                </a:cubicBezTo>
                <a:cubicBezTo>
                  <a:pt x="5" y="8"/>
                  <a:pt x="5" y="7"/>
                  <a:pt x="3" y="7"/>
                </a:cubicBezTo>
                <a:cubicBezTo>
                  <a:pt x="1" y="6"/>
                  <a:pt x="0" y="5"/>
                  <a:pt x="0" y="3"/>
                </a:cubicBezTo>
                <a:cubicBezTo>
                  <a:pt x="0" y="2"/>
                  <a:pt x="1" y="0"/>
                  <a:pt x="4" y="0"/>
                </a:cubicBezTo>
                <a:cubicBezTo>
                  <a:pt x="5" y="0"/>
                  <a:pt x="6" y="0"/>
                  <a:pt x="7" y="1"/>
                </a:cubicBezTo>
                <a:cubicBezTo>
                  <a:pt x="6" y="2"/>
                  <a:pt x="6" y="2"/>
                  <a:pt x="6" y="2"/>
                </a:cubicBezTo>
                <a:cubicBezTo>
                  <a:pt x="6" y="2"/>
                  <a:pt x="5" y="2"/>
                  <a:pt x="4" y="2"/>
                </a:cubicBezTo>
                <a:cubicBezTo>
                  <a:pt x="3" y="2"/>
                  <a:pt x="2" y="2"/>
                  <a:pt x="2" y="3"/>
                </a:cubicBezTo>
                <a:cubicBezTo>
                  <a:pt x="2" y="4"/>
                  <a:pt x="3" y="5"/>
                  <a:pt x="4" y="5"/>
                </a:cubicBezTo>
                <a:cubicBezTo>
                  <a:pt x="6" y="6"/>
                  <a:pt x="7" y="7"/>
                  <a:pt x="7" y="9"/>
                </a:cubicBezTo>
                <a:cubicBezTo>
                  <a:pt x="7" y="11"/>
                  <a:pt x="6" y="12"/>
                  <a:pt x="3" y="12"/>
                </a:cubicBezTo>
                <a:cubicBezTo>
                  <a:pt x="2" y="12"/>
                  <a:pt x="0" y="12"/>
                  <a:pt x="0" y="11"/>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32" name="Freeform 3887"/>
          <p:cNvSpPr/>
          <p:nvPr/>
        </p:nvSpPr>
        <p:spPr bwMode="auto">
          <a:xfrm>
            <a:off x="7629513" y="5372209"/>
            <a:ext cx="9022" cy="23057"/>
          </a:xfrm>
          <a:custGeom>
            <a:avLst/>
            <a:gdLst>
              <a:gd name="T0" fmla="*/ 3 w 6"/>
              <a:gd name="T1" fmla="*/ 0 h 15"/>
              <a:gd name="T2" fmla="*/ 3 w 6"/>
              <a:gd name="T3" fmla="*/ 3 h 15"/>
              <a:gd name="T4" fmla="*/ 6 w 6"/>
              <a:gd name="T5" fmla="*/ 3 h 15"/>
              <a:gd name="T6" fmla="*/ 6 w 6"/>
              <a:gd name="T7" fmla="*/ 5 h 15"/>
              <a:gd name="T8" fmla="*/ 3 w 6"/>
              <a:gd name="T9" fmla="*/ 5 h 15"/>
              <a:gd name="T10" fmla="*/ 3 w 6"/>
              <a:gd name="T11" fmla="*/ 11 h 15"/>
              <a:gd name="T12" fmla="*/ 5 w 6"/>
              <a:gd name="T13" fmla="*/ 13 h 15"/>
              <a:gd name="T14" fmla="*/ 6 w 6"/>
              <a:gd name="T15" fmla="*/ 13 h 15"/>
              <a:gd name="T16" fmla="*/ 6 w 6"/>
              <a:gd name="T17" fmla="*/ 15 h 15"/>
              <a:gd name="T18" fmla="*/ 4 w 6"/>
              <a:gd name="T19" fmla="*/ 15 h 15"/>
              <a:gd name="T20" fmla="*/ 2 w 6"/>
              <a:gd name="T21" fmla="*/ 14 h 15"/>
              <a:gd name="T22" fmla="*/ 1 w 6"/>
              <a:gd name="T23" fmla="*/ 11 h 15"/>
              <a:gd name="T24" fmla="*/ 1 w 6"/>
              <a:gd name="T25" fmla="*/ 5 h 15"/>
              <a:gd name="T26" fmla="*/ 0 w 6"/>
              <a:gd name="T27" fmla="*/ 5 h 15"/>
              <a:gd name="T28" fmla="*/ 0 w 6"/>
              <a:gd name="T29" fmla="*/ 3 h 15"/>
              <a:gd name="T30" fmla="*/ 1 w 6"/>
              <a:gd name="T31" fmla="*/ 3 h 15"/>
              <a:gd name="T32" fmla="*/ 1 w 6"/>
              <a:gd name="T33" fmla="*/ 0 h 15"/>
              <a:gd name="T34" fmla="*/ 3 w 6"/>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 h="15">
                <a:moveTo>
                  <a:pt x="3" y="0"/>
                </a:moveTo>
                <a:cubicBezTo>
                  <a:pt x="3" y="3"/>
                  <a:pt x="3" y="3"/>
                  <a:pt x="3" y="3"/>
                </a:cubicBezTo>
                <a:cubicBezTo>
                  <a:pt x="6" y="3"/>
                  <a:pt x="6" y="3"/>
                  <a:pt x="6" y="3"/>
                </a:cubicBezTo>
                <a:cubicBezTo>
                  <a:pt x="6" y="5"/>
                  <a:pt x="6" y="5"/>
                  <a:pt x="6" y="5"/>
                </a:cubicBezTo>
                <a:cubicBezTo>
                  <a:pt x="3" y="5"/>
                  <a:pt x="3" y="5"/>
                  <a:pt x="3" y="5"/>
                </a:cubicBezTo>
                <a:cubicBezTo>
                  <a:pt x="3" y="11"/>
                  <a:pt x="3" y="11"/>
                  <a:pt x="3" y="11"/>
                </a:cubicBezTo>
                <a:cubicBezTo>
                  <a:pt x="3" y="13"/>
                  <a:pt x="4" y="13"/>
                  <a:pt x="5" y="13"/>
                </a:cubicBezTo>
                <a:cubicBezTo>
                  <a:pt x="6" y="13"/>
                  <a:pt x="6" y="13"/>
                  <a:pt x="6" y="13"/>
                </a:cubicBezTo>
                <a:cubicBezTo>
                  <a:pt x="6" y="15"/>
                  <a:pt x="6" y="15"/>
                  <a:pt x="6" y="15"/>
                </a:cubicBezTo>
                <a:cubicBezTo>
                  <a:pt x="6" y="15"/>
                  <a:pt x="5" y="15"/>
                  <a:pt x="4" y="15"/>
                </a:cubicBezTo>
                <a:cubicBezTo>
                  <a:pt x="3" y="15"/>
                  <a:pt x="3" y="15"/>
                  <a:pt x="2" y="14"/>
                </a:cubicBezTo>
                <a:cubicBezTo>
                  <a:pt x="2" y="14"/>
                  <a:pt x="1" y="13"/>
                  <a:pt x="1" y="11"/>
                </a:cubicBezTo>
                <a:cubicBezTo>
                  <a:pt x="1" y="5"/>
                  <a:pt x="1" y="5"/>
                  <a:pt x="1" y="5"/>
                </a:cubicBezTo>
                <a:cubicBezTo>
                  <a:pt x="0" y="5"/>
                  <a:pt x="0" y="5"/>
                  <a:pt x="0" y="5"/>
                </a:cubicBezTo>
                <a:cubicBezTo>
                  <a:pt x="0" y="3"/>
                  <a:pt x="0" y="3"/>
                  <a:pt x="0" y="3"/>
                </a:cubicBezTo>
                <a:cubicBezTo>
                  <a:pt x="1" y="3"/>
                  <a:pt x="1" y="3"/>
                  <a:pt x="1" y="3"/>
                </a:cubicBezTo>
                <a:cubicBezTo>
                  <a:pt x="1" y="0"/>
                  <a:pt x="1" y="0"/>
                  <a:pt x="1" y="0"/>
                </a:cubicBezTo>
                <a:lnTo>
                  <a:pt x="3"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33" name="Freeform 3888"/>
          <p:cNvSpPr>
            <a:spLocks noEditPoints="1"/>
          </p:cNvSpPr>
          <p:nvPr/>
        </p:nvSpPr>
        <p:spPr bwMode="auto">
          <a:xfrm>
            <a:off x="7642545" y="5377221"/>
            <a:ext cx="17042" cy="18045"/>
          </a:xfrm>
          <a:custGeom>
            <a:avLst/>
            <a:gdLst>
              <a:gd name="T0" fmla="*/ 11 w 11"/>
              <a:gd name="T1" fmla="*/ 6 h 12"/>
              <a:gd name="T2" fmla="*/ 5 w 11"/>
              <a:gd name="T3" fmla="*/ 12 h 12"/>
              <a:gd name="T4" fmla="*/ 0 w 11"/>
              <a:gd name="T5" fmla="*/ 6 h 12"/>
              <a:gd name="T6" fmla="*/ 6 w 11"/>
              <a:gd name="T7" fmla="*/ 0 h 12"/>
              <a:gd name="T8" fmla="*/ 11 w 11"/>
              <a:gd name="T9" fmla="*/ 6 h 12"/>
              <a:gd name="T10" fmla="*/ 2 w 11"/>
              <a:gd name="T11" fmla="*/ 6 h 12"/>
              <a:gd name="T12" fmla="*/ 6 w 11"/>
              <a:gd name="T13" fmla="*/ 11 h 12"/>
              <a:gd name="T14" fmla="*/ 9 w 11"/>
              <a:gd name="T15" fmla="*/ 6 h 12"/>
              <a:gd name="T16" fmla="*/ 6 w 11"/>
              <a:gd name="T17" fmla="*/ 2 h 12"/>
              <a:gd name="T18" fmla="*/ 2 w 11"/>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2">
                <a:moveTo>
                  <a:pt x="11" y="6"/>
                </a:moveTo>
                <a:cubicBezTo>
                  <a:pt x="11" y="10"/>
                  <a:pt x="8" y="12"/>
                  <a:pt x="5" y="12"/>
                </a:cubicBezTo>
                <a:cubicBezTo>
                  <a:pt x="2" y="12"/>
                  <a:pt x="0" y="10"/>
                  <a:pt x="0" y="6"/>
                </a:cubicBezTo>
                <a:cubicBezTo>
                  <a:pt x="0" y="2"/>
                  <a:pt x="2" y="0"/>
                  <a:pt x="6" y="0"/>
                </a:cubicBezTo>
                <a:cubicBezTo>
                  <a:pt x="9" y="0"/>
                  <a:pt x="11" y="2"/>
                  <a:pt x="11" y="6"/>
                </a:cubicBezTo>
                <a:close/>
                <a:moveTo>
                  <a:pt x="2" y="6"/>
                </a:moveTo>
                <a:cubicBezTo>
                  <a:pt x="2" y="9"/>
                  <a:pt x="3" y="11"/>
                  <a:pt x="6" y="11"/>
                </a:cubicBezTo>
                <a:cubicBezTo>
                  <a:pt x="8" y="11"/>
                  <a:pt x="9" y="9"/>
                  <a:pt x="9" y="6"/>
                </a:cubicBezTo>
                <a:cubicBezTo>
                  <a:pt x="9" y="4"/>
                  <a:pt x="8" y="2"/>
                  <a:pt x="6"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34" name="Oval 3889"/>
          <p:cNvSpPr>
            <a:spLocks noChangeArrowheads="1"/>
          </p:cNvSpPr>
          <p:nvPr/>
        </p:nvSpPr>
        <p:spPr bwMode="auto">
          <a:xfrm>
            <a:off x="7662595" y="5391256"/>
            <a:ext cx="5012" cy="4010"/>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35" name="Freeform 3890"/>
          <p:cNvSpPr/>
          <p:nvPr/>
        </p:nvSpPr>
        <p:spPr bwMode="auto">
          <a:xfrm>
            <a:off x="7678634" y="5369201"/>
            <a:ext cx="14035" cy="26064"/>
          </a:xfrm>
          <a:custGeom>
            <a:avLst/>
            <a:gdLst>
              <a:gd name="T0" fmla="*/ 0 w 9"/>
              <a:gd name="T1" fmla="*/ 14 h 17"/>
              <a:gd name="T2" fmla="*/ 4 w 9"/>
              <a:gd name="T3" fmla="*/ 15 h 17"/>
              <a:gd name="T4" fmla="*/ 7 w 9"/>
              <a:gd name="T5" fmla="*/ 13 h 17"/>
              <a:gd name="T6" fmla="*/ 4 w 9"/>
              <a:gd name="T7" fmla="*/ 9 h 17"/>
              <a:gd name="T8" fmla="*/ 0 w 9"/>
              <a:gd name="T9" fmla="*/ 5 h 17"/>
              <a:gd name="T10" fmla="*/ 5 w 9"/>
              <a:gd name="T11" fmla="*/ 0 h 17"/>
              <a:gd name="T12" fmla="*/ 9 w 9"/>
              <a:gd name="T13" fmla="*/ 1 h 17"/>
              <a:gd name="T14" fmla="*/ 8 w 9"/>
              <a:gd name="T15" fmla="*/ 3 h 17"/>
              <a:gd name="T16" fmla="*/ 5 w 9"/>
              <a:gd name="T17" fmla="*/ 2 h 17"/>
              <a:gd name="T18" fmla="*/ 2 w 9"/>
              <a:gd name="T19" fmla="*/ 5 h 17"/>
              <a:gd name="T20" fmla="*/ 5 w 9"/>
              <a:gd name="T21" fmla="*/ 8 h 17"/>
              <a:gd name="T22" fmla="*/ 9 w 9"/>
              <a:gd name="T23" fmla="*/ 12 h 17"/>
              <a:gd name="T24" fmla="*/ 4 w 9"/>
              <a:gd name="T25" fmla="*/ 17 h 17"/>
              <a:gd name="T26" fmla="*/ 0 w 9"/>
              <a:gd name="T27" fmla="*/ 16 h 17"/>
              <a:gd name="T28" fmla="*/ 0 w 9"/>
              <a:gd name="T29" fmla="*/ 14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17">
                <a:moveTo>
                  <a:pt x="0" y="14"/>
                </a:moveTo>
                <a:cubicBezTo>
                  <a:pt x="1" y="15"/>
                  <a:pt x="2" y="15"/>
                  <a:pt x="4" y="15"/>
                </a:cubicBezTo>
                <a:cubicBezTo>
                  <a:pt x="6" y="15"/>
                  <a:pt x="7" y="14"/>
                  <a:pt x="7" y="13"/>
                </a:cubicBezTo>
                <a:cubicBezTo>
                  <a:pt x="7" y="11"/>
                  <a:pt x="6" y="10"/>
                  <a:pt x="4" y="9"/>
                </a:cubicBezTo>
                <a:cubicBezTo>
                  <a:pt x="2" y="8"/>
                  <a:pt x="0" y="7"/>
                  <a:pt x="0" y="5"/>
                </a:cubicBezTo>
                <a:cubicBezTo>
                  <a:pt x="0" y="2"/>
                  <a:pt x="2" y="0"/>
                  <a:pt x="5" y="0"/>
                </a:cubicBezTo>
                <a:cubicBezTo>
                  <a:pt x="7" y="0"/>
                  <a:pt x="8" y="1"/>
                  <a:pt x="9" y="1"/>
                </a:cubicBezTo>
                <a:cubicBezTo>
                  <a:pt x="8" y="3"/>
                  <a:pt x="8" y="3"/>
                  <a:pt x="8" y="3"/>
                </a:cubicBezTo>
                <a:cubicBezTo>
                  <a:pt x="8" y="3"/>
                  <a:pt x="7" y="2"/>
                  <a:pt x="5" y="2"/>
                </a:cubicBezTo>
                <a:cubicBezTo>
                  <a:pt x="3" y="2"/>
                  <a:pt x="2" y="3"/>
                  <a:pt x="2" y="5"/>
                </a:cubicBezTo>
                <a:cubicBezTo>
                  <a:pt x="2" y="6"/>
                  <a:pt x="3" y="7"/>
                  <a:pt x="5" y="8"/>
                </a:cubicBezTo>
                <a:cubicBezTo>
                  <a:pt x="8" y="9"/>
                  <a:pt x="9" y="10"/>
                  <a:pt x="9" y="12"/>
                </a:cubicBezTo>
                <a:cubicBezTo>
                  <a:pt x="9" y="15"/>
                  <a:pt x="8" y="17"/>
                  <a:pt x="4" y="17"/>
                </a:cubicBezTo>
                <a:cubicBezTo>
                  <a:pt x="2" y="17"/>
                  <a:pt x="0" y="17"/>
                  <a:pt x="0" y="16"/>
                </a:cubicBezTo>
                <a:lnTo>
                  <a:pt x="0" y="1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36" name="Freeform 3891"/>
          <p:cNvSpPr/>
          <p:nvPr/>
        </p:nvSpPr>
        <p:spPr bwMode="auto">
          <a:xfrm>
            <a:off x="7696679" y="5377221"/>
            <a:ext cx="16040" cy="18045"/>
          </a:xfrm>
          <a:custGeom>
            <a:avLst/>
            <a:gdLst>
              <a:gd name="T0" fmla="*/ 10 w 10"/>
              <a:gd name="T1" fmla="*/ 9 h 12"/>
              <a:gd name="T2" fmla="*/ 10 w 10"/>
              <a:gd name="T3" fmla="*/ 12 h 12"/>
              <a:gd name="T4" fmla="*/ 8 w 10"/>
              <a:gd name="T5" fmla="*/ 12 h 12"/>
              <a:gd name="T6" fmla="*/ 8 w 10"/>
              <a:gd name="T7" fmla="*/ 10 h 12"/>
              <a:gd name="T8" fmla="*/ 8 w 10"/>
              <a:gd name="T9" fmla="*/ 10 h 12"/>
              <a:gd name="T10" fmla="*/ 4 w 10"/>
              <a:gd name="T11" fmla="*/ 12 h 12"/>
              <a:gd name="T12" fmla="*/ 0 w 10"/>
              <a:gd name="T13" fmla="*/ 7 h 12"/>
              <a:gd name="T14" fmla="*/ 0 w 10"/>
              <a:gd name="T15" fmla="*/ 0 h 12"/>
              <a:gd name="T16" fmla="*/ 2 w 10"/>
              <a:gd name="T17" fmla="*/ 0 h 12"/>
              <a:gd name="T18" fmla="*/ 2 w 10"/>
              <a:gd name="T19" fmla="*/ 7 h 12"/>
              <a:gd name="T20" fmla="*/ 5 w 10"/>
              <a:gd name="T21" fmla="*/ 10 h 12"/>
              <a:gd name="T22" fmla="*/ 8 w 10"/>
              <a:gd name="T23" fmla="*/ 8 h 12"/>
              <a:gd name="T24" fmla="*/ 8 w 10"/>
              <a:gd name="T25" fmla="*/ 7 h 12"/>
              <a:gd name="T26" fmla="*/ 8 w 10"/>
              <a:gd name="T27" fmla="*/ 0 h 12"/>
              <a:gd name="T28" fmla="*/ 10 w 10"/>
              <a:gd name="T29" fmla="*/ 0 h 12"/>
              <a:gd name="T30" fmla="*/ 10 w 10"/>
              <a:gd name="T31"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10" y="9"/>
                </a:moveTo>
                <a:cubicBezTo>
                  <a:pt x="10" y="10"/>
                  <a:pt x="10" y="11"/>
                  <a:pt x="10" y="12"/>
                </a:cubicBezTo>
                <a:cubicBezTo>
                  <a:pt x="8" y="12"/>
                  <a:pt x="8" y="12"/>
                  <a:pt x="8" y="12"/>
                </a:cubicBezTo>
                <a:cubicBezTo>
                  <a:pt x="8" y="10"/>
                  <a:pt x="8" y="10"/>
                  <a:pt x="8" y="10"/>
                </a:cubicBezTo>
                <a:cubicBezTo>
                  <a:pt x="8" y="10"/>
                  <a:pt x="8" y="10"/>
                  <a:pt x="8" y="10"/>
                </a:cubicBezTo>
                <a:cubicBezTo>
                  <a:pt x="7" y="11"/>
                  <a:pt x="6" y="12"/>
                  <a:pt x="4" y="12"/>
                </a:cubicBezTo>
                <a:cubicBezTo>
                  <a:pt x="2" y="12"/>
                  <a:pt x="0" y="11"/>
                  <a:pt x="0" y="7"/>
                </a:cubicBezTo>
                <a:cubicBezTo>
                  <a:pt x="0" y="0"/>
                  <a:pt x="0" y="0"/>
                  <a:pt x="0" y="0"/>
                </a:cubicBezTo>
                <a:cubicBezTo>
                  <a:pt x="2" y="0"/>
                  <a:pt x="2" y="0"/>
                  <a:pt x="2" y="0"/>
                </a:cubicBezTo>
                <a:cubicBezTo>
                  <a:pt x="2" y="7"/>
                  <a:pt x="2" y="7"/>
                  <a:pt x="2" y="7"/>
                </a:cubicBezTo>
                <a:cubicBezTo>
                  <a:pt x="2" y="9"/>
                  <a:pt x="3" y="10"/>
                  <a:pt x="5" y="10"/>
                </a:cubicBezTo>
                <a:cubicBezTo>
                  <a:pt x="6" y="10"/>
                  <a:pt x="7" y="9"/>
                  <a:pt x="8" y="8"/>
                </a:cubicBezTo>
                <a:cubicBezTo>
                  <a:pt x="8" y="8"/>
                  <a:pt x="8" y="8"/>
                  <a:pt x="8" y="7"/>
                </a:cubicBezTo>
                <a:cubicBezTo>
                  <a:pt x="8" y="0"/>
                  <a:pt x="8" y="0"/>
                  <a:pt x="8" y="0"/>
                </a:cubicBezTo>
                <a:cubicBezTo>
                  <a:pt x="10" y="0"/>
                  <a:pt x="10" y="0"/>
                  <a:pt x="10" y="0"/>
                </a:cubicBezTo>
                <a:lnTo>
                  <a:pt x="10"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37" name="Freeform 3892"/>
          <p:cNvSpPr/>
          <p:nvPr/>
        </p:nvSpPr>
        <p:spPr bwMode="auto">
          <a:xfrm>
            <a:off x="7717731" y="5377221"/>
            <a:ext cx="11027" cy="18045"/>
          </a:xfrm>
          <a:custGeom>
            <a:avLst/>
            <a:gdLst>
              <a:gd name="T0" fmla="*/ 0 w 7"/>
              <a:gd name="T1" fmla="*/ 10 h 12"/>
              <a:gd name="T2" fmla="*/ 3 w 7"/>
              <a:gd name="T3" fmla="*/ 11 h 12"/>
              <a:gd name="T4" fmla="*/ 5 w 7"/>
              <a:gd name="T5" fmla="*/ 9 h 12"/>
              <a:gd name="T6" fmla="*/ 3 w 7"/>
              <a:gd name="T7" fmla="*/ 7 h 12"/>
              <a:gd name="T8" fmla="*/ 0 w 7"/>
              <a:gd name="T9" fmla="*/ 3 h 12"/>
              <a:gd name="T10" fmla="*/ 4 w 7"/>
              <a:gd name="T11" fmla="*/ 0 h 12"/>
              <a:gd name="T12" fmla="*/ 7 w 7"/>
              <a:gd name="T13" fmla="*/ 1 h 12"/>
              <a:gd name="T14" fmla="*/ 6 w 7"/>
              <a:gd name="T15" fmla="*/ 2 h 12"/>
              <a:gd name="T16" fmla="*/ 4 w 7"/>
              <a:gd name="T17" fmla="*/ 2 h 12"/>
              <a:gd name="T18" fmla="*/ 2 w 7"/>
              <a:gd name="T19" fmla="*/ 3 h 12"/>
              <a:gd name="T20" fmla="*/ 4 w 7"/>
              <a:gd name="T21" fmla="*/ 5 h 12"/>
              <a:gd name="T22" fmla="*/ 7 w 7"/>
              <a:gd name="T23" fmla="*/ 9 h 12"/>
              <a:gd name="T24" fmla="*/ 3 w 7"/>
              <a:gd name="T25" fmla="*/ 12 h 12"/>
              <a:gd name="T26" fmla="*/ 0 w 7"/>
              <a:gd name="T27" fmla="*/ 11 h 12"/>
              <a:gd name="T28" fmla="*/ 0 w 7"/>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2">
                <a:moveTo>
                  <a:pt x="0" y="10"/>
                </a:moveTo>
                <a:cubicBezTo>
                  <a:pt x="1" y="10"/>
                  <a:pt x="2" y="11"/>
                  <a:pt x="3" y="11"/>
                </a:cubicBezTo>
                <a:cubicBezTo>
                  <a:pt x="4" y="11"/>
                  <a:pt x="5" y="10"/>
                  <a:pt x="5" y="9"/>
                </a:cubicBezTo>
                <a:cubicBezTo>
                  <a:pt x="5" y="8"/>
                  <a:pt x="5" y="7"/>
                  <a:pt x="3" y="7"/>
                </a:cubicBezTo>
                <a:cubicBezTo>
                  <a:pt x="1" y="6"/>
                  <a:pt x="0" y="5"/>
                  <a:pt x="0" y="3"/>
                </a:cubicBezTo>
                <a:cubicBezTo>
                  <a:pt x="0" y="2"/>
                  <a:pt x="1" y="0"/>
                  <a:pt x="4" y="0"/>
                </a:cubicBezTo>
                <a:cubicBezTo>
                  <a:pt x="5" y="0"/>
                  <a:pt x="6" y="0"/>
                  <a:pt x="7" y="1"/>
                </a:cubicBezTo>
                <a:cubicBezTo>
                  <a:pt x="6" y="2"/>
                  <a:pt x="6" y="2"/>
                  <a:pt x="6" y="2"/>
                </a:cubicBezTo>
                <a:cubicBezTo>
                  <a:pt x="6" y="2"/>
                  <a:pt x="5" y="2"/>
                  <a:pt x="4" y="2"/>
                </a:cubicBezTo>
                <a:cubicBezTo>
                  <a:pt x="3" y="2"/>
                  <a:pt x="2" y="2"/>
                  <a:pt x="2" y="3"/>
                </a:cubicBezTo>
                <a:cubicBezTo>
                  <a:pt x="2" y="4"/>
                  <a:pt x="3" y="5"/>
                  <a:pt x="4" y="5"/>
                </a:cubicBezTo>
                <a:cubicBezTo>
                  <a:pt x="6" y="6"/>
                  <a:pt x="7" y="7"/>
                  <a:pt x="7" y="9"/>
                </a:cubicBezTo>
                <a:cubicBezTo>
                  <a:pt x="7" y="11"/>
                  <a:pt x="6" y="12"/>
                  <a:pt x="3" y="12"/>
                </a:cubicBezTo>
                <a:cubicBezTo>
                  <a:pt x="2" y="12"/>
                  <a:pt x="0" y="12"/>
                  <a:pt x="0" y="11"/>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38" name="Freeform 3893"/>
          <p:cNvSpPr>
            <a:spLocks noEditPoints="1"/>
          </p:cNvSpPr>
          <p:nvPr/>
        </p:nvSpPr>
        <p:spPr bwMode="auto">
          <a:xfrm>
            <a:off x="7733771" y="5377221"/>
            <a:ext cx="17042" cy="26064"/>
          </a:xfrm>
          <a:custGeom>
            <a:avLst/>
            <a:gdLst>
              <a:gd name="T0" fmla="*/ 0 w 11"/>
              <a:gd name="T1" fmla="*/ 4 h 17"/>
              <a:gd name="T2" fmla="*/ 0 w 11"/>
              <a:gd name="T3" fmla="*/ 0 h 17"/>
              <a:gd name="T4" fmla="*/ 2 w 11"/>
              <a:gd name="T5" fmla="*/ 0 h 17"/>
              <a:gd name="T6" fmla="*/ 2 w 11"/>
              <a:gd name="T7" fmla="*/ 2 h 17"/>
              <a:gd name="T8" fmla="*/ 2 w 11"/>
              <a:gd name="T9" fmla="*/ 2 h 17"/>
              <a:gd name="T10" fmla="*/ 6 w 11"/>
              <a:gd name="T11" fmla="*/ 0 h 17"/>
              <a:gd name="T12" fmla="*/ 11 w 11"/>
              <a:gd name="T13" fmla="*/ 6 h 17"/>
              <a:gd name="T14" fmla="*/ 6 w 11"/>
              <a:gd name="T15" fmla="*/ 12 h 17"/>
              <a:gd name="T16" fmla="*/ 2 w 11"/>
              <a:gd name="T17" fmla="*/ 10 h 17"/>
              <a:gd name="T18" fmla="*/ 2 w 11"/>
              <a:gd name="T19" fmla="*/ 10 h 17"/>
              <a:gd name="T20" fmla="*/ 2 w 11"/>
              <a:gd name="T21" fmla="*/ 17 h 17"/>
              <a:gd name="T22" fmla="*/ 0 w 11"/>
              <a:gd name="T23" fmla="*/ 17 h 17"/>
              <a:gd name="T24" fmla="*/ 0 w 11"/>
              <a:gd name="T25" fmla="*/ 4 h 17"/>
              <a:gd name="T26" fmla="*/ 2 w 11"/>
              <a:gd name="T27" fmla="*/ 7 h 17"/>
              <a:gd name="T28" fmla="*/ 2 w 11"/>
              <a:gd name="T29" fmla="*/ 8 h 17"/>
              <a:gd name="T30" fmla="*/ 5 w 11"/>
              <a:gd name="T31" fmla="*/ 10 h 17"/>
              <a:gd name="T32" fmla="*/ 9 w 11"/>
              <a:gd name="T33" fmla="*/ 6 h 17"/>
              <a:gd name="T34" fmla="*/ 5 w 11"/>
              <a:gd name="T35" fmla="*/ 2 h 17"/>
              <a:gd name="T36" fmla="*/ 2 w 11"/>
              <a:gd name="T37" fmla="*/ 4 h 17"/>
              <a:gd name="T38" fmla="*/ 2 w 11"/>
              <a:gd name="T39" fmla="*/ 5 h 17"/>
              <a:gd name="T40" fmla="*/ 2 w 11"/>
              <a:gd name="T41" fmla="*/ 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0" y="4"/>
                </a:moveTo>
                <a:cubicBezTo>
                  <a:pt x="0" y="3"/>
                  <a:pt x="0" y="1"/>
                  <a:pt x="0" y="0"/>
                </a:cubicBezTo>
                <a:cubicBezTo>
                  <a:pt x="2" y="0"/>
                  <a:pt x="2" y="0"/>
                  <a:pt x="2" y="0"/>
                </a:cubicBezTo>
                <a:cubicBezTo>
                  <a:pt x="2" y="2"/>
                  <a:pt x="2" y="2"/>
                  <a:pt x="2" y="2"/>
                </a:cubicBezTo>
                <a:cubicBezTo>
                  <a:pt x="2" y="2"/>
                  <a:pt x="2" y="2"/>
                  <a:pt x="2" y="2"/>
                </a:cubicBezTo>
                <a:cubicBezTo>
                  <a:pt x="3" y="1"/>
                  <a:pt x="4" y="0"/>
                  <a:pt x="6" y="0"/>
                </a:cubicBezTo>
                <a:cubicBezTo>
                  <a:pt x="9" y="0"/>
                  <a:pt x="11" y="2"/>
                  <a:pt x="11" y="6"/>
                </a:cubicBezTo>
                <a:cubicBezTo>
                  <a:pt x="11" y="10"/>
                  <a:pt x="8" y="12"/>
                  <a:pt x="6" y="12"/>
                </a:cubicBezTo>
                <a:cubicBezTo>
                  <a:pt x="4" y="12"/>
                  <a:pt x="3" y="11"/>
                  <a:pt x="2" y="10"/>
                </a:cubicBezTo>
                <a:cubicBezTo>
                  <a:pt x="2" y="10"/>
                  <a:pt x="2" y="10"/>
                  <a:pt x="2" y="10"/>
                </a:cubicBezTo>
                <a:cubicBezTo>
                  <a:pt x="2" y="17"/>
                  <a:pt x="2" y="17"/>
                  <a:pt x="2" y="17"/>
                </a:cubicBezTo>
                <a:cubicBezTo>
                  <a:pt x="0" y="17"/>
                  <a:pt x="0" y="17"/>
                  <a:pt x="0" y="17"/>
                </a:cubicBezTo>
                <a:lnTo>
                  <a:pt x="0" y="4"/>
                </a:lnTo>
                <a:close/>
                <a:moveTo>
                  <a:pt x="2" y="7"/>
                </a:moveTo>
                <a:cubicBezTo>
                  <a:pt x="2" y="7"/>
                  <a:pt x="2" y="8"/>
                  <a:pt x="2" y="8"/>
                </a:cubicBezTo>
                <a:cubicBezTo>
                  <a:pt x="2" y="9"/>
                  <a:pt x="4" y="10"/>
                  <a:pt x="5" y="10"/>
                </a:cubicBezTo>
                <a:cubicBezTo>
                  <a:pt x="8" y="10"/>
                  <a:pt x="9" y="9"/>
                  <a:pt x="9" y="6"/>
                </a:cubicBezTo>
                <a:cubicBezTo>
                  <a:pt x="9" y="4"/>
                  <a:pt x="8" y="2"/>
                  <a:pt x="5" y="2"/>
                </a:cubicBezTo>
                <a:cubicBezTo>
                  <a:pt x="4" y="2"/>
                  <a:pt x="3" y="3"/>
                  <a:pt x="2" y="4"/>
                </a:cubicBezTo>
                <a:cubicBezTo>
                  <a:pt x="2" y="5"/>
                  <a:pt x="2" y="5"/>
                  <a:pt x="2" y="5"/>
                </a:cubicBezTo>
                <a:lnTo>
                  <a:pt x="2" y="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39" name="Freeform 3894"/>
          <p:cNvSpPr>
            <a:spLocks noEditPoints="1"/>
          </p:cNvSpPr>
          <p:nvPr/>
        </p:nvSpPr>
        <p:spPr bwMode="auto">
          <a:xfrm>
            <a:off x="7753820" y="5377221"/>
            <a:ext cx="16040" cy="18045"/>
          </a:xfrm>
          <a:custGeom>
            <a:avLst/>
            <a:gdLst>
              <a:gd name="T0" fmla="*/ 2 w 10"/>
              <a:gd name="T1" fmla="*/ 6 h 12"/>
              <a:gd name="T2" fmla="*/ 6 w 10"/>
              <a:gd name="T3" fmla="*/ 10 h 12"/>
              <a:gd name="T4" fmla="*/ 9 w 10"/>
              <a:gd name="T5" fmla="*/ 10 h 12"/>
              <a:gd name="T6" fmla="*/ 9 w 10"/>
              <a:gd name="T7" fmla="*/ 11 h 12"/>
              <a:gd name="T8" fmla="*/ 5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7" y="10"/>
                  <a:pt x="8" y="10"/>
                  <a:pt x="9" y="10"/>
                </a:cubicBezTo>
                <a:cubicBezTo>
                  <a:pt x="9" y="11"/>
                  <a:pt x="9" y="11"/>
                  <a:pt x="9" y="11"/>
                </a:cubicBezTo>
                <a:cubicBezTo>
                  <a:pt x="9" y="12"/>
                  <a:pt x="7" y="12"/>
                  <a:pt x="5" y="12"/>
                </a:cubicBezTo>
                <a:cubicBezTo>
                  <a:pt x="2" y="12"/>
                  <a:pt x="0" y="10"/>
                  <a:pt x="0" y="6"/>
                </a:cubicBezTo>
                <a:cubicBezTo>
                  <a:pt x="0" y="3"/>
                  <a:pt x="2" y="0"/>
                  <a:pt x="5" y="0"/>
                </a:cubicBezTo>
                <a:cubicBezTo>
                  <a:pt x="9" y="0"/>
                  <a:pt x="10" y="3"/>
                  <a:pt x="10" y="5"/>
                </a:cubicBezTo>
                <a:cubicBezTo>
                  <a:pt x="10" y="6"/>
                  <a:pt x="10" y="6"/>
                  <a:pt x="10" y="6"/>
                </a:cubicBezTo>
                <a:lnTo>
                  <a:pt x="2" y="6"/>
                </a:lnTo>
                <a:close/>
                <a:moveTo>
                  <a:pt x="8" y="5"/>
                </a:moveTo>
                <a:cubicBezTo>
                  <a:pt x="8" y="4"/>
                  <a:pt x="7" y="2"/>
                  <a:pt x="5" y="2"/>
                </a:cubicBezTo>
                <a:cubicBezTo>
                  <a:pt x="3" y="2"/>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40" name="Freeform 3895"/>
          <p:cNvSpPr/>
          <p:nvPr/>
        </p:nvSpPr>
        <p:spPr bwMode="auto">
          <a:xfrm>
            <a:off x="7773870" y="5377221"/>
            <a:ext cx="14035" cy="18045"/>
          </a:xfrm>
          <a:custGeom>
            <a:avLst/>
            <a:gdLst>
              <a:gd name="T0" fmla="*/ 0 w 9"/>
              <a:gd name="T1" fmla="*/ 3 h 12"/>
              <a:gd name="T2" fmla="*/ 0 w 9"/>
              <a:gd name="T3" fmla="*/ 0 h 12"/>
              <a:gd name="T4" fmla="*/ 1 w 9"/>
              <a:gd name="T5" fmla="*/ 0 h 12"/>
              <a:gd name="T6" fmla="*/ 1 w 9"/>
              <a:gd name="T7" fmla="*/ 2 h 12"/>
              <a:gd name="T8" fmla="*/ 2 w 9"/>
              <a:gd name="T9" fmla="*/ 2 h 12"/>
              <a:gd name="T10" fmla="*/ 5 w 9"/>
              <a:gd name="T11" fmla="*/ 0 h 12"/>
              <a:gd name="T12" fmla="*/ 9 w 9"/>
              <a:gd name="T13" fmla="*/ 5 h 12"/>
              <a:gd name="T14" fmla="*/ 9 w 9"/>
              <a:gd name="T15" fmla="*/ 12 h 12"/>
              <a:gd name="T16" fmla="*/ 7 w 9"/>
              <a:gd name="T17" fmla="*/ 12 h 12"/>
              <a:gd name="T18" fmla="*/ 7 w 9"/>
              <a:gd name="T19" fmla="*/ 5 h 12"/>
              <a:gd name="T20" fmla="*/ 5 w 9"/>
              <a:gd name="T21" fmla="*/ 2 h 12"/>
              <a:gd name="T22" fmla="*/ 2 w 9"/>
              <a:gd name="T23" fmla="*/ 4 h 12"/>
              <a:gd name="T24" fmla="*/ 2 w 9"/>
              <a:gd name="T25" fmla="*/ 5 h 12"/>
              <a:gd name="T26" fmla="*/ 2 w 9"/>
              <a:gd name="T27" fmla="*/ 12 h 12"/>
              <a:gd name="T28" fmla="*/ 0 w 9"/>
              <a:gd name="T29" fmla="*/ 12 h 12"/>
              <a:gd name="T30" fmla="*/ 0 w 9"/>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 h="12">
                <a:moveTo>
                  <a:pt x="0" y="3"/>
                </a:moveTo>
                <a:cubicBezTo>
                  <a:pt x="0" y="2"/>
                  <a:pt x="0" y="1"/>
                  <a:pt x="0" y="0"/>
                </a:cubicBezTo>
                <a:cubicBezTo>
                  <a:pt x="1" y="0"/>
                  <a:pt x="1" y="0"/>
                  <a:pt x="1" y="0"/>
                </a:cubicBezTo>
                <a:cubicBezTo>
                  <a:pt x="1" y="2"/>
                  <a:pt x="1" y="2"/>
                  <a:pt x="1" y="2"/>
                </a:cubicBezTo>
                <a:cubicBezTo>
                  <a:pt x="2" y="2"/>
                  <a:pt x="2" y="2"/>
                  <a:pt x="2" y="2"/>
                </a:cubicBezTo>
                <a:cubicBezTo>
                  <a:pt x="2" y="1"/>
                  <a:pt x="3" y="0"/>
                  <a:pt x="5" y="0"/>
                </a:cubicBezTo>
                <a:cubicBezTo>
                  <a:pt x="7" y="0"/>
                  <a:pt x="9" y="1"/>
                  <a:pt x="9" y="5"/>
                </a:cubicBezTo>
                <a:cubicBezTo>
                  <a:pt x="9" y="12"/>
                  <a:pt x="9" y="12"/>
                  <a:pt x="9" y="12"/>
                </a:cubicBezTo>
                <a:cubicBezTo>
                  <a:pt x="7" y="12"/>
                  <a:pt x="7" y="12"/>
                  <a:pt x="7" y="12"/>
                </a:cubicBezTo>
                <a:cubicBezTo>
                  <a:pt x="7" y="5"/>
                  <a:pt x="7" y="5"/>
                  <a:pt x="7" y="5"/>
                </a:cubicBezTo>
                <a:cubicBezTo>
                  <a:pt x="7" y="3"/>
                  <a:pt x="7" y="2"/>
                  <a:pt x="5" y="2"/>
                </a:cubicBezTo>
                <a:cubicBezTo>
                  <a:pt x="3" y="2"/>
                  <a:pt x="2" y="3"/>
                  <a:pt x="2" y="4"/>
                </a:cubicBezTo>
                <a:cubicBezTo>
                  <a:pt x="2" y="4"/>
                  <a:pt x="2" y="5"/>
                  <a:pt x="2" y="5"/>
                </a:cubicBezTo>
                <a:cubicBezTo>
                  <a:pt x="2" y="12"/>
                  <a:pt x="2" y="12"/>
                  <a:pt x="2"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41" name="Freeform 3896"/>
          <p:cNvSpPr>
            <a:spLocks noEditPoints="1"/>
          </p:cNvSpPr>
          <p:nvPr/>
        </p:nvSpPr>
        <p:spPr bwMode="auto">
          <a:xfrm>
            <a:off x="7792917" y="5369201"/>
            <a:ext cx="17042" cy="26064"/>
          </a:xfrm>
          <a:custGeom>
            <a:avLst/>
            <a:gdLst>
              <a:gd name="T0" fmla="*/ 11 w 11"/>
              <a:gd name="T1" fmla="*/ 0 h 17"/>
              <a:gd name="T2" fmla="*/ 11 w 11"/>
              <a:gd name="T3" fmla="*/ 14 h 17"/>
              <a:gd name="T4" fmla="*/ 11 w 11"/>
              <a:gd name="T5" fmla="*/ 17 h 17"/>
              <a:gd name="T6" fmla="*/ 9 w 11"/>
              <a:gd name="T7" fmla="*/ 17 h 17"/>
              <a:gd name="T8" fmla="*/ 9 w 11"/>
              <a:gd name="T9" fmla="*/ 15 h 17"/>
              <a:gd name="T10" fmla="*/ 9 w 11"/>
              <a:gd name="T11" fmla="*/ 15 h 17"/>
              <a:gd name="T12" fmla="*/ 5 w 11"/>
              <a:gd name="T13" fmla="*/ 17 h 17"/>
              <a:gd name="T14" fmla="*/ 0 w 11"/>
              <a:gd name="T15" fmla="*/ 11 h 17"/>
              <a:gd name="T16" fmla="*/ 5 w 11"/>
              <a:gd name="T17" fmla="*/ 5 h 17"/>
              <a:gd name="T18" fmla="*/ 9 w 11"/>
              <a:gd name="T19" fmla="*/ 7 h 17"/>
              <a:gd name="T20" fmla="*/ 9 w 11"/>
              <a:gd name="T21" fmla="*/ 7 h 17"/>
              <a:gd name="T22" fmla="*/ 9 w 11"/>
              <a:gd name="T23" fmla="*/ 0 h 17"/>
              <a:gd name="T24" fmla="*/ 11 w 11"/>
              <a:gd name="T25" fmla="*/ 0 h 17"/>
              <a:gd name="T26" fmla="*/ 9 w 11"/>
              <a:gd name="T27" fmla="*/ 10 h 17"/>
              <a:gd name="T28" fmla="*/ 9 w 11"/>
              <a:gd name="T29" fmla="*/ 9 h 17"/>
              <a:gd name="T30" fmla="*/ 6 w 11"/>
              <a:gd name="T31" fmla="*/ 7 h 17"/>
              <a:gd name="T32" fmla="*/ 2 w 11"/>
              <a:gd name="T33" fmla="*/ 11 h 17"/>
              <a:gd name="T34" fmla="*/ 6 w 11"/>
              <a:gd name="T35" fmla="*/ 15 h 17"/>
              <a:gd name="T36" fmla="*/ 9 w 11"/>
              <a:gd name="T37" fmla="*/ 13 h 17"/>
              <a:gd name="T38" fmla="*/ 9 w 11"/>
              <a:gd name="T39" fmla="*/ 12 h 17"/>
              <a:gd name="T40" fmla="*/ 9 w 11"/>
              <a:gd name="T41" fmla="*/ 1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11" y="0"/>
                </a:moveTo>
                <a:cubicBezTo>
                  <a:pt x="11" y="14"/>
                  <a:pt x="11" y="14"/>
                  <a:pt x="11" y="14"/>
                </a:cubicBezTo>
                <a:cubicBezTo>
                  <a:pt x="11" y="15"/>
                  <a:pt x="11" y="16"/>
                  <a:pt x="11" y="17"/>
                </a:cubicBezTo>
                <a:cubicBezTo>
                  <a:pt x="9" y="17"/>
                  <a:pt x="9" y="17"/>
                  <a:pt x="9" y="17"/>
                </a:cubicBezTo>
                <a:cubicBezTo>
                  <a:pt x="9" y="15"/>
                  <a:pt x="9" y="15"/>
                  <a:pt x="9" y="15"/>
                </a:cubicBezTo>
                <a:cubicBezTo>
                  <a:pt x="9" y="15"/>
                  <a:pt x="9" y="15"/>
                  <a:pt x="9" y="15"/>
                </a:cubicBezTo>
                <a:cubicBezTo>
                  <a:pt x="8" y="16"/>
                  <a:pt x="7" y="17"/>
                  <a:pt x="5" y="17"/>
                </a:cubicBezTo>
                <a:cubicBezTo>
                  <a:pt x="2" y="17"/>
                  <a:pt x="0" y="15"/>
                  <a:pt x="0" y="11"/>
                </a:cubicBezTo>
                <a:cubicBezTo>
                  <a:pt x="0" y="7"/>
                  <a:pt x="2" y="5"/>
                  <a:pt x="5" y="5"/>
                </a:cubicBezTo>
                <a:cubicBezTo>
                  <a:pt x="7" y="5"/>
                  <a:pt x="8" y="6"/>
                  <a:pt x="9" y="7"/>
                </a:cubicBezTo>
                <a:cubicBezTo>
                  <a:pt x="9" y="7"/>
                  <a:pt x="9" y="7"/>
                  <a:pt x="9" y="7"/>
                </a:cubicBezTo>
                <a:cubicBezTo>
                  <a:pt x="9" y="0"/>
                  <a:pt x="9" y="0"/>
                  <a:pt x="9" y="0"/>
                </a:cubicBezTo>
                <a:lnTo>
                  <a:pt x="11" y="0"/>
                </a:lnTo>
                <a:close/>
                <a:moveTo>
                  <a:pt x="9" y="10"/>
                </a:moveTo>
                <a:cubicBezTo>
                  <a:pt x="9" y="10"/>
                  <a:pt x="9" y="9"/>
                  <a:pt x="9" y="9"/>
                </a:cubicBezTo>
                <a:cubicBezTo>
                  <a:pt x="8" y="8"/>
                  <a:pt x="7" y="7"/>
                  <a:pt x="6" y="7"/>
                </a:cubicBezTo>
                <a:cubicBezTo>
                  <a:pt x="4" y="7"/>
                  <a:pt x="2" y="9"/>
                  <a:pt x="2" y="11"/>
                </a:cubicBezTo>
                <a:cubicBezTo>
                  <a:pt x="2" y="13"/>
                  <a:pt x="3" y="15"/>
                  <a:pt x="6" y="15"/>
                </a:cubicBezTo>
                <a:cubicBezTo>
                  <a:pt x="7" y="15"/>
                  <a:pt x="8" y="14"/>
                  <a:pt x="9" y="13"/>
                </a:cubicBezTo>
                <a:cubicBezTo>
                  <a:pt x="9" y="13"/>
                  <a:pt x="9" y="12"/>
                  <a:pt x="9" y="12"/>
                </a:cubicBezTo>
                <a:lnTo>
                  <a:pt x="9"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42" name="Freeform 3897"/>
          <p:cNvSpPr>
            <a:spLocks noEditPoints="1"/>
          </p:cNvSpPr>
          <p:nvPr/>
        </p:nvSpPr>
        <p:spPr bwMode="auto">
          <a:xfrm>
            <a:off x="7814971" y="5370204"/>
            <a:ext cx="5012" cy="25062"/>
          </a:xfrm>
          <a:custGeom>
            <a:avLst/>
            <a:gdLst>
              <a:gd name="T0" fmla="*/ 3 w 3"/>
              <a:gd name="T1" fmla="*/ 1 h 16"/>
              <a:gd name="T2" fmla="*/ 1 w 3"/>
              <a:gd name="T3" fmla="*/ 2 h 16"/>
              <a:gd name="T4" fmla="*/ 0 w 3"/>
              <a:gd name="T5" fmla="*/ 1 h 16"/>
              <a:gd name="T6" fmla="*/ 2 w 3"/>
              <a:gd name="T7" fmla="*/ 0 h 16"/>
              <a:gd name="T8" fmla="*/ 3 w 3"/>
              <a:gd name="T9" fmla="*/ 1 h 16"/>
              <a:gd name="T10" fmla="*/ 0 w 3"/>
              <a:gd name="T11" fmla="*/ 16 h 16"/>
              <a:gd name="T12" fmla="*/ 0 w 3"/>
              <a:gd name="T13" fmla="*/ 4 h 16"/>
              <a:gd name="T14" fmla="*/ 3 w 3"/>
              <a:gd name="T15" fmla="*/ 4 h 16"/>
              <a:gd name="T16" fmla="*/ 3 w 3"/>
              <a:gd name="T17" fmla="*/ 16 h 16"/>
              <a:gd name="T18" fmla="*/ 0 w 3"/>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6">
                <a:moveTo>
                  <a:pt x="3" y="1"/>
                </a:moveTo>
                <a:cubicBezTo>
                  <a:pt x="3" y="2"/>
                  <a:pt x="2" y="2"/>
                  <a:pt x="1" y="2"/>
                </a:cubicBezTo>
                <a:cubicBezTo>
                  <a:pt x="1" y="2"/>
                  <a:pt x="0" y="2"/>
                  <a:pt x="0" y="1"/>
                </a:cubicBezTo>
                <a:cubicBezTo>
                  <a:pt x="0" y="0"/>
                  <a:pt x="1" y="0"/>
                  <a:pt x="2" y="0"/>
                </a:cubicBezTo>
                <a:cubicBezTo>
                  <a:pt x="2" y="0"/>
                  <a:pt x="3" y="0"/>
                  <a:pt x="3" y="1"/>
                </a:cubicBezTo>
                <a:close/>
                <a:moveTo>
                  <a:pt x="0" y="16"/>
                </a:moveTo>
                <a:cubicBezTo>
                  <a:pt x="0" y="4"/>
                  <a:pt x="0" y="4"/>
                  <a:pt x="0" y="4"/>
                </a:cubicBezTo>
                <a:cubicBezTo>
                  <a:pt x="3" y="4"/>
                  <a:pt x="3" y="4"/>
                  <a:pt x="3" y="4"/>
                </a:cubicBezTo>
                <a:cubicBezTo>
                  <a:pt x="3" y="16"/>
                  <a:pt x="3" y="16"/>
                  <a:pt x="3"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43" name="Freeform 3898"/>
          <p:cNvSpPr/>
          <p:nvPr/>
        </p:nvSpPr>
        <p:spPr bwMode="auto">
          <a:xfrm>
            <a:off x="7822991" y="5377221"/>
            <a:ext cx="12030" cy="18045"/>
          </a:xfrm>
          <a:custGeom>
            <a:avLst/>
            <a:gdLst>
              <a:gd name="T0" fmla="*/ 1 w 8"/>
              <a:gd name="T1" fmla="*/ 10 h 12"/>
              <a:gd name="T2" fmla="*/ 4 w 8"/>
              <a:gd name="T3" fmla="*/ 11 h 12"/>
              <a:gd name="T4" fmla="*/ 6 w 8"/>
              <a:gd name="T5" fmla="*/ 9 h 12"/>
              <a:gd name="T6" fmla="*/ 4 w 8"/>
              <a:gd name="T7" fmla="*/ 7 h 12"/>
              <a:gd name="T8" fmla="*/ 1 w 8"/>
              <a:gd name="T9" fmla="*/ 3 h 12"/>
              <a:gd name="T10" fmla="*/ 5 w 8"/>
              <a:gd name="T11" fmla="*/ 0 h 12"/>
              <a:gd name="T12" fmla="*/ 7 w 8"/>
              <a:gd name="T13" fmla="*/ 1 h 12"/>
              <a:gd name="T14" fmla="*/ 7 w 8"/>
              <a:gd name="T15" fmla="*/ 2 h 12"/>
              <a:gd name="T16" fmla="*/ 5 w 8"/>
              <a:gd name="T17" fmla="*/ 2 h 12"/>
              <a:gd name="T18" fmla="*/ 3 w 8"/>
              <a:gd name="T19" fmla="*/ 3 h 12"/>
              <a:gd name="T20" fmla="*/ 5 w 8"/>
              <a:gd name="T21" fmla="*/ 5 h 12"/>
              <a:gd name="T22" fmla="*/ 8 w 8"/>
              <a:gd name="T23" fmla="*/ 9 h 12"/>
              <a:gd name="T24" fmla="*/ 4 w 8"/>
              <a:gd name="T25" fmla="*/ 12 h 12"/>
              <a:gd name="T26" fmla="*/ 0 w 8"/>
              <a:gd name="T27" fmla="*/ 11 h 12"/>
              <a:gd name="T28" fmla="*/ 1 w 8"/>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1" y="10"/>
                </a:moveTo>
                <a:cubicBezTo>
                  <a:pt x="1" y="10"/>
                  <a:pt x="3" y="11"/>
                  <a:pt x="4" y="11"/>
                </a:cubicBezTo>
                <a:cubicBezTo>
                  <a:pt x="5" y="11"/>
                  <a:pt x="6" y="10"/>
                  <a:pt x="6" y="9"/>
                </a:cubicBezTo>
                <a:cubicBezTo>
                  <a:pt x="6" y="8"/>
                  <a:pt x="5" y="7"/>
                  <a:pt x="4" y="7"/>
                </a:cubicBezTo>
                <a:cubicBezTo>
                  <a:pt x="2" y="6"/>
                  <a:pt x="1" y="5"/>
                  <a:pt x="1" y="3"/>
                </a:cubicBezTo>
                <a:cubicBezTo>
                  <a:pt x="1" y="2"/>
                  <a:pt x="2" y="0"/>
                  <a:pt x="5" y="0"/>
                </a:cubicBezTo>
                <a:cubicBezTo>
                  <a:pt x="6" y="0"/>
                  <a:pt x="7" y="0"/>
                  <a:pt x="7" y="1"/>
                </a:cubicBezTo>
                <a:cubicBezTo>
                  <a:pt x="7" y="2"/>
                  <a:pt x="7" y="2"/>
                  <a:pt x="7" y="2"/>
                </a:cubicBezTo>
                <a:cubicBezTo>
                  <a:pt x="6" y="2"/>
                  <a:pt x="6" y="2"/>
                  <a:pt x="5" y="2"/>
                </a:cubicBezTo>
                <a:cubicBezTo>
                  <a:pt x="3" y="2"/>
                  <a:pt x="3" y="2"/>
                  <a:pt x="3" y="3"/>
                </a:cubicBezTo>
                <a:cubicBezTo>
                  <a:pt x="3" y="4"/>
                  <a:pt x="3" y="5"/>
                  <a:pt x="5" y="5"/>
                </a:cubicBezTo>
                <a:cubicBezTo>
                  <a:pt x="7" y="6"/>
                  <a:pt x="8" y="7"/>
                  <a:pt x="8" y="9"/>
                </a:cubicBezTo>
                <a:cubicBezTo>
                  <a:pt x="8" y="11"/>
                  <a:pt x="6" y="12"/>
                  <a:pt x="4" y="12"/>
                </a:cubicBezTo>
                <a:cubicBezTo>
                  <a:pt x="2" y="12"/>
                  <a:pt x="1" y="12"/>
                  <a:pt x="0" y="11"/>
                </a:cubicBezTo>
                <a:lnTo>
                  <a:pt x="1"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44" name="Freeform 3899"/>
          <p:cNvSpPr/>
          <p:nvPr/>
        </p:nvSpPr>
        <p:spPr bwMode="auto">
          <a:xfrm>
            <a:off x="7839031" y="5377221"/>
            <a:ext cx="11027" cy="18045"/>
          </a:xfrm>
          <a:custGeom>
            <a:avLst/>
            <a:gdLst>
              <a:gd name="T0" fmla="*/ 0 w 7"/>
              <a:gd name="T1" fmla="*/ 10 h 12"/>
              <a:gd name="T2" fmla="*/ 3 w 7"/>
              <a:gd name="T3" fmla="*/ 11 h 12"/>
              <a:gd name="T4" fmla="*/ 5 w 7"/>
              <a:gd name="T5" fmla="*/ 9 h 12"/>
              <a:gd name="T6" fmla="*/ 3 w 7"/>
              <a:gd name="T7" fmla="*/ 7 h 12"/>
              <a:gd name="T8" fmla="*/ 0 w 7"/>
              <a:gd name="T9" fmla="*/ 3 h 12"/>
              <a:gd name="T10" fmla="*/ 4 w 7"/>
              <a:gd name="T11" fmla="*/ 0 h 12"/>
              <a:gd name="T12" fmla="*/ 7 w 7"/>
              <a:gd name="T13" fmla="*/ 1 h 12"/>
              <a:gd name="T14" fmla="*/ 6 w 7"/>
              <a:gd name="T15" fmla="*/ 2 h 12"/>
              <a:gd name="T16" fmla="*/ 4 w 7"/>
              <a:gd name="T17" fmla="*/ 2 h 12"/>
              <a:gd name="T18" fmla="*/ 2 w 7"/>
              <a:gd name="T19" fmla="*/ 3 h 12"/>
              <a:gd name="T20" fmla="*/ 4 w 7"/>
              <a:gd name="T21" fmla="*/ 5 h 12"/>
              <a:gd name="T22" fmla="*/ 7 w 7"/>
              <a:gd name="T23" fmla="*/ 9 h 12"/>
              <a:gd name="T24" fmla="*/ 3 w 7"/>
              <a:gd name="T25" fmla="*/ 12 h 12"/>
              <a:gd name="T26" fmla="*/ 0 w 7"/>
              <a:gd name="T27" fmla="*/ 11 h 12"/>
              <a:gd name="T28" fmla="*/ 0 w 7"/>
              <a:gd name="T2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12">
                <a:moveTo>
                  <a:pt x="0" y="10"/>
                </a:moveTo>
                <a:cubicBezTo>
                  <a:pt x="1" y="10"/>
                  <a:pt x="2" y="11"/>
                  <a:pt x="3" y="11"/>
                </a:cubicBezTo>
                <a:cubicBezTo>
                  <a:pt x="5" y="11"/>
                  <a:pt x="5" y="10"/>
                  <a:pt x="5" y="9"/>
                </a:cubicBezTo>
                <a:cubicBezTo>
                  <a:pt x="5" y="8"/>
                  <a:pt x="5" y="7"/>
                  <a:pt x="3" y="7"/>
                </a:cubicBezTo>
                <a:cubicBezTo>
                  <a:pt x="1" y="6"/>
                  <a:pt x="0" y="5"/>
                  <a:pt x="0" y="3"/>
                </a:cubicBezTo>
                <a:cubicBezTo>
                  <a:pt x="0" y="2"/>
                  <a:pt x="2" y="0"/>
                  <a:pt x="4" y="0"/>
                </a:cubicBezTo>
                <a:cubicBezTo>
                  <a:pt x="5" y="0"/>
                  <a:pt x="6" y="0"/>
                  <a:pt x="7" y="1"/>
                </a:cubicBezTo>
                <a:cubicBezTo>
                  <a:pt x="6" y="2"/>
                  <a:pt x="6" y="2"/>
                  <a:pt x="6" y="2"/>
                </a:cubicBezTo>
                <a:cubicBezTo>
                  <a:pt x="6" y="2"/>
                  <a:pt x="5" y="2"/>
                  <a:pt x="4" y="2"/>
                </a:cubicBezTo>
                <a:cubicBezTo>
                  <a:pt x="3" y="2"/>
                  <a:pt x="2" y="2"/>
                  <a:pt x="2" y="3"/>
                </a:cubicBezTo>
                <a:cubicBezTo>
                  <a:pt x="2" y="4"/>
                  <a:pt x="3" y="5"/>
                  <a:pt x="4" y="5"/>
                </a:cubicBezTo>
                <a:cubicBezTo>
                  <a:pt x="6" y="6"/>
                  <a:pt x="7" y="7"/>
                  <a:pt x="7" y="9"/>
                </a:cubicBezTo>
                <a:cubicBezTo>
                  <a:pt x="7" y="11"/>
                  <a:pt x="6" y="12"/>
                  <a:pt x="3" y="12"/>
                </a:cubicBezTo>
                <a:cubicBezTo>
                  <a:pt x="2" y="12"/>
                  <a:pt x="1" y="12"/>
                  <a:pt x="0" y="11"/>
                </a:cubicBezTo>
                <a:lnTo>
                  <a:pt x="0"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45" name="Freeform 3900"/>
          <p:cNvSpPr>
            <a:spLocks noEditPoints="1"/>
          </p:cNvSpPr>
          <p:nvPr/>
        </p:nvSpPr>
        <p:spPr bwMode="auto">
          <a:xfrm>
            <a:off x="7853065" y="5377221"/>
            <a:ext cx="15037" cy="18045"/>
          </a:xfrm>
          <a:custGeom>
            <a:avLst/>
            <a:gdLst>
              <a:gd name="T0" fmla="*/ 2 w 10"/>
              <a:gd name="T1" fmla="*/ 6 h 12"/>
              <a:gd name="T2" fmla="*/ 6 w 10"/>
              <a:gd name="T3" fmla="*/ 10 h 12"/>
              <a:gd name="T4" fmla="*/ 9 w 10"/>
              <a:gd name="T5" fmla="*/ 10 h 12"/>
              <a:gd name="T6" fmla="*/ 10 w 10"/>
              <a:gd name="T7" fmla="*/ 11 h 12"/>
              <a:gd name="T8" fmla="*/ 6 w 10"/>
              <a:gd name="T9" fmla="*/ 12 h 12"/>
              <a:gd name="T10" fmla="*/ 0 w 10"/>
              <a:gd name="T11" fmla="*/ 6 h 12"/>
              <a:gd name="T12" fmla="*/ 6 w 10"/>
              <a:gd name="T13" fmla="*/ 0 h 12"/>
              <a:gd name="T14" fmla="*/ 10 w 10"/>
              <a:gd name="T15" fmla="*/ 5 h 12"/>
              <a:gd name="T16" fmla="*/ 10 w 10"/>
              <a:gd name="T17" fmla="*/ 6 h 12"/>
              <a:gd name="T18" fmla="*/ 2 w 10"/>
              <a:gd name="T19" fmla="*/ 6 h 12"/>
              <a:gd name="T20" fmla="*/ 8 w 10"/>
              <a:gd name="T21" fmla="*/ 5 h 12"/>
              <a:gd name="T22" fmla="*/ 6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8" y="10"/>
                  <a:pt x="9" y="10"/>
                  <a:pt x="9" y="10"/>
                </a:cubicBezTo>
                <a:cubicBezTo>
                  <a:pt x="10" y="11"/>
                  <a:pt x="10" y="11"/>
                  <a:pt x="10" y="11"/>
                </a:cubicBezTo>
                <a:cubicBezTo>
                  <a:pt x="9" y="12"/>
                  <a:pt x="8" y="12"/>
                  <a:pt x="6" y="12"/>
                </a:cubicBezTo>
                <a:cubicBezTo>
                  <a:pt x="2" y="12"/>
                  <a:pt x="0" y="10"/>
                  <a:pt x="0" y="6"/>
                </a:cubicBezTo>
                <a:cubicBezTo>
                  <a:pt x="0" y="3"/>
                  <a:pt x="2" y="0"/>
                  <a:pt x="6" y="0"/>
                </a:cubicBezTo>
                <a:cubicBezTo>
                  <a:pt x="9" y="0"/>
                  <a:pt x="10" y="3"/>
                  <a:pt x="10" y="5"/>
                </a:cubicBezTo>
                <a:cubicBezTo>
                  <a:pt x="10" y="6"/>
                  <a:pt x="10" y="6"/>
                  <a:pt x="10" y="6"/>
                </a:cubicBezTo>
                <a:lnTo>
                  <a:pt x="2" y="6"/>
                </a:lnTo>
                <a:close/>
                <a:moveTo>
                  <a:pt x="8" y="5"/>
                </a:moveTo>
                <a:cubicBezTo>
                  <a:pt x="8" y="4"/>
                  <a:pt x="8" y="2"/>
                  <a:pt x="6" y="2"/>
                </a:cubicBezTo>
                <a:cubicBezTo>
                  <a:pt x="3" y="2"/>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46" name="Freeform 3901"/>
          <p:cNvSpPr>
            <a:spLocks noEditPoints="1"/>
          </p:cNvSpPr>
          <p:nvPr/>
        </p:nvSpPr>
        <p:spPr bwMode="auto">
          <a:xfrm>
            <a:off x="7881135" y="5377221"/>
            <a:ext cx="17042" cy="26064"/>
          </a:xfrm>
          <a:custGeom>
            <a:avLst/>
            <a:gdLst>
              <a:gd name="T0" fmla="*/ 0 w 11"/>
              <a:gd name="T1" fmla="*/ 4 h 17"/>
              <a:gd name="T2" fmla="*/ 0 w 11"/>
              <a:gd name="T3" fmla="*/ 0 h 17"/>
              <a:gd name="T4" fmla="*/ 2 w 11"/>
              <a:gd name="T5" fmla="*/ 0 h 17"/>
              <a:gd name="T6" fmla="*/ 2 w 11"/>
              <a:gd name="T7" fmla="*/ 2 h 17"/>
              <a:gd name="T8" fmla="*/ 2 w 11"/>
              <a:gd name="T9" fmla="*/ 2 h 17"/>
              <a:gd name="T10" fmla="*/ 6 w 11"/>
              <a:gd name="T11" fmla="*/ 0 h 17"/>
              <a:gd name="T12" fmla="*/ 11 w 11"/>
              <a:gd name="T13" fmla="*/ 6 h 17"/>
              <a:gd name="T14" fmla="*/ 6 w 11"/>
              <a:gd name="T15" fmla="*/ 12 h 17"/>
              <a:gd name="T16" fmla="*/ 2 w 11"/>
              <a:gd name="T17" fmla="*/ 10 h 17"/>
              <a:gd name="T18" fmla="*/ 2 w 11"/>
              <a:gd name="T19" fmla="*/ 10 h 17"/>
              <a:gd name="T20" fmla="*/ 2 w 11"/>
              <a:gd name="T21" fmla="*/ 17 h 17"/>
              <a:gd name="T22" fmla="*/ 0 w 11"/>
              <a:gd name="T23" fmla="*/ 17 h 17"/>
              <a:gd name="T24" fmla="*/ 0 w 11"/>
              <a:gd name="T25" fmla="*/ 4 h 17"/>
              <a:gd name="T26" fmla="*/ 2 w 11"/>
              <a:gd name="T27" fmla="*/ 7 h 17"/>
              <a:gd name="T28" fmla="*/ 2 w 11"/>
              <a:gd name="T29" fmla="*/ 8 h 17"/>
              <a:gd name="T30" fmla="*/ 6 w 11"/>
              <a:gd name="T31" fmla="*/ 10 h 17"/>
              <a:gd name="T32" fmla="*/ 9 w 11"/>
              <a:gd name="T33" fmla="*/ 6 h 17"/>
              <a:gd name="T34" fmla="*/ 6 w 11"/>
              <a:gd name="T35" fmla="*/ 2 h 17"/>
              <a:gd name="T36" fmla="*/ 2 w 11"/>
              <a:gd name="T37" fmla="*/ 4 h 17"/>
              <a:gd name="T38" fmla="*/ 2 w 11"/>
              <a:gd name="T39" fmla="*/ 5 h 17"/>
              <a:gd name="T40" fmla="*/ 2 w 11"/>
              <a:gd name="T41" fmla="*/ 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7">
                <a:moveTo>
                  <a:pt x="0" y="4"/>
                </a:moveTo>
                <a:cubicBezTo>
                  <a:pt x="0" y="3"/>
                  <a:pt x="0" y="1"/>
                  <a:pt x="0" y="0"/>
                </a:cubicBezTo>
                <a:cubicBezTo>
                  <a:pt x="2" y="0"/>
                  <a:pt x="2" y="0"/>
                  <a:pt x="2" y="0"/>
                </a:cubicBezTo>
                <a:cubicBezTo>
                  <a:pt x="2" y="2"/>
                  <a:pt x="2" y="2"/>
                  <a:pt x="2" y="2"/>
                </a:cubicBezTo>
                <a:cubicBezTo>
                  <a:pt x="2" y="2"/>
                  <a:pt x="2" y="2"/>
                  <a:pt x="2" y="2"/>
                </a:cubicBezTo>
                <a:cubicBezTo>
                  <a:pt x="3" y="1"/>
                  <a:pt x="4" y="0"/>
                  <a:pt x="6" y="0"/>
                </a:cubicBezTo>
                <a:cubicBezTo>
                  <a:pt x="9" y="0"/>
                  <a:pt x="11" y="2"/>
                  <a:pt x="11" y="6"/>
                </a:cubicBezTo>
                <a:cubicBezTo>
                  <a:pt x="11" y="10"/>
                  <a:pt x="9" y="12"/>
                  <a:pt x="6" y="12"/>
                </a:cubicBezTo>
                <a:cubicBezTo>
                  <a:pt x="4" y="12"/>
                  <a:pt x="3" y="11"/>
                  <a:pt x="2" y="10"/>
                </a:cubicBezTo>
                <a:cubicBezTo>
                  <a:pt x="2" y="10"/>
                  <a:pt x="2" y="10"/>
                  <a:pt x="2" y="10"/>
                </a:cubicBezTo>
                <a:cubicBezTo>
                  <a:pt x="2" y="17"/>
                  <a:pt x="2" y="17"/>
                  <a:pt x="2" y="17"/>
                </a:cubicBezTo>
                <a:cubicBezTo>
                  <a:pt x="0" y="17"/>
                  <a:pt x="0" y="17"/>
                  <a:pt x="0" y="17"/>
                </a:cubicBezTo>
                <a:lnTo>
                  <a:pt x="0" y="4"/>
                </a:lnTo>
                <a:close/>
                <a:moveTo>
                  <a:pt x="2" y="7"/>
                </a:moveTo>
                <a:cubicBezTo>
                  <a:pt x="2" y="7"/>
                  <a:pt x="2" y="8"/>
                  <a:pt x="2" y="8"/>
                </a:cubicBezTo>
                <a:cubicBezTo>
                  <a:pt x="3" y="9"/>
                  <a:pt x="4" y="10"/>
                  <a:pt x="6" y="10"/>
                </a:cubicBezTo>
                <a:cubicBezTo>
                  <a:pt x="8" y="10"/>
                  <a:pt x="9" y="9"/>
                  <a:pt x="9" y="6"/>
                </a:cubicBezTo>
                <a:cubicBezTo>
                  <a:pt x="9" y="4"/>
                  <a:pt x="8" y="2"/>
                  <a:pt x="6" y="2"/>
                </a:cubicBezTo>
                <a:cubicBezTo>
                  <a:pt x="4" y="2"/>
                  <a:pt x="3" y="3"/>
                  <a:pt x="2" y="4"/>
                </a:cubicBezTo>
                <a:cubicBezTo>
                  <a:pt x="2" y="5"/>
                  <a:pt x="2" y="5"/>
                  <a:pt x="2" y="5"/>
                </a:cubicBezTo>
                <a:lnTo>
                  <a:pt x="2" y="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47" name="Freeform 3902"/>
          <p:cNvSpPr>
            <a:spLocks noEditPoints="1"/>
          </p:cNvSpPr>
          <p:nvPr/>
        </p:nvSpPr>
        <p:spPr bwMode="auto">
          <a:xfrm>
            <a:off x="7901184" y="5377221"/>
            <a:ext cx="18045" cy="18045"/>
          </a:xfrm>
          <a:custGeom>
            <a:avLst/>
            <a:gdLst>
              <a:gd name="T0" fmla="*/ 11 w 11"/>
              <a:gd name="T1" fmla="*/ 6 h 12"/>
              <a:gd name="T2" fmla="*/ 6 w 11"/>
              <a:gd name="T3" fmla="*/ 12 h 12"/>
              <a:gd name="T4" fmla="*/ 0 w 11"/>
              <a:gd name="T5" fmla="*/ 6 h 12"/>
              <a:gd name="T6" fmla="*/ 6 w 11"/>
              <a:gd name="T7" fmla="*/ 0 h 12"/>
              <a:gd name="T8" fmla="*/ 11 w 11"/>
              <a:gd name="T9" fmla="*/ 6 h 12"/>
              <a:gd name="T10" fmla="*/ 2 w 11"/>
              <a:gd name="T11" fmla="*/ 6 h 12"/>
              <a:gd name="T12" fmla="*/ 6 w 11"/>
              <a:gd name="T13" fmla="*/ 11 h 12"/>
              <a:gd name="T14" fmla="*/ 9 w 11"/>
              <a:gd name="T15" fmla="*/ 6 h 12"/>
              <a:gd name="T16" fmla="*/ 6 w 11"/>
              <a:gd name="T17" fmla="*/ 2 h 12"/>
              <a:gd name="T18" fmla="*/ 2 w 11"/>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2">
                <a:moveTo>
                  <a:pt x="11" y="6"/>
                </a:moveTo>
                <a:cubicBezTo>
                  <a:pt x="11" y="10"/>
                  <a:pt x="8" y="12"/>
                  <a:pt x="6" y="12"/>
                </a:cubicBezTo>
                <a:cubicBezTo>
                  <a:pt x="2" y="12"/>
                  <a:pt x="0" y="10"/>
                  <a:pt x="0" y="6"/>
                </a:cubicBezTo>
                <a:cubicBezTo>
                  <a:pt x="0" y="2"/>
                  <a:pt x="3" y="0"/>
                  <a:pt x="6" y="0"/>
                </a:cubicBezTo>
                <a:cubicBezTo>
                  <a:pt x="9" y="0"/>
                  <a:pt x="11" y="2"/>
                  <a:pt x="11" y="6"/>
                </a:cubicBezTo>
                <a:close/>
                <a:moveTo>
                  <a:pt x="2" y="6"/>
                </a:moveTo>
                <a:cubicBezTo>
                  <a:pt x="2" y="9"/>
                  <a:pt x="4" y="11"/>
                  <a:pt x="6" y="11"/>
                </a:cubicBezTo>
                <a:cubicBezTo>
                  <a:pt x="8" y="11"/>
                  <a:pt x="9" y="9"/>
                  <a:pt x="9" y="6"/>
                </a:cubicBezTo>
                <a:cubicBezTo>
                  <a:pt x="9" y="4"/>
                  <a:pt x="8" y="2"/>
                  <a:pt x="6" y="2"/>
                </a:cubicBezTo>
                <a:cubicBezTo>
                  <a:pt x="3" y="2"/>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48" name="Freeform 3903"/>
          <p:cNvSpPr/>
          <p:nvPr/>
        </p:nvSpPr>
        <p:spPr bwMode="auto">
          <a:xfrm>
            <a:off x="7922236" y="5372209"/>
            <a:ext cx="11027" cy="23057"/>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5 w 7"/>
              <a:gd name="T13" fmla="*/ 13 h 15"/>
              <a:gd name="T14" fmla="*/ 6 w 7"/>
              <a:gd name="T15" fmla="*/ 13 h 15"/>
              <a:gd name="T16" fmla="*/ 6 w 7"/>
              <a:gd name="T17" fmla="*/ 15 h 15"/>
              <a:gd name="T18" fmla="*/ 5 w 7"/>
              <a:gd name="T19" fmla="*/ 15 h 15"/>
              <a:gd name="T20" fmla="*/ 2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4" y="13"/>
                  <a:pt x="5" y="13"/>
                </a:cubicBezTo>
                <a:cubicBezTo>
                  <a:pt x="6" y="13"/>
                  <a:pt x="6" y="13"/>
                  <a:pt x="6" y="13"/>
                </a:cubicBezTo>
                <a:cubicBezTo>
                  <a:pt x="6" y="15"/>
                  <a:pt x="6" y="15"/>
                  <a:pt x="6" y="15"/>
                </a:cubicBezTo>
                <a:cubicBezTo>
                  <a:pt x="6" y="15"/>
                  <a:pt x="5" y="15"/>
                  <a:pt x="5" y="15"/>
                </a:cubicBezTo>
                <a:cubicBezTo>
                  <a:pt x="4" y="15"/>
                  <a:pt x="3" y="15"/>
                  <a:pt x="2"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49" name="Freeform 3904"/>
          <p:cNvSpPr>
            <a:spLocks noEditPoints="1"/>
          </p:cNvSpPr>
          <p:nvPr/>
        </p:nvSpPr>
        <p:spPr bwMode="auto">
          <a:xfrm>
            <a:off x="7934266" y="5377221"/>
            <a:ext cx="16040" cy="18045"/>
          </a:xfrm>
          <a:custGeom>
            <a:avLst/>
            <a:gdLst>
              <a:gd name="T0" fmla="*/ 2 w 10"/>
              <a:gd name="T1" fmla="*/ 6 h 12"/>
              <a:gd name="T2" fmla="*/ 6 w 10"/>
              <a:gd name="T3" fmla="*/ 10 h 12"/>
              <a:gd name="T4" fmla="*/ 9 w 10"/>
              <a:gd name="T5" fmla="*/ 10 h 12"/>
              <a:gd name="T6" fmla="*/ 10 w 10"/>
              <a:gd name="T7" fmla="*/ 11 h 12"/>
              <a:gd name="T8" fmla="*/ 6 w 10"/>
              <a:gd name="T9" fmla="*/ 12 h 12"/>
              <a:gd name="T10" fmla="*/ 0 w 10"/>
              <a:gd name="T11" fmla="*/ 6 h 12"/>
              <a:gd name="T12" fmla="*/ 5 w 10"/>
              <a:gd name="T13" fmla="*/ 0 h 12"/>
              <a:gd name="T14" fmla="*/ 10 w 10"/>
              <a:gd name="T15" fmla="*/ 5 h 12"/>
              <a:gd name="T16" fmla="*/ 10 w 10"/>
              <a:gd name="T17" fmla="*/ 6 h 12"/>
              <a:gd name="T18" fmla="*/ 2 w 10"/>
              <a:gd name="T19" fmla="*/ 6 h 12"/>
              <a:gd name="T20" fmla="*/ 8 w 10"/>
              <a:gd name="T21" fmla="*/ 5 h 12"/>
              <a:gd name="T22" fmla="*/ 5 w 10"/>
              <a:gd name="T23" fmla="*/ 2 h 12"/>
              <a:gd name="T24" fmla="*/ 2 w 10"/>
              <a:gd name="T25" fmla="*/ 5 h 12"/>
              <a:gd name="T26" fmla="*/ 8 w 10"/>
              <a:gd name="T27"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12">
                <a:moveTo>
                  <a:pt x="2" y="6"/>
                </a:moveTo>
                <a:cubicBezTo>
                  <a:pt x="2" y="9"/>
                  <a:pt x="4" y="10"/>
                  <a:pt x="6" y="10"/>
                </a:cubicBezTo>
                <a:cubicBezTo>
                  <a:pt x="7" y="10"/>
                  <a:pt x="8" y="10"/>
                  <a:pt x="9" y="10"/>
                </a:cubicBezTo>
                <a:cubicBezTo>
                  <a:pt x="10" y="11"/>
                  <a:pt x="10" y="11"/>
                  <a:pt x="10" y="11"/>
                </a:cubicBezTo>
                <a:cubicBezTo>
                  <a:pt x="9" y="12"/>
                  <a:pt x="8" y="12"/>
                  <a:pt x="6" y="12"/>
                </a:cubicBezTo>
                <a:cubicBezTo>
                  <a:pt x="2" y="12"/>
                  <a:pt x="0" y="10"/>
                  <a:pt x="0" y="6"/>
                </a:cubicBezTo>
                <a:cubicBezTo>
                  <a:pt x="0" y="3"/>
                  <a:pt x="2" y="0"/>
                  <a:pt x="5" y="0"/>
                </a:cubicBezTo>
                <a:cubicBezTo>
                  <a:pt x="9" y="0"/>
                  <a:pt x="10" y="3"/>
                  <a:pt x="10" y="5"/>
                </a:cubicBezTo>
                <a:cubicBezTo>
                  <a:pt x="10" y="6"/>
                  <a:pt x="10" y="6"/>
                  <a:pt x="10" y="6"/>
                </a:cubicBezTo>
                <a:lnTo>
                  <a:pt x="2" y="6"/>
                </a:lnTo>
                <a:close/>
                <a:moveTo>
                  <a:pt x="8" y="5"/>
                </a:moveTo>
                <a:cubicBezTo>
                  <a:pt x="8" y="4"/>
                  <a:pt x="8" y="2"/>
                  <a:pt x="5" y="2"/>
                </a:cubicBezTo>
                <a:cubicBezTo>
                  <a:pt x="3" y="2"/>
                  <a:pt x="2" y="3"/>
                  <a:pt x="2" y="5"/>
                </a:cubicBezTo>
                <a:lnTo>
                  <a:pt x="8" y="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50" name="Freeform 3905"/>
          <p:cNvSpPr/>
          <p:nvPr/>
        </p:nvSpPr>
        <p:spPr bwMode="auto">
          <a:xfrm>
            <a:off x="7955318" y="5377221"/>
            <a:ext cx="15037" cy="18045"/>
          </a:xfrm>
          <a:custGeom>
            <a:avLst/>
            <a:gdLst>
              <a:gd name="T0" fmla="*/ 0 w 10"/>
              <a:gd name="T1" fmla="*/ 3 h 12"/>
              <a:gd name="T2" fmla="*/ 0 w 10"/>
              <a:gd name="T3" fmla="*/ 0 h 12"/>
              <a:gd name="T4" fmla="*/ 2 w 10"/>
              <a:gd name="T5" fmla="*/ 0 h 12"/>
              <a:gd name="T6" fmla="*/ 2 w 10"/>
              <a:gd name="T7" fmla="*/ 2 h 12"/>
              <a:gd name="T8" fmla="*/ 2 w 10"/>
              <a:gd name="T9" fmla="*/ 2 h 12"/>
              <a:gd name="T10" fmla="*/ 6 w 10"/>
              <a:gd name="T11" fmla="*/ 0 h 12"/>
              <a:gd name="T12" fmla="*/ 10 w 10"/>
              <a:gd name="T13" fmla="*/ 5 h 12"/>
              <a:gd name="T14" fmla="*/ 10 w 10"/>
              <a:gd name="T15" fmla="*/ 12 h 12"/>
              <a:gd name="T16" fmla="*/ 8 w 10"/>
              <a:gd name="T17" fmla="*/ 12 h 12"/>
              <a:gd name="T18" fmla="*/ 8 w 10"/>
              <a:gd name="T19" fmla="*/ 5 h 12"/>
              <a:gd name="T20" fmla="*/ 5 w 10"/>
              <a:gd name="T21" fmla="*/ 2 h 12"/>
              <a:gd name="T22" fmla="*/ 2 w 10"/>
              <a:gd name="T23" fmla="*/ 4 h 12"/>
              <a:gd name="T24" fmla="*/ 2 w 10"/>
              <a:gd name="T25" fmla="*/ 5 h 12"/>
              <a:gd name="T26" fmla="*/ 2 w 10"/>
              <a:gd name="T27" fmla="*/ 12 h 12"/>
              <a:gd name="T28" fmla="*/ 0 w 10"/>
              <a:gd name="T29" fmla="*/ 12 h 12"/>
              <a:gd name="T30" fmla="*/ 0 w 10"/>
              <a:gd name="T3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2">
                <a:moveTo>
                  <a:pt x="0" y="3"/>
                </a:moveTo>
                <a:cubicBezTo>
                  <a:pt x="0" y="2"/>
                  <a:pt x="0" y="1"/>
                  <a:pt x="0" y="0"/>
                </a:cubicBezTo>
                <a:cubicBezTo>
                  <a:pt x="2" y="0"/>
                  <a:pt x="2" y="0"/>
                  <a:pt x="2" y="0"/>
                </a:cubicBezTo>
                <a:cubicBezTo>
                  <a:pt x="2" y="2"/>
                  <a:pt x="2" y="2"/>
                  <a:pt x="2" y="2"/>
                </a:cubicBezTo>
                <a:cubicBezTo>
                  <a:pt x="2" y="2"/>
                  <a:pt x="2" y="2"/>
                  <a:pt x="2" y="2"/>
                </a:cubicBezTo>
                <a:cubicBezTo>
                  <a:pt x="2" y="1"/>
                  <a:pt x="4" y="0"/>
                  <a:pt x="6" y="0"/>
                </a:cubicBezTo>
                <a:cubicBezTo>
                  <a:pt x="7" y="0"/>
                  <a:pt x="10" y="1"/>
                  <a:pt x="10" y="5"/>
                </a:cubicBezTo>
                <a:cubicBezTo>
                  <a:pt x="10" y="12"/>
                  <a:pt x="10" y="12"/>
                  <a:pt x="10" y="12"/>
                </a:cubicBezTo>
                <a:cubicBezTo>
                  <a:pt x="8" y="12"/>
                  <a:pt x="8" y="12"/>
                  <a:pt x="8" y="12"/>
                </a:cubicBezTo>
                <a:cubicBezTo>
                  <a:pt x="8" y="5"/>
                  <a:pt x="8" y="5"/>
                  <a:pt x="8" y="5"/>
                </a:cubicBezTo>
                <a:cubicBezTo>
                  <a:pt x="8" y="3"/>
                  <a:pt x="7" y="2"/>
                  <a:pt x="5" y="2"/>
                </a:cubicBezTo>
                <a:cubicBezTo>
                  <a:pt x="4" y="2"/>
                  <a:pt x="2" y="3"/>
                  <a:pt x="2" y="4"/>
                </a:cubicBezTo>
                <a:cubicBezTo>
                  <a:pt x="2" y="4"/>
                  <a:pt x="2" y="5"/>
                  <a:pt x="2" y="5"/>
                </a:cubicBezTo>
                <a:cubicBezTo>
                  <a:pt x="2" y="12"/>
                  <a:pt x="2" y="12"/>
                  <a:pt x="2" y="12"/>
                </a:cubicBezTo>
                <a:cubicBezTo>
                  <a:pt x="0" y="12"/>
                  <a:pt x="0" y="12"/>
                  <a:pt x="0" y="12"/>
                </a:cubicBez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51" name="Freeform 3906"/>
          <p:cNvSpPr/>
          <p:nvPr/>
        </p:nvSpPr>
        <p:spPr bwMode="auto">
          <a:xfrm>
            <a:off x="7973363" y="5372209"/>
            <a:ext cx="11027" cy="23057"/>
          </a:xfrm>
          <a:custGeom>
            <a:avLst/>
            <a:gdLst>
              <a:gd name="T0" fmla="*/ 4 w 7"/>
              <a:gd name="T1" fmla="*/ 0 h 15"/>
              <a:gd name="T2" fmla="*/ 4 w 7"/>
              <a:gd name="T3" fmla="*/ 3 h 15"/>
              <a:gd name="T4" fmla="*/ 7 w 7"/>
              <a:gd name="T5" fmla="*/ 3 h 15"/>
              <a:gd name="T6" fmla="*/ 7 w 7"/>
              <a:gd name="T7" fmla="*/ 5 h 15"/>
              <a:gd name="T8" fmla="*/ 4 w 7"/>
              <a:gd name="T9" fmla="*/ 5 h 15"/>
              <a:gd name="T10" fmla="*/ 4 w 7"/>
              <a:gd name="T11" fmla="*/ 11 h 15"/>
              <a:gd name="T12" fmla="*/ 5 w 7"/>
              <a:gd name="T13" fmla="*/ 13 h 15"/>
              <a:gd name="T14" fmla="*/ 6 w 7"/>
              <a:gd name="T15" fmla="*/ 13 h 15"/>
              <a:gd name="T16" fmla="*/ 7 w 7"/>
              <a:gd name="T17" fmla="*/ 15 h 15"/>
              <a:gd name="T18" fmla="*/ 5 w 7"/>
              <a:gd name="T19" fmla="*/ 15 h 15"/>
              <a:gd name="T20" fmla="*/ 2 w 7"/>
              <a:gd name="T21" fmla="*/ 14 h 15"/>
              <a:gd name="T22" fmla="*/ 2 w 7"/>
              <a:gd name="T23" fmla="*/ 11 h 15"/>
              <a:gd name="T24" fmla="*/ 2 w 7"/>
              <a:gd name="T25" fmla="*/ 5 h 15"/>
              <a:gd name="T26" fmla="*/ 0 w 7"/>
              <a:gd name="T27" fmla="*/ 5 h 15"/>
              <a:gd name="T28" fmla="*/ 0 w 7"/>
              <a:gd name="T29" fmla="*/ 3 h 15"/>
              <a:gd name="T30" fmla="*/ 2 w 7"/>
              <a:gd name="T31" fmla="*/ 3 h 15"/>
              <a:gd name="T32" fmla="*/ 2 w 7"/>
              <a:gd name="T33" fmla="*/ 0 h 15"/>
              <a:gd name="T34" fmla="*/ 4 w 7"/>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5">
                <a:moveTo>
                  <a:pt x="4" y="0"/>
                </a:moveTo>
                <a:cubicBezTo>
                  <a:pt x="4" y="3"/>
                  <a:pt x="4" y="3"/>
                  <a:pt x="4" y="3"/>
                </a:cubicBezTo>
                <a:cubicBezTo>
                  <a:pt x="7" y="3"/>
                  <a:pt x="7" y="3"/>
                  <a:pt x="7" y="3"/>
                </a:cubicBezTo>
                <a:cubicBezTo>
                  <a:pt x="7" y="5"/>
                  <a:pt x="7" y="5"/>
                  <a:pt x="7" y="5"/>
                </a:cubicBezTo>
                <a:cubicBezTo>
                  <a:pt x="4" y="5"/>
                  <a:pt x="4" y="5"/>
                  <a:pt x="4" y="5"/>
                </a:cubicBezTo>
                <a:cubicBezTo>
                  <a:pt x="4" y="11"/>
                  <a:pt x="4" y="11"/>
                  <a:pt x="4" y="11"/>
                </a:cubicBezTo>
                <a:cubicBezTo>
                  <a:pt x="4" y="13"/>
                  <a:pt x="4" y="13"/>
                  <a:pt x="5" y="13"/>
                </a:cubicBezTo>
                <a:cubicBezTo>
                  <a:pt x="6" y="13"/>
                  <a:pt x="6" y="13"/>
                  <a:pt x="6" y="13"/>
                </a:cubicBezTo>
                <a:cubicBezTo>
                  <a:pt x="7" y="15"/>
                  <a:pt x="7" y="15"/>
                  <a:pt x="7" y="15"/>
                </a:cubicBezTo>
                <a:cubicBezTo>
                  <a:pt x="6" y="15"/>
                  <a:pt x="5" y="15"/>
                  <a:pt x="5" y="15"/>
                </a:cubicBezTo>
                <a:cubicBezTo>
                  <a:pt x="4" y="15"/>
                  <a:pt x="3" y="15"/>
                  <a:pt x="2" y="14"/>
                </a:cubicBezTo>
                <a:cubicBezTo>
                  <a:pt x="2" y="14"/>
                  <a:pt x="2" y="13"/>
                  <a:pt x="2" y="11"/>
                </a:cubicBezTo>
                <a:cubicBezTo>
                  <a:pt x="2" y="5"/>
                  <a:pt x="2" y="5"/>
                  <a:pt x="2" y="5"/>
                </a:cubicBezTo>
                <a:cubicBezTo>
                  <a:pt x="0" y="5"/>
                  <a:pt x="0" y="5"/>
                  <a:pt x="0" y="5"/>
                </a:cubicBezTo>
                <a:cubicBezTo>
                  <a:pt x="0" y="3"/>
                  <a:pt x="0" y="3"/>
                  <a:pt x="0" y="3"/>
                </a:cubicBezTo>
                <a:cubicBezTo>
                  <a:pt x="2" y="3"/>
                  <a:pt x="2" y="3"/>
                  <a:pt x="2" y="3"/>
                </a:cubicBezTo>
                <a:cubicBezTo>
                  <a:pt x="2" y="0"/>
                  <a:pt x="2" y="0"/>
                  <a:pt x="2" y="0"/>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52" name="Freeform 3907"/>
          <p:cNvSpPr>
            <a:spLocks noEditPoints="1"/>
          </p:cNvSpPr>
          <p:nvPr/>
        </p:nvSpPr>
        <p:spPr bwMode="auto">
          <a:xfrm>
            <a:off x="7988400" y="5370204"/>
            <a:ext cx="3007" cy="25062"/>
          </a:xfrm>
          <a:custGeom>
            <a:avLst/>
            <a:gdLst>
              <a:gd name="T0" fmla="*/ 2 w 2"/>
              <a:gd name="T1" fmla="*/ 1 h 16"/>
              <a:gd name="T2" fmla="*/ 1 w 2"/>
              <a:gd name="T3" fmla="*/ 2 h 16"/>
              <a:gd name="T4" fmla="*/ 0 w 2"/>
              <a:gd name="T5" fmla="*/ 1 h 16"/>
              <a:gd name="T6" fmla="*/ 1 w 2"/>
              <a:gd name="T7" fmla="*/ 0 h 16"/>
              <a:gd name="T8" fmla="*/ 2 w 2"/>
              <a:gd name="T9" fmla="*/ 1 h 16"/>
              <a:gd name="T10" fmla="*/ 0 w 2"/>
              <a:gd name="T11" fmla="*/ 16 h 16"/>
              <a:gd name="T12" fmla="*/ 0 w 2"/>
              <a:gd name="T13" fmla="*/ 4 h 16"/>
              <a:gd name="T14" fmla="*/ 2 w 2"/>
              <a:gd name="T15" fmla="*/ 4 h 16"/>
              <a:gd name="T16" fmla="*/ 2 w 2"/>
              <a:gd name="T17" fmla="*/ 16 h 16"/>
              <a:gd name="T18" fmla="*/ 0 w 2"/>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6">
                <a:moveTo>
                  <a:pt x="2" y="1"/>
                </a:moveTo>
                <a:cubicBezTo>
                  <a:pt x="2" y="2"/>
                  <a:pt x="2" y="2"/>
                  <a:pt x="1" y="2"/>
                </a:cubicBezTo>
                <a:cubicBezTo>
                  <a:pt x="0" y="2"/>
                  <a:pt x="0" y="2"/>
                  <a:pt x="0" y="1"/>
                </a:cubicBezTo>
                <a:cubicBezTo>
                  <a:pt x="0" y="0"/>
                  <a:pt x="0" y="0"/>
                  <a:pt x="1" y="0"/>
                </a:cubicBezTo>
                <a:cubicBezTo>
                  <a:pt x="2" y="0"/>
                  <a:pt x="2" y="0"/>
                  <a:pt x="2" y="1"/>
                </a:cubicBezTo>
                <a:close/>
                <a:moveTo>
                  <a:pt x="0" y="16"/>
                </a:moveTo>
                <a:cubicBezTo>
                  <a:pt x="0" y="4"/>
                  <a:pt x="0" y="4"/>
                  <a:pt x="0" y="4"/>
                </a:cubicBezTo>
                <a:cubicBezTo>
                  <a:pt x="2" y="4"/>
                  <a:pt x="2" y="4"/>
                  <a:pt x="2" y="4"/>
                </a:cubicBezTo>
                <a:cubicBezTo>
                  <a:pt x="2" y="16"/>
                  <a:pt x="2" y="16"/>
                  <a:pt x="2" y="16"/>
                </a:cubicBezTo>
                <a:lnTo>
                  <a:pt x="0"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53" name="Oval 3908"/>
          <p:cNvSpPr>
            <a:spLocks noChangeArrowheads="1"/>
          </p:cNvSpPr>
          <p:nvPr/>
        </p:nvSpPr>
        <p:spPr bwMode="auto">
          <a:xfrm>
            <a:off x="7995417" y="5391256"/>
            <a:ext cx="5012" cy="4010"/>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54" name="Freeform 3909"/>
          <p:cNvSpPr>
            <a:spLocks noEditPoints="1"/>
          </p:cNvSpPr>
          <p:nvPr/>
        </p:nvSpPr>
        <p:spPr bwMode="auto">
          <a:xfrm>
            <a:off x="7750813" y="5518570"/>
            <a:ext cx="116287" cy="166411"/>
          </a:xfrm>
          <a:custGeom>
            <a:avLst/>
            <a:gdLst>
              <a:gd name="T0" fmla="*/ 0 w 74"/>
              <a:gd name="T1" fmla="*/ 50 h 106"/>
              <a:gd name="T2" fmla="*/ 10 w 74"/>
              <a:gd name="T3" fmla="*/ 14 h 106"/>
              <a:gd name="T4" fmla="*/ 38 w 74"/>
              <a:gd name="T5" fmla="*/ 0 h 106"/>
              <a:gd name="T6" fmla="*/ 74 w 74"/>
              <a:gd name="T7" fmla="*/ 52 h 106"/>
              <a:gd name="T8" fmla="*/ 64 w 74"/>
              <a:gd name="T9" fmla="*/ 91 h 106"/>
              <a:gd name="T10" fmla="*/ 37 w 74"/>
              <a:gd name="T11" fmla="*/ 106 h 106"/>
              <a:gd name="T12" fmla="*/ 9 w 74"/>
              <a:gd name="T13" fmla="*/ 92 h 106"/>
              <a:gd name="T14" fmla="*/ 0 w 74"/>
              <a:gd name="T15" fmla="*/ 50 h 106"/>
              <a:gd name="T16" fmla="*/ 19 w 74"/>
              <a:gd name="T17" fmla="*/ 51 h 106"/>
              <a:gd name="T18" fmla="*/ 23 w 74"/>
              <a:gd name="T19" fmla="*/ 81 h 106"/>
              <a:gd name="T20" fmla="*/ 36 w 74"/>
              <a:gd name="T21" fmla="*/ 91 h 106"/>
              <a:gd name="T22" fmla="*/ 50 w 74"/>
              <a:gd name="T23" fmla="*/ 82 h 106"/>
              <a:gd name="T24" fmla="*/ 55 w 74"/>
              <a:gd name="T25" fmla="*/ 51 h 106"/>
              <a:gd name="T26" fmla="*/ 51 w 74"/>
              <a:gd name="T27" fmla="*/ 22 h 106"/>
              <a:gd name="T28" fmla="*/ 37 w 74"/>
              <a:gd name="T29" fmla="*/ 14 h 106"/>
              <a:gd name="T30" fmla="*/ 19 w 74"/>
              <a:gd name="T31" fmla="*/ 51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4" h="106">
                <a:moveTo>
                  <a:pt x="0" y="50"/>
                </a:moveTo>
                <a:cubicBezTo>
                  <a:pt x="0" y="36"/>
                  <a:pt x="3" y="24"/>
                  <a:pt x="10" y="14"/>
                </a:cubicBezTo>
                <a:cubicBezTo>
                  <a:pt x="17" y="5"/>
                  <a:pt x="26" y="0"/>
                  <a:pt x="38" y="0"/>
                </a:cubicBezTo>
                <a:cubicBezTo>
                  <a:pt x="62" y="0"/>
                  <a:pt x="74" y="17"/>
                  <a:pt x="74" y="52"/>
                </a:cubicBezTo>
                <a:cubicBezTo>
                  <a:pt x="74" y="69"/>
                  <a:pt x="70" y="82"/>
                  <a:pt x="64" y="91"/>
                </a:cubicBezTo>
                <a:cubicBezTo>
                  <a:pt x="57" y="101"/>
                  <a:pt x="48" y="106"/>
                  <a:pt x="37" y="106"/>
                </a:cubicBezTo>
                <a:cubicBezTo>
                  <a:pt x="24" y="106"/>
                  <a:pt x="15" y="101"/>
                  <a:pt x="9" y="92"/>
                </a:cubicBezTo>
                <a:cubicBezTo>
                  <a:pt x="3" y="83"/>
                  <a:pt x="0" y="69"/>
                  <a:pt x="0" y="50"/>
                </a:cubicBezTo>
                <a:close/>
                <a:moveTo>
                  <a:pt x="19" y="51"/>
                </a:moveTo>
                <a:cubicBezTo>
                  <a:pt x="19" y="65"/>
                  <a:pt x="20" y="75"/>
                  <a:pt x="23" y="81"/>
                </a:cubicBezTo>
                <a:cubicBezTo>
                  <a:pt x="26" y="88"/>
                  <a:pt x="30" y="91"/>
                  <a:pt x="36" y="91"/>
                </a:cubicBezTo>
                <a:cubicBezTo>
                  <a:pt x="43" y="91"/>
                  <a:pt x="48" y="88"/>
                  <a:pt x="50" y="82"/>
                </a:cubicBezTo>
                <a:cubicBezTo>
                  <a:pt x="53" y="77"/>
                  <a:pt x="55" y="66"/>
                  <a:pt x="55" y="51"/>
                </a:cubicBezTo>
                <a:cubicBezTo>
                  <a:pt x="55" y="37"/>
                  <a:pt x="53" y="28"/>
                  <a:pt x="51" y="22"/>
                </a:cubicBezTo>
                <a:cubicBezTo>
                  <a:pt x="48" y="17"/>
                  <a:pt x="43" y="14"/>
                  <a:pt x="37" y="14"/>
                </a:cubicBezTo>
                <a:cubicBezTo>
                  <a:pt x="25" y="14"/>
                  <a:pt x="19" y="27"/>
                  <a:pt x="19" y="51"/>
                </a:cubicBezTo>
                <a:close/>
              </a:path>
            </a:pathLst>
          </a:custGeom>
          <a:solidFill>
            <a:srgbClr val="EB8A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55" name="Freeform 3910"/>
          <p:cNvSpPr>
            <a:spLocks noEditPoints="1"/>
          </p:cNvSpPr>
          <p:nvPr/>
        </p:nvSpPr>
        <p:spPr bwMode="auto">
          <a:xfrm>
            <a:off x="7886147" y="5519573"/>
            <a:ext cx="117290" cy="163404"/>
          </a:xfrm>
          <a:custGeom>
            <a:avLst/>
            <a:gdLst>
              <a:gd name="T0" fmla="*/ 102 w 117"/>
              <a:gd name="T1" fmla="*/ 121 h 163"/>
              <a:gd name="T2" fmla="*/ 102 w 117"/>
              <a:gd name="T3" fmla="*/ 163 h 163"/>
              <a:gd name="T4" fmla="*/ 73 w 117"/>
              <a:gd name="T5" fmla="*/ 163 h 163"/>
              <a:gd name="T6" fmla="*/ 73 w 117"/>
              <a:gd name="T7" fmla="*/ 121 h 163"/>
              <a:gd name="T8" fmla="*/ 0 w 117"/>
              <a:gd name="T9" fmla="*/ 121 h 163"/>
              <a:gd name="T10" fmla="*/ 0 w 117"/>
              <a:gd name="T11" fmla="*/ 104 h 163"/>
              <a:gd name="T12" fmla="*/ 89 w 117"/>
              <a:gd name="T13" fmla="*/ 0 h 163"/>
              <a:gd name="T14" fmla="*/ 102 w 117"/>
              <a:gd name="T15" fmla="*/ 0 h 163"/>
              <a:gd name="T16" fmla="*/ 102 w 117"/>
              <a:gd name="T17" fmla="*/ 98 h 163"/>
              <a:gd name="T18" fmla="*/ 117 w 117"/>
              <a:gd name="T19" fmla="*/ 98 h 163"/>
              <a:gd name="T20" fmla="*/ 117 w 117"/>
              <a:gd name="T21" fmla="*/ 121 h 163"/>
              <a:gd name="T22" fmla="*/ 102 w 117"/>
              <a:gd name="T23" fmla="*/ 121 h 163"/>
              <a:gd name="T24" fmla="*/ 73 w 117"/>
              <a:gd name="T25" fmla="*/ 49 h 163"/>
              <a:gd name="T26" fmla="*/ 33 w 117"/>
              <a:gd name="T27" fmla="*/ 98 h 163"/>
              <a:gd name="T28" fmla="*/ 73 w 117"/>
              <a:gd name="T29" fmla="*/ 98 h 163"/>
              <a:gd name="T30" fmla="*/ 73 w 117"/>
              <a:gd name="T31" fmla="*/ 49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7" h="163">
                <a:moveTo>
                  <a:pt x="102" y="121"/>
                </a:moveTo>
                <a:lnTo>
                  <a:pt x="102" y="163"/>
                </a:lnTo>
                <a:lnTo>
                  <a:pt x="73" y="163"/>
                </a:lnTo>
                <a:lnTo>
                  <a:pt x="73" y="121"/>
                </a:lnTo>
                <a:lnTo>
                  <a:pt x="0" y="121"/>
                </a:lnTo>
                <a:lnTo>
                  <a:pt x="0" y="104"/>
                </a:lnTo>
                <a:lnTo>
                  <a:pt x="89" y="0"/>
                </a:lnTo>
                <a:lnTo>
                  <a:pt x="102" y="0"/>
                </a:lnTo>
                <a:lnTo>
                  <a:pt x="102" y="98"/>
                </a:lnTo>
                <a:lnTo>
                  <a:pt x="117" y="98"/>
                </a:lnTo>
                <a:lnTo>
                  <a:pt x="117" y="121"/>
                </a:lnTo>
                <a:lnTo>
                  <a:pt x="102" y="121"/>
                </a:lnTo>
                <a:close/>
                <a:moveTo>
                  <a:pt x="73" y="49"/>
                </a:moveTo>
                <a:lnTo>
                  <a:pt x="33" y="98"/>
                </a:lnTo>
                <a:lnTo>
                  <a:pt x="73" y="98"/>
                </a:lnTo>
                <a:lnTo>
                  <a:pt x="73" y="49"/>
                </a:lnTo>
                <a:close/>
              </a:path>
            </a:pathLst>
          </a:custGeom>
          <a:solidFill>
            <a:srgbClr val="EB8A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56" name="Freeform 3911"/>
          <p:cNvSpPr>
            <a:spLocks noEditPoints="1"/>
          </p:cNvSpPr>
          <p:nvPr/>
        </p:nvSpPr>
        <p:spPr bwMode="auto">
          <a:xfrm>
            <a:off x="7442050" y="5004300"/>
            <a:ext cx="36089" cy="41102"/>
          </a:xfrm>
          <a:custGeom>
            <a:avLst/>
            <a:gdLst>
              <a:gd name="T0" fmla="*/ 29 w 36"/>
              <a:gd name="T1" fmla="*/ 41 h 41"/>
              <a:gd name="T2" fmla="*/ 26 w 36"/>
              <a:gd name="T3" fmla="*/ 31 h 41"/>
              <a:gd name="T4" fmla="*/ 11 w 36"/>
              <a:gd name="T5" fmla="*/ 31 h 41"/>
              <a:gd name="T6" fmla="*/ 8 w 36"/>
              <a:gd name="T7" fmla="*/ 41 h 41"/>
              <a:gd name="T8" fmla="*/ 0 w 36"/>
              <a:gd name="T9" fmla="*/ 41 h 41"/>
              <a:gd name="T10" fmla="*/ 16 w 36"/>
              <a:gd name="T11" fmla="*/ 0 h 41"/>
              <a:gd name="T12" fmla="*/ 19 w 36"/>
              <a:gd name="T13" fmla="*/ 0 h 41"/>
              <a:gd name="T14" fmla="*/ 36 w 36"/>
              <a:gd name="T15" fmla="*/ 41 h 41"/>
              <a:gd name="T16" fmla="*/ 29 w 36"/>
              <a:gd name="T17" fmla="*/ 41 h 41"/>
              <a:gd name="T18" fmla="*/ 18 w 36"/>
              <a:gd name="T19" fmla="*/ 11 h 41"/>
              <a:gd name="T20" fmla="*/ 13 w 36"/>
              <a:gd name="T21" fmla="*/ 26 h 41"/>
              <a:gd name="T22" fmla="*/ 24 w 36"/>
              <a:gd name="T23" fmla="*/ 26 h 41"/>
              <a:gd name="T24" fmla="*/ 18 w 36"/>
              <a:gd name="T25" fmla="*/ 1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41">
                <a:moveTo>
                  <a:pt x="29" y="41"/>
                </a:moveTo>
                <a:lnTo>
                  <a:pt x="26" y="31"/>
                </a:lnTo>
                <a:lnTo>
                  <a:pt x="11" y="31"/>
                </a:lnTo>
                <a:lnTo>
                  <a:pt x="8" y="41"/>
                </a:lnTo>
                <a:lnTo>
                  <a:pt x="0" y="41"/>
                </a:lnTo>
                <a:lnTo>
                  <a:pt x="16" y="0"/>
                </a:lnTo>
                <a:lnTo>
                  <a:pt x="19" y="0"/>
                </a:lnTo>
                <a:lnTo>
                  <a:pt x="36" y="41"/>
                </a:lnTo>
                <a:lnTo>
                  <a:pt x="29" y="41"/>
                </a:lnTo>
                <a:close/>
                <a:moveTo>
                  <a:pt x="18" y="11"/>
                </a:moveTo>
                <a:lnTo>
                  <a:pt x="13" y="26"/>
                </a:lnTo>
                <a:lnTo>
                  <a:pt x="24" y="26"/>
                </a:lnTo>
                <a:lnTo>
                  <a:pt x="18" y="1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57" name="Freeform 3912"/>
          <p:cNvSpPr/>
          <p:nvPr/>
        </p:nvSpPr>
        <p:spPr bwMode="auto">
          <a:xfrm>
            <a:off x="7477137" y="5004300"/>
            <a:ext cx="49121" cy="41102"/>
          </a:xfrm>
          <a:custGeom>
            <a:avLst/>
            <a:gdLst>
              <a:gd name="T0" fmla="*/ 36 w 49"/>
              <a:gd name="T1" fmla="*/ 41 h 41"/>
              <a:gd name="T2" fmla="*/ 33 w 49"/>
              <a:gd name="T3" fmla="*/ 41 h 41"/>
              <a:gd name="T4" fmla="*/ 23 w 49"/>
              <a:gd name="T5" fmla="*/ 15 h 41"/>
              <a:gd name="T6" fmla="*/ 16 w 49"/>
              <a:gd name="T7" fmla="*/ 41 h 41"/>
              <a:gd name="T8" fmla="*/ 12 w 49"/>
              <a:gd name="T9" fmla="*/ 41 h 41"/>
              <a:gd name="T10" fmla="*/ 0 w 49"/>
              <a:gd name="T11" fmla="*/ 0 h 41"/>
              <a:gd name="T12" fmla="*/ 6 w 49"/>
              <a:gd name="T13" fmla="*/ 0 h 41"/>
              <a:gd name="T14" fmla="*/ 14 w 49"/>
              <a:gd name="T15" fmla="*/ 23 h 41"/>
              <a:gd name="T16" fmla="*/ 22 w 49"/>
              <a:gd name="T17" fmla="*/ 0 h 41"/>
              <a:gd name="T18" fmla="*/ 25 w 49"/>
              <a:gd name="T19" fmla="*/ 0 h 41"/>
              <a:gd name="T20" fmla="*/ 34 w 49"/>
              <a:gd name="T21" fmla="*/ 23 h 41"/>
              <a:gd name="T22" fmla="*/ 42 w 49"/>
              <a:gd name="T23" fmla="*/ 0 h 41"/>
              <a:gd name="T24" fmla="*/ 49 w 49"/>
              <a:gd name="T25" fmla="*/ 0 h 41"/>
              <a:gd name="T26" fmla="*/ 36 w 49"/>
              <a:gd name="T27"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 h="41">
                <a:moveTo>
                  <a:pt x="36" y="41"/>
                </a:moveTo>
                <a:lnTo>
                  <a:pt x="33" y="41"/>
                </a:lnTo>
                <a:lnTo>
                  <a:pt x="23" y="15"/>
                </a:lnTo>
                <a:lnTo>
                  <a:pt x="16" y="41"/>
                </a:lnTo>
                <a:lnTo>
                  <a:pt x="12" y="41"/>
                </a:lnTo>
                <a:lnTo>
                  <a:pt x="0" y="0"/>
                </a:lnTo>
                <a:lnTo>
                  <a:pt x="6" y="0"/>
                </a:lnTo>
                <a:lnTo>
                  <a:pt x="14" y="23"/>
                </a:lnTo>
                <a:lnTo>
                  <a:pt x="22" y="0"/>
                </a:lnTo>
                <a:lnTo>
                  <a:pt x="25" y="0"/>
                </a:lnTo>
                <a:lnTo>
                  <a:pt x="34" y="23"/>
                </a:lnTo>
                <a:lnTo>
                  <a:pt x="42" y="0"/>
                </a:lnTo>
                <a:lnTo>
                  <a:pt x="49" y="0"/>
                </a:lnTo>
                <a:lnTo>
                  <a:pt x="36" y="4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58" name="Freeform 3913"/>
          <p:cNvSpPr/>
          <p:nvPr/>
        </p:nvSpPr>
        <p:spPr bwMode="auto">
          <a:xfrm>
            <a:off x="7532273" y="5004300"/>
            <a:ext cx="25062" cy="41102"/>
          </a:xfrm>
          <a:custGeom>
            <a:avLst/>
            <a:gdLst>
              <a:gd name="T0" fmla="*/ 6 w 25"/>
              <a:gd name="T1" fmla="*/ 6 h 41"/>
              <a:gd name="T2" fmla="*/ 6 w 25"/>
              <a:gd name="T3" fmla="*/ 15 h 41"/>
              <a:gd name="T4" fmla="*/ 20 w 25"/>
              <a:gd name="T5" fmla="*/ 15 h 41"/>
              <a:gd name="T6" fmla="*/ 20 w 25"/>
              <a:gd name="T7" fmla="*/ 22 h 41"/>
              <a:gd name="T8" fmla="*/ 6 w 25"/>
              <a:gd name="T9" fmla="*/ 22 h 41"/>
              <a:gd name="T10" fmla="*/ 6 w 25"/>
              <a:gd name="T11" fmla="*/ 34 h 41"/>
              <a:gd name="T12" fmla="*/ 25 w 25"/>
              <a:gd name="T13" fmla="*/ 34 h 41"/>
              <a:gd name="T14" fmla="*/ 25 w 25"/>
              <a:gd name="T15" fmla="*/ 41 h 41"/>
              <a:gd name="T16" fmla="*/ 0 w 25"/>
              <a:gd name="T17" fmla="*/ 41 h 41"/>
              <a:gd name="T18" fmla="*/ 0 w 25"/>
              <a:gd name="T19" fmla="*/ 0 h 41"/>
              <a:gd name="T20" fmla="*/ 25 w 25"/>
              <a:gd name="T21" fmla="*/ 0 h 41"/>
              <a:gd name="T22" fmla="*/ 25 w 25"/>
              <a:gd name="T23" fmla="*/ 6 h 41"/>
              <a:gd name="T24" fmla="*/ 6 w 25"/>
              <a:gd name="T25" fmla="*/ 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41">
                <a:moveTo>
                  <a:pt x="6" y="6"/>
                </a:moveTo>
                <a:lnTo>
                  <a:pt x="6" y="15"/>
                </a:lnTo>
                <a:lnTo>
                  <a:pt x="20" y="15"/>
                </a:lnTo>
                <a:lnTo>
                  <a:pt x="20" y="22"/>
                </a:lnTo>
                <a:lnTo>
                  <a:pt x="6" y="22"/>
                </a:lnTo>
                <a:lnTo>
                  <a:pt x="6" y="34"/>
                </a:lnTo>
                <a:lnTo>
                  <a:pt x="25" y="34"/>
                </a:lnTo>
                <a:lnTo>
                  <a:pt x="25" y="41"/>
                </a:lnTo>
                <a:lnTo>
                  <a:pt x="0" y="41"/>
                </a:lnTo>
                <a:lnTo>
                  <a:pt x="0" y="0"/>
                </a:lnTo>
                <a:lnTo>
                  <a:pt x="25" y="0"/>
                </a:lnTo>
                <a:lnTo>
                  <a:pt x="25" y="6"/>
                </a:lnTo>
                <a:lnTo>
                  <a:pt x="6"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59" name="Freeform 3914"/>
          <p:cNvSpPr/>
          <p:nvPr/>
        </p:nvSpPr>
        <p:spPr bwMode="auto">
          <a:xfrm>
            <a:off x="7563350" y="5002295"/>
            <a:ext cx="24059" cy="43107"/>
          </a:xfrm>
          <a:custGeom>
            <a:avLst/>
            <a:gdLst>
              <a:gd name="T0" fmla="*/ 0 w 15"/>
              <a:gd name="T1" fmla="*/ 25 h 27"/>
              <a:gd name="T2" fmla="*/ 1 w 15"/>
              <a:gd name="T3" fmla="*/ 21 h 27"/>
              <a:gd name="T4" fmla="*/ 7 w 15"/>
              <a:gd name="T5" fmla="*/ 23 h 27"/>
              <a:gd name="T6" fmla="*/ 11 w 15"/>
              <a:gd name="T7" fmla="*/ 20 h 27"/>
              <a:gd name="T8" fmla="*/ 10 w 15"/>
              <a:gd name="T9" fmla="*/ 18 h 27"/>
              <a:gd name="T10" fmla="*/ 6 w 15"/>
              <a:gd name="T11" fmla="*/ 15 h 27"/>
              <a:gd name="T12" fmla="*/ 2 w 15"/>
              <a:gd name="T13" fmla="*/ 13 h 27"/>
              <a:gd name="T14" fmla="*/ 0 w 15"/>
              <a:gd name="T15" fmla="*/ 10 h 27"/>
              <a:gd name="T16" fmla="*/ 0 w 15"/>
              <a:gd name="T17" fmla="*/ 7 h 27"/>
              <a:gd name="T18" fmla="*/ 2 w 15"/>
              <a:gd name="T19" fmla="*/ 2 h 27"/>
              <a:gd name="T20" fmla="*/ 7 w 15"/>
              <a:gd name="T21" fmla="*/ 0 h 27"/>
              <a:gd name="T22" fmla="*/ 14 w 15"/>
              <a:gd name="T23" fmla="*/ 2 h 27"/>
              <a:gd name="T24" fmla="*/ 13 w 15"/>
              <a:gd name="T25" fmla="*/ 6 h 27"/>
              <a:gd name="T26" fmla="*/ 8 w 15"/>
              <a:gd name="T27" fmla="*/ 4 h 27"/>
              <a:gd name="T28" fmla="*/ 5 w 15"/>
              <a:gd name="T29" fmla="*/ 5 h 27"/>
              <a:gd name="T30" fmla="*/ 4 w 15"/>
              <a:gd name="T31" fmla="*/ 7 h 27"/>
              <a:gd name="T32" fmla="*/ 9 w 15"/>
              <a:gd name="T33" fmla="*/ 12 h 27"/>
              <a:gd name="T34" fmla="*/ 13 w 15"/>
              <a:gd name="T35" fmla="*/ 14 h 27"/>
              <a:gd name="T36" fmla="*/ 15 w 15"/>
              <a:gd name="T37" fmla="*/ 17 h 27"/>
              <a:gd name="T38" fmla="*/ 15 w 15"/>
              <a:gd name="T39" fmla="*/ 20 h 27"/>
              <a:gd name="T40" fmla="*/ 13 w 15"/>
              <a:gd name="T41" fmla="*/ 25 h 27"/>
              <a:gd name="T42" fmla="*/ 6 w 15"/>
              <a:gd name="T43" fmla="*/ 27 h 27"/>
              <a:gd name="T44" fmla="*/ 0 w 15"/>
              <a:gd name="T45" fmla="*/ 2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27">
                <a:moveTo>
                  <a:pt x="0" y="25"/>
                </a:moveTo>
                <a:cubicBezTo>
                  <a:pt x="1" y="21"/>
                  <a:pt x="1" y="21"/>
                  <a:pt x="1" y="21"/>
                </a:cubicBezTo>
                <a:cubicBezTo>
                  <a:pt x="3" y="22"/>
                  <a:pt x="5" y="23"/>
                  <a:pt x="7" y="23"/>
                </a:cubicBezTo>
                <a:cubicBezTo>
                  <a:pt x="9" y="23"/>
                  <a:pt x="11" y="22"/>
                  <a:pt x="11" y="20"/>
                </a:cubicBezTo>
                <a:cubicBezTo>
                  <a:pt x="11" y="19"/>
                  <a:pt x="10" y="18"/>
                  <a:pt x="10" y="18"/>
                </a:cubicBezTo>
                <a:cubicBezTo>
                  <a:pt x="9" y="17"/>
                  <a:pt x="8" y="16"/>
                  <a:pt x="6" y="15"/>
                </a:cubicBezTo>
                <a:cubicBezTo>
                  <a:pt x="4" y="14"/>
                  <a:pt x="2" y="13"/>
                  <a:pt x="2" y="13"/>
                </a:cubicBezTo>
                <a:cubicBezTo>
                  <a:pt x="1" y="12"/>
                  <a:pt x="1" y="11"/>
                  <a:pt x="0" y="10"/>
                </a:cubicBezTo>
                <a:cubicBezTo>
                  <a:pt x="0" y="9"/>
                  <a:pt x="0" y="8"/>
                  <a:pt x="0" y="7"/>
                </a:cubicBezTo>
                <a:cubicBezTo>
                  <a:pt x="0" y="5"/>
                  <a:pt x="0" y="4"/>
                  <a:pt x="2" y="2"/>
                </a:cubicBezTo>
                <a:cubicBezTo>
                  <a:pt x="3" y="1"/>
                  <a:pt x="5" y="0"/>
                  <a:pt x="7" y="0"/>
                </a:cubicBezTo>
                <a:cubicBezTo>
                  <a:pt x="10" y="0"/>
                  <a:pt x="13" y="1"/>
                  <a:pt x="14" y="2"/>
                </a:cubicBezTo>
                <a:cubicBezTo>
                  <a:pt x="13" y="6"/>
                  <a:pt x="13" y="6"/>
                  <a:pt x="13" y="6"/>
                </a:cubicBezTo>
                <a:cubicBezTo>
                  <a:pt x="11" y="5"/>
                  <a:pt x="9" y="4"/>
                  <a:pt x="8" y="4"/>
                </a:cubicBezTo>
                <a:cubicBezTo>
                  <a:pt x="6" y="4"/>
                  <a:pt x="6" y="5"/>
                  <a:pt x="5" y="5"/>
                </a:cubicBezTo>
                <a:cubicBezTo>
                  <a:pt x="4" y="6"/>
                  <a:pt x="4" y="6"/>
                  <a:pt x="4" y="7"/>
                </a:cubicBezTo>
                <a:cubicBezTo>
                  <a:pt x="4" y="9"/>
                  <a:pt x="6" y="10"/>
                  <a:pt x="9" y="12"/>
                </a:cubicBezTo>
                <a:cubicBezTo>
                  <a:pt x="11" y="13"/>
                  <a:pt x="12" y="14"/>
                  <a:pt x="13" y="14"/>
                </a:cubicBezTo>
                <a:cubicBezTo>
                  <a:pt x="14" y="15"/>
                  <a:pt x="14" y="16"/>
                  <a:pt x="15" y="17"/>
                </a:cubicBezTo>
                <a:cubicBezTo>
                  <a:pt x="15" y="18"/>
                  <a:pt x="15" y="19"/>
                  <a:pt x="15" y="20"/>
                </a:cubicBezTo>
                <a:cubicBezTo>
                  <a:pt x="15" y="22"/>
                  <a:pt x="14" y="24"/>
                  <a:pt x="13" y="25"/>
                </a:cubicBezTo>
                <a:cubicBezTo>
                  <a:pt x="11" y="26"/>
                  <a:pt x="9" y="27"/>
                  <a:pt x="6" y="27"/>
                </a:cubicBezTo>
                <a:cubicBezTo>
                  <a:pt x="4" y="27"/>
                  <a:pt x="2" y="26"/>
                  <a:pt x="0" y="2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60" name="Freeform 3915"/>
          <p:cNvSpPr>
            <a:spLocks noEditPoints="1"/>
          </p:cNvSpPr>
          <p:nvPr/>
        </p:nvSpPr>
        <p:spPr bwMode="auto">
          <a:xfrm>
            <a:off x="7593424" y="5002295"/>
            <a:ext cx="34084" cy="43107"/>
          </a:xfrm>
          <a:custGeom>
            <a:avLst/>
            <a:gdLst>
              <a:gd name="T0" fmla="*/ 0 w 22"/>
              <a:gd name="T1" fmla="*/ 14 h 27"/>
              <a:gd name="T2" fmla="*/ 3 w 22"/>
              <a:gd name="T3" fmla="*/ 4 h 27"/>
              <a:gd name="T4" fmla="*/ 11 w 22"/>
              <a:gd name="T5" fmla="*/ 0 h 27"/>
              <a:gd name="T6" fmla="*/ 19 w 22"/>
              <a:gd name="T7" fmla="*/ 4 h 27"/>
              <a:gd name="T8" fmla="*/ 22 w 22"/>
              <a:gd name="T9" fmla="*/ 14 h 27"/>
              <a:gd name="T10" fmla="*/ 19 w 22"/>
              <a:gd name="T11" fmla="*/ 23 h 27"/>
              <a:gd name="T12" fmla="*/ 10 w 22"/>
              <a:gd name="T13" fmla="*/ 27 h 27"/>
              <a:gd name="T14" fmla="*/ 2 w 22"/>
              <a:gd name="T15" fmla="*/ 23 h 27"/>
              <a:gd name="T16" fmla="*/ 0 w 22"/>
              <a:gd name="T17" fmla="*/ 14 h 27"/>
              <a:gd name="T18" fmla="*/ 4 w 22"/>
              <a:gd name="T19" fmla="*/ 14 h 27"/>
              <a:gd name="T20" fmla="*/ 6 w 22"/>
              <a:gd name="T21" fmla="*/ 21 h 27"/>
              <a:gd name="T22" fmla="*/ 10 w 22"/>
              <a:gd name="T23" fmla="*/ 23 h 27"/>
              <a:gd name="T24" fmla="*/ 16 w 22"/>
              <a:gd name="T25" fmla="*/ 21 h 27"/>
              <a:gd name="T26" fmla="*/ 17 w 22"/>
              <a:gd name="T27" fmla="*/ 14 h 27"/>
              <a:gd name="T28" fmla="*/ 11 w 22"/>
              <a:gd name="T29" fmla="*/ 4 h 27"/>
              <a:gd name="T30" fmla="*/ 6 w 22"/>
              <a:gd name="T31" fmla="*/ 7 h 27"/>
              <a:gd name="T32" fmla="*/ 4 w 22"/>
              <a:gd name="T33" fmla="*/ 1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 h="27">
                <a:moveTo>
                  <a:pt x="0" y="14"/>
                </a:moveTo>
                <a:cubicBezTo>
                  <a:pt x="0" y="10"/>
                  <a:pt x="1" y="7"/>
                  <a:pt x="3" y="4"/>
                </a:cubicBezTo>
                <a:cubicBezTo>
                  <a:pt x="5" y="2"/>
                  <a:pt x="7" y="0"/>
                  <a:pt x="11" y="0"/>
                </a:cubicBezTo>
                <a:cubicBezTo>
                  <a:pt x="14" y="0"/>
                  <a:pt x="17" y="2"/>
                  <a:pt x="19" y="4"/>
                </a:cubicBezTo>
                <a:cubicBezTo>
                  <a:pt x="21" y="6"/>
                  <a:pt x="22" y="9"/>
                  <a:pt x="22" y="14"/>
                </a:cubicBezTo>
                <a:cubicBezTo>
                  <a:pt x="22" y="18"/>
                  <a:pt x="21" y="21"/>
                  <a:pt x="19" y="23"/>
                </a:cubicBezTo>
                <a:cubicBezTo>
                  <a:pt x="17" y="26"/>
                  <a:pt x="14" y="27"/>
                  <a:pt x="10" y="27"/>
                </a:cubicBezTo>
                <a:cubicBezTo>
                  <a:pt x="7" y="27"/>
                  <a:pt x="4" y="26"/>
                  <a:pt x="2" y="23"/>
                </a:cubicBezTo>
                <a:cubicBezTo>
                  <a:pt x="1" y="21"/>
                  <a:pt x="0" y="18"/>
                  <a:pt x="0" y="14"/>
                </a:cubicBezTo>
                <a:close/>
                <a:moveTo>
                  <a:pt x="4" y="14"/>
                </a:moveTo>
                <a:cubicBezTo>
                  <a:pt x="4" y="17"/>
                  <a:pt x="5" y="19"/>
                  <a:pt x="6" y="21"/>
                </a:cubicBezTo>
                <a:cubicBezTo>
                  <a:pt x="7" y="22"/>
                  <a:pt x="8" y="23"/>
                  <a:pt x="10" y="23"/>
                </a:cubicBezTo>
                <a:cubicBezTo>
                  <a:pt x="13" y="23"/>
                  <a:pt x="14" y="22"/>
                  <a:pt x="16" y="21"/>
                </a:cubicBezTo>
                <a:cubicBezTo>
                  <a:pt x="17" y="19"/>
                  <a:pt x="17" y="17"/>
                  <a:pt x="17" y="14"/>
                </a:cubicBezTo>
                <a:cubicBezTo>
                  <a:pt x="17" y="8"/>
                  <a:pt x="15" y="4"/>
                  <a:pt x="11" y="4"/>
                </a:cubicBezTo>
                <a:cubicBezTo>
                  <a:pt x="9" y="4"/>
                  <a:pt x="7" y="5"/>
                  <a:pt x="6" y="7"/>
                </a:cubicBezTo>
                <a:cubicBezTo>
                  <a:pt x="5" y="9"/>
                  <a:pt x="4" y="11"/>
                  <a:pt x="4" y="1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61" name="Freeform 3916"/>
          <p:cNvSpPr/>
          <p:nvPr/>
        </p:nvSpPr>
        <p:spPr bwMode="auto">
          <a:xfrm>
            <a:off x="7632520" y="5004300"/>
            <a:ext cx="41102" cy="41102"/>
          </a:xfrm>
          <a:custGeom>
            <a:avLst/>
            <a:gdLst>
              <a:gd name="T0" fmla="*/ 41 w 41"/>
              <a:gd name="T1" fmla="*/ 41 h 41"/>
              <a:gd name="T2" fmla="*/ 33 w 41"/>
              <a:gd name="T3" fmla="*/ 41 h 41"/>
              <a:gd name="T4" fmla="*/ 30 w 41"/>
              <a:gd name="T5" fmla="*/ 19 h 41"/>
              <a:gd name="T6" fmla="*/ 22 w 41"/>
              <a:gd name="T7" fmla="*/ 41 h 41"/>
              <a:gd name="T8" fmla="*/ 19 w 41"/>
              <a:gd name="T9" fmla="*/ 41 h 41"/>
              <a:gd name="T10" fmla="*/ 11 w 41"/>
              <a:gd name="T11" fmla="*/ 19 h 41"/>
              <a:gd name="T12" fmla="*/ 6 w 41"/>
              <a:gd name="T13" fmla="*/ 41 h 41"/>
              <a:gd name="T14" fmla="*/ 0 w 41"/>
              <a:gd name="T15" fmla="*/ 41 h 41"/>
              <a:gd name="T16" fmla="*/ 8 w 41"/>
              <a:gd name="T17" fmla="*/ 0 h 41"/>
              <a:gd name="T18" fmla="*/ 11 w 41"/>
              <a:gd name="T19" fmla="*/ 0 h 41"/>
              <a:gd name="T20" fmla="*/ 21 w 41"/>
              <a:gd name="T21" fmla="*/ 26 h 41"/>
              <a:gd name="T22" fmla="*/ 28 w 41"/>
              <a:gd name="T23" fmla="*/ 0 h 41"/>
              <a:gd name="T24" fmla="*/ 33 w 41"/>
              <a:gd name="T25" fmla="*/ 0 h 41"/>
              <a:gd name="T26" fmla="*/ 41 w 41"/>
              <a:gd name="T27"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1" h="41">
                <a:moveTo>
                  <a:pt x="41" y="41"/>
                </a:moveTo>
                <a:lnTo>
                  <a:pt x="33" y="41"/>
                </a:lnTo>
                <a:lnTo>
                  <a:pt x="30" y="19"/>
                </a:lnTo>
                <a:lnTo>
                  <a:pt x="22" y="41"/>
                </a:lnTo>
                <a:lnTo>
                  <a:pt x="19" y="41"/>
                </a:lnTo>
                <a:lnTo>
                  <a:pt x="11" y="19"/>
                </a:lnTo>
                <a:lnTo>
                  <a:pt x="6" y="41"/>
                </a:lnTo>
                <a:lnTo>
                  <a:pt x="0" y="41"/>
                </a:lnTo>
                <a:lnTo>
                  <a:pt x="8" y="0"/>
                </a:lnTo>
                <a:lnTo>
                  <a:pt x="11" y="0"/>
                </a:lnTo>
                <a:lnTo>
                  <a:pt x="21" y="26"/>
                </a:lnTo>
                <a:lnTo>
                  <a:pt x="28" y="0"/>
                </a:lnTo>
                <a:lnTo>
                  <a:pt x="33" y="0"/>
                </a:lnTo>
                <a:lnTo>
                  <a:pt x="41" y="4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62" name="Freeform 3917"/>
          <p:cNvSpPr/>
          <p:nvPr/>
        </p:nvSpPr>
        <p:spPr bwMode="auto">
          <a:xfrm>
            <a:off x="7678634" y="5004300"/>
            <a:ext cx="26064" cy="41102"/>
          </a:xfrm>
          <a:custGeom>
            <a:avLst/>
            <a:gdLst>
              <a:gd name="T0" fmla="*/ 7 w 26"/>
              <a:gd name="T1" fmla="*/ 6 h 41"/>
              <a:gd name="T2" fmla="*/ 7 w 26"/>
              <a:gd name="T3" fmla="*/ 15 h 41"/>
              <a:gd name="T4" fmla="*/ 20 w 26"/>
              <a:gd name="T5" fmla="*/ 15 h 41"/>
              <a:gd name="T6" fmla="*/ 20 w 26"/>
              <a:gd name="T7" fmla="*/ 22 h 41"/>
              <a:gd name="T8" fmla="*/ 7 w 26"/>
              <a:gd name="T9" fmla="*/ 22 h 41"/>
              <a:gd name="T10" fmla="*/ 7 w 26"/>
              <a:gd name="T11" fmla="*/ 34 h 41"/>
              <a:gd name="T12" fmla="*/ 26 w 26"/>
              <a:gd name="T13" fmla="*/ 34 h 41"/>
              <a:gd name="T14" fmla="*/ 26 w 26"/>
              <a:gd name="T15" fmla="*/ 41 h 41"/>
              <a:gd name="T16" fmla="*/ 0 w 26"/>
              <a:gd name="T17" fmla="*/ 41 h 41"/>
              <a:gd name="T18" fmla="*/ 0 w 26"/>
              <a:gd name="T19" fmla="*/ 0 h 41"/>
              <a:gd name="T20" fmla="*/ 26 w 26"/>
              <a:gd name="T21" fmla="*/ 0 h 41"/>
              <a:gd name="T22" fmla="*/ 26 w 26"/>
              <a:gd name="T23" fmla="*/ 6 h 41"/>
              <a:gd name="T24" fmla="*/ 7 w 26"/>
              <a:gd name="T25" fmla="*/ 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 h="41">
                <a:moveTo>
                  <a:pt x="7" y="6"/>
                </a:moveTo>
                <a:lnTo>
                  <a:pt x="7" y="15"/>
                </a:lnTo>
                <a:lnTo>
                  <a:pt x="20" y="15"/>
                </a:lnTo>
                <a:lnTo>
                  <a:pt x="20" y="22"/>
                </a:lnTo>
                <a:lnTo>
                  <a:pt x="7" y="22"/>
                </a:lnTo>
                <a:lnTo>
                  <a:pt x="7" y="34"/>
                </a:lnTo>
                <a:lnTo>
                  <a:pt x="26" y="34"/>
                </a:lnTo>
                <a:lnTo>
                  <a:pt x="26" y="41"/>
                </a:lnTo>
                <a:lnTo>
                  <a:pt x="0" y="41"/>
                </a:lnTo>
                <a:lnTo>
                  <a:pt x="0" y="0"/>
                </a:lnTo>
                <a:lnTo>
                  <a:pt x="26" y="0"/>
                </a:lnTo>
                <a:lnTo>
                  <a:pt x="26" y="6"/>
                </a:ln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63" name="Freeform 3918"/>
          <p:cNvSpPr/>
          <p:nvPr/>
        </p:nvSpPr>
        <p:spPr bwMode="auto">
          <a:xfrm>
            <a:off x="7729761" y="5004300"/>
            <a:ext cx="30074" cy="41102"/>
          </a:xfrm>
          <a:custGeom>
            <a:avLst/>
            <a:gdLst>
              <a:gd name="T0" fmla="*/ 24 w 30"/>
              <a:gd name="T1" fmla="*/ 41 h 41"/>
              <a:gd name="T2" fmla="*/ 24 w 30"/>
              <a:gd name="T3" fmla="*/ 22 h 41"/>
              <a:gd name="T4" fmla="*/ 7 w 30"/>
              <a:gd name="T5" fmla="*/ 22 h 41"/>
              <a:gd name="T6" fmla="*/ 7 w 30"/>
              <a:gd name="T7" fmla="*/ 41 h 41"/>
              <a:gd name="T8" fmla="*/ 0 w 30"/>
              <a:gd name="T9" fmla="*/ 41 h 41"/>
              <a:gd name="T10" fmla="*/ 0 w 30"/>
              <a:gd name="T11" fmla="*/ 0 h 41"/>
              <a:gd name="T12" fmla="*/ 7 w 30"/>
              <a:gd name="T13" fmla="*/ 0 h 41"/>
              <a:gd name="T14" fmla="*/ 7 w 30"/>
              <a:gd name="T15" fmla="*/ 15 h 41"/>
              <a:gd name="T16" fmla="*/ 24 w 30"/>
              <a:gd name="T17" fmla="*/ 15 h 41"/>
              <a:gd name="T18" fmla="*/ 24 w 30"/>
              <a:gd name="T19" fmla="*/ 0 h 41"/>
              <a:gd name="T20" fmla="*/ 30 w 30"/>
              <a:gd name="T21" fmla="*/ 0 h 41"/>
              <a:gd name="T22" fmla="*/ 30 w 30"/>
              <a:gd name="T23" fmla="*/ 41 h 41"/>
              <a:gd name="T24" fmla="*/ 24 w 30"/>
              <a:gd name="T25"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41">
                <a:moveTo>
                  <a:pt x="24" y="41"/>
                </a:moveTo>
                <a:lnTo>
                  <a:pt x="24" y="22"/>
                </a:lnTo>
                <a:lnTo>
                  <a:pt x="7" y="22"/>
                </a:lnTo>
                <a:lnTo>
                  <a:pt x="7" y="41"/>
                </a:lnTo>
                <a:lnTo>
                  <a:pt x="0" y="41"/>
                </a:lnTo>
                <a:lnTo>
                  <a:pt x="0" y="0"/>
                </a:lnTo>
                <a:lnTo>
                  <a:pt x="7" y="0"/>
                </a:lnTo>
                <a:lnTo>
                  <a:pt x="7" y="15"/>
                </a:lnTo>
                <a:lnTo>
                  <a:pt x="24" y="15"/>
                </a:lnTo>
                <a:lnTo>
                  <a:pt x="24" y="0"/>
                </a:lnTo>
                <a:lnTo>
                  <a:pt x="30" y="0"/>
                </a:lnTo>
                <a:lnTo>
                  <a:pt x="30" y="41"/>
                </a:lnTo>
                <a:lnTo>
                  <a:pt x="24" y="4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64" name="Freeform 3919"/>
          <p:cNvSpPr/>
          <p:nvPr/>
        </p:nvSpPr>
        <p:spPr bwMode="auto">
          <a:xfrm>
            <a:off x="7769860" y="5004300"/>
            <a:ext cx="26064" cy="41102"/>
          </a:xfrm>
          <a:custGeom>
            <a:avLst/>
            <a:gdLst>
              <a:gd name="T0" fmla="*/ 7 w 26"/>
              <a:gd name="T1" fmla="*/ 6 h 41"/>
              <a:gd name="T2" fmla="*/ 7 w 26"/>
              <a:gd name="T3" fmla="*/ 15 h 41"/>
              <a:gd name="T4" fmla="*/ 20 w 26"/>
              <a:gd name="T5" fmla="*/ 15 h 41"/>
              <a:gd name="T6" fmla="*/ 20 w 26"/>
              <a:gd name="T7" fmla="*/ 22 h 41"/>
              <a:gd name="T8" fmla="*/ 7 w 26"/>
              <a:gd name="T9" fmla="*/ 22 h 41"/>
              <a:gd name="T10" fmla="*/ 7 w 26"/>
              <a:gd name="T11" fmla="*/ 34 h 41"/>
              <a:gd name="T12" fmla="*/ 25 w 26"/>
              <a:gd name="T13" fmla="*/ 34 h 41"/>
              <a:gd name="T14" fmla="*/ 25 w 26"/>
              <a:gd name="T15" fmla="*/ 41 h 41"/>
              <a:gd name="T16" fmla="*/ 0 w 26"/>
              <a:gd name="T17" fmla="*/ 41 h 41"/>
              <a:gd name="T18" fmla="*/ 0 w 26"/>
              <a:gd name="T19" fmla="*/ 0 h 41"/>
              <a:gd name="T20" fmla="*/ 26 w 26"/>
              <a:gd name="T21" fmla="*/ 0 h 41"/>
              <a:gd name="T22" fmla="*/ 26 w 26"/>
              <a:gd name="T23" fmla="*/ 6 h 41"/>
              <a:gd name="T24" fmla="*/ 7 w 26"/>
              <a:gd name="T25" fmla="*/ 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 h="41">
                <a:moveTo>
                  <a:pt x="7" y="6"/>
                </a:moveTo>
                <a:lnTo>
                  <a:pt x="7" y="15"/>
                </a:lnTo>
                <a:lnTo>
                  <a:pt x="20" y="15"/>
                </a:lnTo>
                <a:lnTo>
                  <a:pt x="20" y="22"/>
                </a:lnTo>
                <a:lnTo>
                  <a:pt x="7" y="22"/>
                </a:lnTo>
                <a:lnTo>
                  <a:pt x="7" y="34"/>
                </a:lnTo>
                <a:lnTo>
                  <a:pt x="25" y="34"/>
                </a:lnTo>
                <a:lnTo>
                  <a:pt x="25" y="41"/>
                </a:lnTo>
                <a:lnTo>
                  <a:pt x="0" y="41"/>
                </a:lnTo>
                <a:lnTo>
                  <a:pt x="0" y="0"/>
                </a:lnTo>
                <a:lnTo>
                  <a:pt x="26" y="0"/>
                </a:lnTo>
                <a:lnTo>
                  <a:pt x="26" y="6"/>
                </a:lnTo>
                <a:lnTo>
                  <a:pt x="7"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65" name="Freeform 3920"/>
          <p:cNvSpPr>
            <a:spLocks noEditPoints="1"/>
          </p:cNvSpPr>
          <p:nvPr/>
        </p:nvSpPr>
        <p:spPr bwMode="auto">
          <a:xfrm>
            <a:off x="7798932" y="5004300"/>
            <a:ext cx="35087" cy="41102"/>
          </a:xfrm>
          <a:custGeom>
            <a:avLst/>
            <a:gdLst>
              <a:gd name="T0" fmla="*/ 27 w 35"/>
              <a:gd name="T1" fmla="*/ 41 h 41"/>
              <a:gd name="T2" fmla="*/ 24 w 35"/>
              <a:gd name="T3" fmla="*/ 31 h 41"/>
              <a:gd name="T4" fmla="*/ 11 w 35"/>
              <a:gd name="T5" fmla="*/ 31 h 41"/>
              <a:gd name="T6" fmla="*/ 8 w 35"/>
              <a:gd name="T7" fmla="*/ 41 h 41"/>
              <a:gd name="T8" fmla="*/ 0 w 35"/>
              <a:gd name="T9" fmla="*/ 41 h 41"/>
              <a:gd name="T10" fmla="*/ 16 w 35"/>
              <a:gd name="T11" fmla="*/ 0 h 41"/>
              <a:gd name="T12" fmla="*/ 19 w 35"/>
              <a:gd name="T13" fmla="*/ 0 h 41"/>
              <a:gd name="T14" fmla="*/ 35 w 35"/>
              <a:gd name="T15" fmla="*/ 41 h 41"/>
              <a:gd name="T16" fmla="*/ 27 w 35"/>
              <a:gd name="T17" fmla="*/ 41 h 41"/>
              <a:gd name="T18" fmla="*/ 18 w 35"/>
              <a:gd name="T19" fmla="*/ 11 h 41"/>
              <a:gd name="T20" fmla="*/ 13 w 35"/>
              <a:gd name="T21" fmla="*/ 26 h 41"/>
              <a:gd name="T22" fmla="*/ 22 w 35"/>
              <a:gd name="T23" fmla="*/ 26 h 41"/>
              <a:gd name="T24" fmla="*/ 18 w 35"/>
              <a:gd name="T25" fmla="*/ 1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 h="41">
                <a:moveTo>
                  <a:pt x="27" y="41"/>
                </a:moveTo>
                <a:lnTo>
                  <a:pt x="24" y="31"/>
                </a:lnTo>
                <a:lnTo>
                  <a:pt x="11" y="31"/>
                </a:lnTo>
                <a:lnTo>
                  <a:pt x="8" y="41"/>
                </a:lnTo>
                <a:lnTo>
                  <a:pt x="0" y="41"/>
                </a:lnTo>
                <a:lnTo>
                  <a:pt x="16" y="0"/>
                </a:lnTo>
                <a:lnTo>
                  <a:pt x="19" y="0"/>
                </a:lnTo>
                <a:lnTo>
                  <a:pt x="35" y="41"/>
                </a:lnTo>
                <a:lnTo>
                  <a:pt x="27" y="41"/>
                </a:lnTo>
                <a:close/>
                <a:moveTo>
                  <a:pt x="18" y="11"/>
                </a:moveTo>
                <a:lnTo>
                  <a:pt x="13" y="26"/>
                </a:lnTo>
                <a:lnTo>
                  <a:pt x="22" y="26"/>
                </a:lnTo>
                <a:lnTo>
                  <a:pt x="18" y="1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66" name="Freeform 3921"/>
          <p:cNvSpPr>
            <a:spLocks noEditPoints="1"/>
          </p:cNvSpPr>
          <p:nvPr/>
        </p:nvSpPr>
        <p:spPr bwMode="auto">
          <a:xfrm>
            <a:off x="7840033" y="5004300"/>
            <a:ext cx="30074" cy="41102"/>
          </a:xfrm>
          <a:custGeom>
            <a:avLst/>
            <a:gdLst>
              <a:gd name="T0" fmla="*/ 5 w 19"/>
              <a:gd name="T1" fmla="*/ 26 h 26"/>
              <a:gd name="T2" fmla="*/ 0 w 19"/>
              <a:gd name="T3" fmla="*/ 26 h 26"/>
              <a:gd name="T4" fmla="*/ 0 w 19"/>
              <a:gd name="T5" fmla="*/ 0 h 26"/>
              <a:gd name="T6" fmla="*/ 7 w 19"/>
              <a:gd name="T7" fmla="*/ 0 h 26"/>
              <a:gd name="T8" fmla="*/ 16 w 19"/>
              <a:gd name="T9" fmla="*/ 3 h 26"/>
              <a:gd name="T10" fmla="*/ 19 w 19"/>
              <a:gd name="T11" fmla="*/ 12 h 26"/>
              <a:gd name="T12" fmla="*/ 5 w 19"/>
              <a:gd name="T13" fmla="*/ 26 h 26"/>
              <a:gd name="T14" fmla="*/ 4 w 19"/>
              <a:gd name="T15" fmla="*/ 4 h 26"/>
              <a:gd name="T16" fmla="*/ 4 w 19"/>
              <a:gd name="T17" fmla="*/ 21 h 26"/>
              <a:gd name="T18" fmla="*/ 7 w 19"/>
              <a:gd name="T19" fmla="*/ 22 h 26"/>
              <a:gd name="T20" fmla="*/ 12 w 19"/>
              <a:gd name="T21" fmla="*/ 19 h 26"/>
              <a:gd name="T22" fmla="*/ 14 w 19"/>
              <a:gd name="T23" fmla="*/ 12 h 26"/>
              <a:gd name="T24" fmla="*/ 6 w 19"/>
              <a:gd name="T25" fmla="*/ 4 h 26"/>
              <a:gd name="T26" fmla="*/ 4 w 19"/>
              <a:gd name="T27" fmla="*/ 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26">
                <a:moveTo>
                  <a:pt x="5" y="26"/>
                </a:moveTo>
                <a:cubicBezTo>
                  <a:pt x="0" y="26"/>
                  <a:pt x="0" y="26"/>
                  <a:pt x="0" y="26"/>
                </a:cubicBezTo>
                <a:cubicBezTo>
                  <a:pt x="0" y="0"/>
                  <a:pt x="0" y="0"/>
                  <a:pt x="0" y="0"/>
                </a:cubicBezTo>
                <a:cubicBezTo>
                  <a:pt x="3" y="0"/>
                  <a:pt x="6" y="0"/>
                  <a:pt x="7" y="0"/>
                </a:cubicBezTo>
                <a:cubicBezTo>
                  <a:pt x="10" y="0"/>
                  <a:pt x="13" y="1"/>
                  <a:pt x="16" y="3"/>
                </a:cubicBezTo>
                <a:cubicBezTo>
                  <a:pt x="18" y="5"/>
                  <a:pt x="19" y="8"/>
                  <a:pt x="19" y="12"/>
                </a:cubicBezTo>
                <a:cubicBezTo>
                  <a:pt x="19" y="21"/>
                  <a:pt x="14" y="26"/>
                  <a:pt x="5" y="26"/>
                </a:cubicBezTo>
                <a:close/>
                <a:moveTo>
                  <a:pt x="4" y="4"/>
                </a:moveTo>
                <a:cubicBezTo>
                  <a:pt x="4" y="21"/>
                  <a:pt x="4" y="21"/>
                  <a:pt x="4" y="21"/>
                </a:cubicBezTo>
                <a:cubicBezTo>
                  <a:pt x="5" y="22"/>
                  <a:pt x="6" y="22"/>
                  <a:pt x="7" y="22"/>
                </a:cubicBezTo>
                <a:cubicBezTo>
                  <a:pt x="9" y="22"/>
                  <a:pt x="11" y="21"/>
                  <a:pt x="12" y="19"/>
                </a:cubicBezTo>
                <a:cubicBezTo>
                  <a:pt x="13" y="17"/>
                  <a:pt x="14" y="15"/>
                  <a:pt x="14" y="12"/>
                </a:cubicBezTo>
                <a:cubicBezTo>
                  <a:pt x="14" y="7"/>
                  <a:pt x="12" y="4"/>
                  <a:pt x="6" y="4"/>
                </a:cubicBezTo>
                <a:cubicBezTo>
                  <a:pt x="6" y="4"/>
                  <a:pt x="5" y="4"/>
                  <a:pt x="4"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67" name="Freeform 3922"/>
          <p:cNvSpPr/>
          <p:nvPr/>
        </p:nvSpPr>
        <p:spPr bwMode="auto">
          <a:xfrm>
            <a:off x="7878127" y="5004300"/>
            <a:ext cx="25062" cy="41102"/>
          </a:xfrm>
          <a:custGeom>
            <a:avLst/>
            <a:gdLst>
              <a:gd name="T0" fmla="*/ 0 w 25"/>
              <a:gd name="T1" fmla="*/ 41 h 41"/>
              <a:gd name="T2" fmla="*/ 0 w 25"/>
              <a:gd name="T3" fmla="*/ 0 h 41"/>
              <a:gd name="T4" fmla="*/ 6 w 25"/>
              <a:gd name="T5" fmla="*/ 0 h 41"/>
              <a:gd name="T6" fmla="*/ 6 w 25"/>
              <a:gd name="T7" fmla="*/ 34 h 41"/>
              <a:gd name="T8" fmla="*/ 25 w 25"/>
              <a:gd name="T9" fmla="*/ 34 h 41"/>
              <a:gd name="T10" fmla="*/ 25 w 25"/>
              <a:gd name="T11" fmla="*/ 41 h 41"/>
              <a:gd name="T12" fmla="*/ 0 w 25"/>
              <a:gd name="T13" fmla="*/ 41 h 41"/>
            </a:gdLst>
            <a:ahLst/>
            <a:cxnLst>
              <a:cxn ang="0">
                <a:pos x="T0" y="T1"/>
              </a:cxn>
              <a:cxn ang="0">
                <a:pos x="T2" y="T3"/>
              </a:cxn>
              <a:cxn ang="0">
                <a:pos x="T4" y="T5"/>
              </a:cxn>
              <a:cxn ang="0">
                <a:pos x="T6" y="T7"/>
              </a:cxn>
              <a:cxn ang="0">
                <a:pos x="T8" y="T9"/>
              </a:cxn>
              <a:cxn ang="0">
                <a:pos x="T10" y="T11"/>
              </a:cxn>
              <a:cxn ang="0">
                <a:pos x="T12" y="T13"/>
              </a:cxn>
            </a:cxnLst>
            <a:rect l="0" t="0" r="r" b="b"/>
            <a:pathLst>
              <a:path w="25" h="41">
                <a:moveTo>
                  <a:pt x="0" y="41"/>
                </a:moveTo>
                <a:lnTo>
                  <a:pt x="0" y="0"/>
                </a:lnTo>
                <a:lnTo>
                  <a:pt x="6" y="0"/>
                </a:lnTo>
                <a:lnTo>
                  <a:pt x="6" y="34"/>
                </a:lnTo>
                <a:lnTo>
                  <a:pt x="25" y="34"/>
                </a:lnTo>
                <a:lnTo>
                  <a:pt x="25" y="41"/>
                </a:lnTo>
                <a:lnTo>
                  <a:pt x="0" y="4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68" name="Rectangle 3923"/>
          <p:cNvSpPr>
            <a:spLocks noChangeArrowheads="1"/>
          </p:cNvSpPr>
          <p:nvPr/>
        </p:nvSpPr>
        <p:spPr bwMode="auto">
          <a:xfrm>
            <a:off x="7909204" y="5004300"/>
            <a:ext cx="8020" cy="4110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269" name="Freeform 3924"/>
          <p:cNvSpPr/>
          <p:nvPr/>
        </p:nvSpPr>
        <p:spPr bwMode="auto">
          <a:xfrm>
            <a:off x="7926246" y="5004300"/>
            <a:ext cx="29072" cy="41102"/>
          </a:xfrm>
          <a:custGeom>
            <a:avLst/>
            <a:gdLst>
              <a:gd name="T0" fmla="*/ 27 w 29"/>
              <a:gd name="T1" fmla="*/ 41 h 41"/>
              <a:gd name="T2" fmla="*/ 7 w 29"/>
              <a:gd name="T3" fmla="*/ 15 h 41"/>
              <a:gd name="T4" fmla="*/ 7 w 29"/>
              <a:gd name="T5" fmla="*/ 41 h 41"/>
              <a:gd name="T6" fmla="*/ 0 w 29"/>
              <a:gd name="T7" fmla="*/ 41 h 41"/>
              <a:gd name="T8" fmla="*/ 0 w 29"/>
              <a:gd name="T9" fmla="*/ 0 h 41"/>
              <a:gd name="T10" fmla="*/ 4 w 29"/>
              <a:gd name="T11" fmla="*/ 0 h 41"/>
              <a:gd name="T12" fmla="*/ 22 w 29"/>
              <a:gd name="T13" fmla="*/ 23 h 41"/>
              <a:gd name="T14" fmla="*/ 22 w 29"/>
              <a:gd name="T15" fmla="*/ 0 h 41"/>
              <a:gd name="T16" fmla="*/ 29 w 29"/>
              <a:gd name="T17" fmla="*/ 0 h 41"/>
              <a:gd name="T18" fmla="*/ 29 w 29"/>
              <a:gd name="T19" fmla="*/ 41 h 41"/>
              <a:gd name="T20" fmla="*/ 27 w 29"/>
              <a:gd name="T21"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 h="41">
                <a:moveTo>
                  <a:pt x="27" y="41"/>
                </a:moveTo>
                <a:lnTo>
                  <a:pt x="7" y="15"/>
                </a:lnTo>
                <a:lnTo>
                  <a:pt x="7" y="41"/>
                </a:lnTo>
                <a:lnTo>
                  <a:pt x="0" y="41"/>
                </a:lnTo>
                <a:lnTo>
                  <a:pt x="0" y="0"/>
                </a:lnTo>
                <a:lnTo>
                  <a:pt x="4" y="0"/>
                </a:lnTo>
                <a:lnTo>
                  <a:pt x="22" y="23"/>
                </a:lnTo>
                <a:lnTo>
                  <a:pt x="22" y="0"/>
                </a:lnTo>
                <a:lnTo>
                  <a:pt x="29" y="0"/>
                </a:lnTo>
                <a:lnTo>
                  <a:pt x="29" y="41"/>
                </a:lnTo>
                <a:lnTo>
                  <a:pt x="27" y="4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70" name="Freeform 3925"/>
          <p:cNvSpPr/>
          <p:nvPr/>
        </p:nvSpPr>
        <p:spPr bwMode="auto">
          <a:xfrm>
            <a:off x="7964340" y="5004300"/>
            <a:ext cx="27067" cy="41102"/>
          </a:xfrm>
          <a:custGeom>
            <a:avLst/>
            <a:gdLst>
              <a:gd name="T0" fmla="*/ 8 w 27"/>
              <a:gd name="T1" fmla="*/ 6 h 41"/>
              <a:gd name="T2" fmla="*/ 8 w 27"/>
              <a:gd name="T3" fmla="*/ 15 h 41"/>
              <a:gd name="T4" fmla="*/ 22 w 27"/>
              <a:gd name="T5" fmla="*/ 15 h 41"/>
              <a:gd name="T6" fmla="*/ 22 w 27"/>
              <a:gd name="T7" fmla="*/ 22 h 41"/>
              <a:gd name="T8" fmla="*/ 8 w 27"/>
              <a:gd name="T9" fmla="*/ 22 h 41"/>
              <a:gd name="T10" fmla="*/ 8 w 27"/>
              <a:gd name="T11" fmla="*/ 34 h 41"/>
              <a:gd name="T12" fmla="*/ 27 w 27"/>
              <a:gd name="T13" fmla="*/ 34 h 41"/>
              <a:gd name="T14" fmla="*/ 27 w 27"/>
              <a:gd name="T15" fmla="*/ 41 h 41"/>
              <a:gd name="T16" fmla="*/ 0 w 27"/>
              <a:gd name="T17" fmla="*/ 41 h 41"/>
              <a:gd name="T18" fmla="*/ 0 w 27"/>
              <a:gd name="T19" fmla="*/ 0 h 41"/>
              <a:gd name="T20" fmla="*/ 27 w 27"/>
              <a:gd name="T21" fmla="*/ 0 h 41"/>
              <a:gd name="T22" fmla="*/ 27 w 27"/>
              <a:gd name="T23" fmla="*/ 6 h 41"/>
              <a:gd name="T24" fmla="*/ 8 w 27"/>
              <a:gd name="T25" fmla="*/ 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41">
                <a:moveTo>
                  <a:pt x="8" y="6"/>
                </a:moveTo>
                <a:lnTo>
                  <a:pt x="8" y="15"/>
                </a:lnTo>
                <a:lnTo>
                  <a:pt x="22" y="15"/>
                </a:lnTo>
                <a:lnTo>
                  <a:pt x="22" y="22"/>
                </a:lnTo>
                <a:lnTo>
                  <a:pt x="8" y="22"/>
                </a:lnTo>
                <a:lnTo>
                  <a:pt x="8" y="34"/>
                </a:lnTo>
                <a:lnTo>
                  <a:pt x="27" y="34"/>
                </a:lnTo>
                <a:lnTo>
                  <a:pt x="27" y="41"/>
                </a:lnTo>
                <a:lnTo>
                  <a:pt x="0" y="41"/>
                </a:lnTo>
                <a:lnTo>
                  <a:pt x="0" y="0"/>
                </a:lnTo>
                <a:lnTo>
                  <a:pt x="27" y="0"/>
                </a:lnTo>
                <a:lnTo>
                  <a:pt x="27" y="6"/>
                </a:lnTo>
                <a:lnTo>
                  <a:pt x="8"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71" name="Freeform 3926"/>
          <p:cNvSpPr/>
          <p:nvPr/>
        </p:nvSpPr>
        <p:spPr bwMode="auto">
          <a:xfrm>
            <a:off x="8014464" y="5002295"/>
            <a:ext cx="33082" cy="43107"/>
          </a:xfrm>
          <a:custGeom>
            <a:avLst/>
            <a:gdLst>
              <a:gd name="T0" fmla="*/ 20 w 21"/>
              <a:gd name="T1" fmla="*/ 3 h 27"/>
              <a:gd name="T2" fmla="*/ 18 w 21"/>
              <a:gd name="T3" fmla="*/ 7 h 27"/>
              <a:gd name="T4" fmla="*/ 16 w 21"/>
              <a:gd name="T5" fmla="*/ 5 h 27"/>
              <a:gd name="T6" fmla="*/ 13 w 21"/>
              <a:gd name="T7" fmla="*/ 5 h 27"/>
              <a:gd name="T8" fmla="*/ 7 w 21"/>
              <a:gd name="T9" fmla="*/ 7 h 27"/>
              <a:gd name="T10" fmla="*/ 5 w 21"/>
              <a:gd name="T11" fmla="*/ 14 h 27"/>
              <a:gd name="T12" fmla="*/ 7 w 21"/>
              <a:gd name="T13" fmla="*/ 21 h 27"/>
              <a:gd name="T14" fmla="*/ 13 w 21"/>
              <a:gd name="T15" fmla="*/ 23 h 27"/>
              <a:gd name="T16" fmla="*/ 17 w 21"/>
              <a:gd name="T17" fmla="*/ 22 h 27"/>
              <a:gd name="T18" fmla="*/ 17 w 21"/>
              <a:gd name="T19" fmla="*/ 17 h 27"/>
              <a:gd name="T20" fmla="*/ 13 w 21"/>
              <a:gd name="T21" fmla="*/ 17 h 27"/>
              <a:gd name="T22" fmla="*/ 13 w 21"/>
              <a:gd name="T23" fmla="*/ 13 h 27"/>
              <a:gd name="T24" fmla="*/ 21 w 21"/>
              <a:gd name="T25" fmla="*/ 13 h 27"/>
              <a:gd name="T26" fmla="*/ 21 w 21"/>
              <a:gd name="T27" fmla="*/ 24 h 27"/>
              <a:gd name="T28" fmla="*/ 17 w 21"/>
              <a:gd name="T29" fmla="*/ 26 h 27"/>
              <a:gd name="T30" fmla="*/ 12 w 21"/>
              <a:gd name="T31" fmla="*/ 27 h 27"/>
              <a:gd name="T32" fmla="*/ 3 w 21"/>
              <a:gd name="T33" fmla="*/ 23 h 27"/>
              <a:gd name="T34" fmla="*/ 0 w 21"/>
              <a:gd name="T35" fmla="*/ 14 h 27"/>
              <a:gd name="T36" fmla="*/ 3 w 21"/>
              <a:gd name="T37" fmla="*/ 4 h 27"/>
              <a:gd name="T38" fmla="*/ 13 w 21"/>
              <a:gd name="T39" fmla="*/ 0 h 27"/>
              <a:gd name="T40" fmla="*/ 20 w 21"/>
              <a:gd name="T41" fmla="*/ 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 h="27">
                <a:moveTo>
                  <a:pt x="20" y="3"/>
                </a:moveTo>
                <a:cubicBezTo>
                  <a:pt x="18" y="7"/>
                  <a:pt x="18" y="7"/>
                  <a:pt x="18" y="7"/>
                </a:cubicBezTo>
                <a:cubicBezTo>
                  <a:pt x="18" y="6"/>
                  <a:pt x="17" y="6"/>
                  <a:pt x="16" y="5"/>
                </a:cubicBezTo>
                <a:cubicBezTo>
                  <a:pt x="15" y="5"/>
                  <a:pt x="14" y="5"/>
                  <a:pt x="13" y="5"/>
                </a:cubicBezTo>
                <a:cubicBezTo>
                  <a:pt x="10" y="5"/>
                  <a:pt x="8" y="5"/>
                  <a:pt x="7" y="7"/>
                </a:cubicBezTo>
                <a:cubicBezTo>
                  <a:pt x="5" y="9"/>
                  <a:pt x="5" y="11"/>
                  <a:pt x="5" y="14"/>
                </a:cubicBezTo>
                <a:cubicBezTo>
                  <a:pt x="5" y="17"/>
                  <a:pt x="5" y="19"/>
                  <a:pt x="7" y="21"/>
                </a:cubicBezTo>
                <a:cubicBezTo>
                  <a:pt x="8" y="22"/>
                  <a:pt x="10" y="23"/>
                  <a:pt x="13" y="23"/>
                </a:cubicBezTo>
                <a:cubicBezTo>
                  <a:pt x="14" y="23"/>
                  <a:pt x="16" y="23"/>
                  <a:pt x="17" y="22"/>
                </a:cubicBezTo>
                <a:cubicBezTo>
                  <a:pt x="17" y="17"/>
                  <a:pt x="17" y="17"/>
                  <a:pt x="17" y="17"/>
                </a:cubicBezTo>
                <a:cubicBezTo>
                  <a:pt x="13" y="17"/>
                  <a:pt x="13" y="17"/>
                  <a:pt x="13" y="17"/>
                </a:cubicBezTo>
                <a:cubicBezTo>
                  <a:pt x="13" y="13"/>
                  <a:pt x="13" y="13"/>
                  <a:pt x="13" y="13"/>
                </a:cubicBezTo>
                <a:cubicBezTo>
                  <a:pt x="21" y="13"/>
                  <a:pt x="21" y="13"/>
                  <a:pt x="21" y="13"/>
                </a:cubicBezTo>
                <a:cubicBezTo>
                  <a:pt x="21" y="24"/>
                  <a:pt x="21" y="24"/>
                  <a:pt x="21" y="24"/>
                </a:cubicBezTo>
                <a:cubicBezTo>
                  <a:pt x="20" y="25"/>
                  <a:pt x="19" y="26"/>
                  <a:pt x="17" y="26"/>
                </a:cubicBezTo>
                <a:cubicBezTo>
                  <a:pt x="15" y="27"/>
                  <a:pt x="14" y="27"/>
                  <a:pt x="12" y="27"/>
                </a:cubicBezTo>
                <a:cubicBezTo>
                  <a:pt x="8" y="27"/>
                  <a:pt x="5" y="26"/>
                  <a:pt x="3" y="23"/>
                </a:cubicBezTo>
                <a:cubicBezTo>
                  <a:pt x="1" y="21"/>
                  <a:pt x="0" y="18"/>
                  <a:pt x="0" y="14"/>
                </a:cubicBezTo>
                <a:cubicBezTo>
                  <a:pt x="0" y="10"/>
                  <a:pt x="1" y="7"/>
                  <a:pt x="3" y="4"/>
                </a:cubicBezTo>
                <a:cubicBezTo>
                  <a:pt x="6" y="2"/>
                  <a:pt x="9" y="0"/>
                  <a:pt x="13" y="0"/>
                </a:cubicBezTo>
                <a:cubicBezTo>
                  <a:pt x="16" y="0"/>
                  <a:pt x="18" y="1"/>
                  <a:pt x="20"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72" name="Freeform 3927"/>
          <p:cNvSpPr>
            <a:spLocks noEditPoints="1"/>
          </p:cNvSpPr>
          <p:nvPr/>
        </p:nvSpPr>
        <p:spPr bwMode="auto">
          <a:xfrm>
            <a:off x="8053561" y="5002295"/>
            <a:ext cx="35087" cy="43107"/>
          </a:xfrm>
          <a:custGeom>
            <a:avLst/>
            <a:gdLst>
              <a:gd name="T0" fmla="*/ 0 w 22"/>
              <a:gd name="T1" fmla="*/ 14 h 27"/>
              <a:gd name="T2" fmla="*/ 3 w 22"/>
              <a:gd name="T3" fmla="*/ 4 h 27"/>
              <a:gd name="T4" fmla="*/ 11 w 22"/>
              <a:gd name="T5" fmla="*/ 0 h 27"/>
              <a:gd name="T6" fmla="*/ 19 w 22"/>
              <a:gd name="T7" fmla="*/ 4 h 27"/>
              <a:gd name="T8" fmla="*/ 22 w 22"/>
              <a:gd name="T9" fmla="*/ 14 h 27"/>
              <a:gd name="T10" fmla="*/ 19 w 22"/>
              <a:gd name="T11" fmla="*/ 23 h 27"/>
              <a:gd name="T12" fmla="*/ 10 w 22"/>
              <a:gd name="T13" fmla="*/ 27 h 27"/>
              <a:gd name="T14" fmla="*/ 2 w 22"/>
              <a:gd name="T15" fmla="*/ 23 h 27"/>
              <a:gd name="T16" fmla="*/ 0 w 22"/>
              <a:gd name="T17" fmla="*/ 14 h 27"/>
              <a:gd name="T18" fmla="*/ 4 w 22"/>
              <a:gd name="T19" fmla="*/ 14 h 27"/>
              <a:gd name="T20" fmla="*/ 6 w 22"/>
              <a:gd name="T21" fmla="*/ 21 h 27"/>
              <a:gd name="T22" fmla="*/ 10 w 22"/>
              <a:gd name="T23" fmla="*/ 23 h 27"/>
              <a:gd name="T24" fmla="*/ 16 w 22"/>
              <a:gd name="T25" fmla="*/ 21 h 27"/>
              <a:gd name="T26" fmla="*/ 17 w 22"/>
              <a:gd name="T27" fmla="*/ 14 h 27"/>
              <a:gd name="T28" fmla="*/ 11 w 22"/>
              <a:gd name="T29" fmla="*/ 4 h 27"/>
              <a:gd name="T30" fmla="*/ 6 w 22"/>
              <a:gd name="T31" fmla="*/ 7 h 27"/>
              <a:gd name="T32" fmla="*/ 4 w 22"/>
              <a:gd name="T33" fmla="*/ 1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 h="27">
                <a:moveTo>
                  <a:pt x="0" y="14"/>
                </a:moveTo>
                <a:cubicBezTo>
                  <a:pt x="0" y="10"/>
                  <a:pt x="1" y="7"/>
                  <a:pt x="3" y="4"/>
                </a:cubicBezTo>
                <a:cubicBezTo>
                  <a:pt x="5" y="2"/>
                  <a:pt x="7" y="0"/>
                  <a:pt x="11" y="0"/>
                </a:cubicBezTo>
                <a:cubicBezTo>
                  <a:pt x="14" y="0"/>
                  <a:pt x="17" y="2"/>
                  <a:pt x="19" y="4"/>
                </a:cubicBezTo>
                <a:cubicBezTo>
                  <a:pt x="21" y="6"/>
                  <a:pt x="22" y="9"/>
                  <a:pt x="22" y="14"/>
                </a:cubicBezTo>
                <a:cubicBezTo>
                  <a:pt x="22" y="18"/>
                  <a:pt x="21" y="21"/>
                  <a:pt x="19" y="23"/>
                </a:cubicBezTo>
                <a:cubicBezTo>
                  <a:pt x="17" y="26"/>
                  <a:pt x="14" y="27"/>
                  <a:pt x="10" y="27"/>
                </a:cubicBezTo>
                <a:cubicBezTo>
                  <a:pt x="7" y="27"/>
                  <a:pt x="4" y="26"/>
                  <a:pt x="2" y="23"/>
                </a:cubicBezTo>
                <a:cubicBezTo>
                  <a:pt x="1" y="21"/>
                  <a:pt x="0" y="18"/>
                  <a:pt x="0" y="14"/>
                </a:cubicBezTo>
                <a:close/>
                <a:moveTo>
                  <a:pt x="4" y="14"/>
                </a:moveTo>
                <a:cubicBezTo>
                  <a:pt x="4" y="17"/>
                  <a:pt x="5" y="19"/>
                  <a:pt x="6" y="21"/>
                </a:cubicBezTo>
                <a:cubicBezTo>
                  <a:pt x="7" y="22"/>
                  <a:pt x="8" y="23"/>
                  <a:pt x="10" y="23"/>
                </a:cubicBezTo>
                <a:cubicBezTo>
                  <a:pt x="13" y="23"/>
                  <a:pt x="14" y="22"/>
                  <a:pt x="16" y="21"/>
                </a:cubicBezTo>
                <a:cubicBezTo>
                  <a:pt x="17" y="19"/>
                  <a:pt x="17" y="17"/>
                  <a:pt x="17" y="14"/>
                </a:cubicBezTo>
                <a:cubicBezTo>
                  <a:pt x="17" y="8"/>
                  <a:pt x="15" y="4"/>
                  <a:pt x="11" y="4"/>
                </a:cubicBezTo>
                <a:cubicBezTo>
                  <a:pt x="9" y="4"/>
                  <a:pt x="7" y="5"/>
                  <a:pt x="6" y="7"/>
                </a:cubicBezTo>
                <a:cubicBezTo>
                  <a:pt x="5" y="9"/>
                  <a:pt x="4" y="11"/>
                  <a:pt x="4" y="1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73" name="Freeform 3928"/>
          <p:cNvSpPr/>
          <p:nvPr/>
        </p:nvSpPr>
        <p:spPr bwMode="auto">
          <a:xfrm>
            <a:off x="8096667" y="5004300"/>
            <a:ext cx="25062" cy="41102"/>
          </a:xfrm>
          <a:custGeom>
            <a:avLst/>
            <a:gdLst>
              <a:gd name="T0" fmla="*/ 6 w 25"/>
              <a:gd name="T1" fmla="*/ 6 h 41"/>
              <a:gd name="T2" fmla="*/ 6 w 25"/>
              <a:gd name="T3" fmla="*/ 15 h 41"/>
              <a:gd name="T4" fmla="*/ 20 w 25"/>
              <a:gd name="T5" fmla="*/ 15 h 41"/>
              <a:gd name="T6" fmla="*/ 20 w 25"/>
              <a:gd name="T7" fmla="*/ 22 h 41"/>
              <a:gd name="T8" fmla="*/ 6 w 25"/>
              <a:gd name="T9" fmla="*/ 22 h 41"/>
              <a:gd name="T10" fmla="*/ 6 w 25"/>
              <a:gd name="T11" fmla="*/ 34 h 41"/>
              <a:gd name="T12" fmla="*/ 25 w 25"/>
              <a:gd name="T13" fmla="*/ 34 h 41"/>
              <a:gd name="T14" fmla="*/ 25 w 25"/>
              <a:gd name="T15" fmla="*/ 41 h 41"/>
              <a:gd name="T16" fmla="*/ 0 w 25"/>
              <a:gd name="T17" fmla="*/ 41 h 41"/>
              <a:gd name="T18" fmla="*/ 0 w 25"/>
              <a:gd name="T19" fmla="*/ 0 h 41"/>
              <a:gd name="T20" fmla="*/ 25 w 25"/>
              <a:gd name="T21" fmla="*/ 0 h 41"/>
              <a:gd name="T22" fmla="*/ 25 w 25"/>
              <a:gd name="T23" fmla="*/ 6 h 41"/>
              <a:gd name="T24" fmla="*/ 6 w 25"/>
              <a:gd name="T25" fmla="*/ 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41">
                <a:moveTo>
                  <a:pt x="6" y="6"/>
                </a:moveTo>
                <a:lnTo>
                  <a:pt x="6" y="15"/>
                </a:lnTo>
                <a:lnTo>
                  <a:pt x="20" y="15"/>
                </a:lnTo>
                <a:lnTo>
                  <a:pt x="20" y="22"/>
                </a:lnTo>
                <a:lnTo>
                  <a:pt x="6" y="22"/>
                </a:lnTo>
                <a:lnTo>
                  <a:pt x="6" y="34"/>
                </a:lnTo>
                <a:lnTo>
                  <a:pt x="25" y="34"/>
                </a:lnTo>
                <a:lnTo>
                  <a:pt x="25" y="41"/>
                </a:lnTo>
                <a:lnTo>
                  <a:pt x="0" y="41"/>
                </a:lnTo>
                <a:lnTo>
                  <a:pt x="0" y="0"/>
                </a:lnTo>
                <a:lnTo>
                  <a:pt x="25" y="0"/>
                </a:lnTo>
                <a:lnTo>
                  <a:pt x="25" y="6"/>
                </a:lnTo>
                <a:lnTo>
                  <a:pt x="6"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74" name="Freeform 3929"/>
          <p:cNvSpPr/>
          <p:nvPr/>
        </p:nvSpPr>
        <p:spPr bwMode="auto">
          <a:xfrm>
            <a:off x="8127744" y="5002295"/>
            <a:ext cx="24059" cy="43107"/>
          </a:xfrm>
          <a:custGeom>
            <a:avLst/>
            <a:gdLst>
              <a:gd name="T0" fmla="*/ 0 w 15"/>
              <a:gd name="T1" fmla="*/ 25 h 27"/>
              <a:gd name="T2" fmla="*/ 1 w 15"/>
              <a:gd name="T3" fmla="*/ 21 h 27"/>
              <a:gd name="T4" fmla="*/ 7 w 15"/>
              <a:gd name="T5" fmla="*/ 23 h 27"/>
              <a:gd name="T6" fmla="*/ 11 w 15"/>
              <a:gd name="T7" fmla="*/ 20 h 27"/>
              <a:gd name="T8" fmla="*/ 10 w 15"/>
              <a:gd name="T9" fmla="*/ 18 h 27"/>
              <a:gd name="T10" fmla="*/ 6 w 15"/>
              <a:gd name="T11" fmla="*/ 15 h 27"/>
              <a:gd name="T12" fmla="*/ 2 w 15"/>
              <a:gd name="T13" fmla="*/ 13 h 27"/>
              <a:gd name="T14" fmla="*/ 0 w 15"/>
              <a:gd name="T15" fmla="*/ 10 h 27"/>
              <a:gd name="T16" fmla="*/ 0 w 15"/>
              <a:gd name="T17" fmla="*/ 7 h 27"/>
              <a:gd name="T18" fmla="*/ 2 w 15"/>
              <a:gd name="T19" fmla="*/ 2 h 27"/>
              <a:gd name="T20" fmla="*/ 8 w 15"/>
              <a:gd name="T21" fmla="*/ 0 h 27"/>
              <a:gd name="T22" fmla="*/ 14 w 15"/>
              <a:gd name="T23" fmla="*/ 2 h 27"/>
              <a:gd name="T24" fmla="*/ 13 w 15"/>
              <a:gd name="T25" fmla="*/ 6 h 27"/>
              <a:gd name="T26" fmla="*/ 8 w 15"/>
              <a:gd name="T27" fmla="*/ 4 h 27"/>
              <a:gd name="T28" fmla="*/ 5 w 15"/>
              <a:gd name="T29" fmla="*/ 5 h 27"/>
              <a:gd name="T30" fmla="*/ 4 w 15"/>
              <a:gd name="T31" fmla="*/ 7 h 27"/>
              <a:gd name="T32" fmla="*/ 9 w 15"/>
              <a:gd name="T33" fmla="*/ 12 h 27"/>
              <a:gd name="T34" fmla="*/ 13 w 15"/>
              <a:gd name="T35" fmla="*/ 14 h 27"/>
              <a:gd name="T36" fmla="*/ 15 w 15"/>
              <a:gd name="T37" fmla="*/ 17 h 27"/>
              <a:gd name="T38" fmla="*/ 15 w 15"/>
              <a:gd name="T39" fmla="*/ 20 h 27"/>
              <a:gd name="T40" fmla="*/ 13 w 15"/>
              <a:gd name="T41" fmla="*/ 25 h 27"/>
              <a:gd name="T42" fmla="*/ 6 w 15"/>
              <a:gd name="T43" fmla="*/ 27 h 27"/>
              <a:gd name="T44" fmla="*/ 0 w 15"/>
              <a:gd name="T45" fmla="*/ 2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27">
                <a:moveTo>
                  <a:pt x="0" y="25"/>
                </a:moveTo>
                <a:cubicBezTo>
                  <a:pt x="1" y="21"/>
                  <a:pt x="1" y="21"/>
                  <a:pt x="1" y="21"/>
                </a:cubicBezTo>
                <a:cubicBezTo>
                  <a:pt x="3" y="22"/>
                  <a:pt x="5" y="23"/>
                  <a:pt x="7" y="23"/>
                </a:cubicBezTo>
                <a:cubicBezTo>
                  <a:pt x="9" y="23"/>
                  <a:pt x="11" y="22"/>
                  <a:pt x="11" y="20"/>
                </a:cubicBezTo>
                <a:cubicBezTo>
                  <a:pt x="11" y="19"/>
                  <a:pt x="10" y="18"/>
                  <a:pt x="10" y="18"/>
                </a:cubicBezTo>
                <a:cubicBezTo>
                  <a:pt x="9" y="17"/>
                  <a:pt x="8" y="16"/>
                  <a:pt x="6" y="15"/>
                </a:cubicBezTo>
                <a:cubicBezTo>
                  <a:pt x="4" y="14"/>
                  <a:pt x="3" y="13"/>
                  <a:pt x="2" y="13"/>
                </a:cubicBezTo>
                <a:cubicBezTo>
                  <a:pt x="1" y="12"/>
                  <a:pt x="1" y="11"/>
                  <a:pt x="0" y="10"/>
                </a:cubicBezTo>
                <a:cubicBezTo>
                  <a:pt x="0" y="9"/>
                  <a:pt x="0" y="8"/>
                  <a:pt x="0" y="7"/>
                </a:cubicBezTo>
                <a:cubicBezTo>
                  <a:pt x="0" y="5"/>
                  <a:pt x="0" y="4"/>
                  <a:pt x="2" y="2"/>
                </a:cubicBezTo>
                <a:cubicBezTo>
                  <a:pt x="3" y="1"/>
                  <a:pt x="5" y="0"/>
                  <a:pt x="8" y="0"/>
                </a:cubicBezTo>
                <a:cubicBezTo>
                  <a:pt x="11" y="0"/>
                  <a:pt x="13" y="1"/>
                  <a:pt x="14" y="2"/>
                </a:cubicBezTo>
                <a:cubicBezTo>
                  <a:pt x="13" y="6"/>
                  <a:pt x="13" y="6"/>
                  <a:pt x="13" y="6"/>
                </a:cubicBezTo>
                <a:cubicBezTo>
                  <a:pt x="11" y="5"/>
                  <a:pt x="9" y="4"/>
                  <a:pt x="8" y="4"/>
                </a:cubicBezTo>
                <a:cubicBezTo>
                  <a:pt x="7" y="4"/>
                  <a:pt x="6" y="5"/>
                  <a:pt x="5" y="5"/>
                </a:cubicBezTo>
                <a:cubicBezTo>
                  <a:pt x="5" y="6"/>
                  <a:pt x="4" y="6"/>
                  <a:pt x="4" y="7"/>
                </a:cubicBezTo>
                <a:cubicBezTo>
                  <a:pt x="4" y="9"/>
                  <a:pt x="6" y="10"/>
                  <a:pt x="9" y="12"/>
                </a:cubicBezTo>
                <a:cubicBezTo>
                  <a:pt x="11" y="13"/>
                  <a:pt x="12" y="14"/>
                  <a:pt x="13" y="14"/>
                </a:cubicBezTo>
                <a:cubicBezTo>
                  <a:pt x="14" y="15"/>
                  <a:pt x="14" y="16"/>
                  <a:pt x="15" y="17"/>
                </a:cubicBezTo>
                <a:cubicBezTo>
                  <a:pt x="15" y="18"/>
                  <a:pt x="15" y="19"/>
                  <a:pt x="15" y="20"/>
                </a:cubicBezTo>
                <a:cubicBezTo>
                  <a:pt x="15" y="22"/>
                  <a:pt x="14" y="24"/>
                  <a:pt x="13" y="25"/>
                </a:cubicBezTo>
                <a:cubicBezTo>
                  <a:pt x="11" y="26"/>
                  <a:pt x="9" y="27"/>
                  <a:pt x="6" y="27"/>
                </a:cubicBezTo>
                <a:cubicBezTo>
                  <a:pt x="4" y="27"/>
                  <a:pt x="2" y="26"/>
                  <a:pt x="0" y="2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75" name="Freeform 3930"/>
          <p:cNvSpPr/>
          <p:nvPr/>
        </p:nvSpPr>
        <p:spPr bwMode="auto">
          <a:xfrm>
            <a:off x="8176865" y="5004300"/>
            <a:ext cx="31077" cy="41102"/>
          </a:xfrm>
          <a:custGeom>
            <a:avLst/>
            <a:gdLst>
              <a:gd name="T0" fmla="*/ 23 w 31"/>
              <a:gd name="T1" fmla="*/ 41 h 41"/>
              <a:gd name="T2" fmla="*/ 23 w 31"/>
              <a:gd name="T3" fmla="*/ 22 h 41"/>
              <a:gd name="T4" fmla="*/ 8 w 31"/>
              <a:gd name="T5" fmla="*/ 22 h 41"/>
              <a:gd name="T6" fmla="*/ 8 w 31"/>
              <a:gd name="T7" fmla="*/ 41 h 41"/>
              <a:gd name="T8" fmla="*/ 0 w 31"/>
              <a:gd name="T9" fmla="*/ 41 h 41"/>
              <a:gd name="T10" fmla="*/ 0 w 31"/>
              <a:gd name="T11" fmla="*/ 0 h 41"/>
              <a:gd name="T12" fmla="*/ 8 w 31"/>
              <a:gd name="T13" fmla="*/ 0 h 41"/>
              <a:gd name="T14" fmla="*/ 8 w 31"/>
              <a:gd name="T15" fmla="*/ 15 h 41"/>
              <a:gd name="T16" fmla="*/ 23 w 31"/>
              <a:gd name="T17" fmla="*/ 15 h 41"/>
              <a:gd name="T18" fmla="*/ 23 w 31"/>
              <a:gd name="T19" fmla="*/ 0 h 41"/>
              <a:gd name="T20" fmla="*/ 31 w 31"/>
              <a:gd name="T21" fmla="*/ 0 h 41"/>
              <a:gd name="T22" fmla="*/ 31 w 31"/>
              <a:gd name="T23" fmla="*/ 41 h 41"/>
              <a:gd name="T24" fmla="*/ 23 w 31"/>
              <a:gd name="T25"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41">
                <a:moveTo>
                  <a:pt x="23" y="41"/>
                </a:moveTo>
                <a:lnTo>
                  <a:pt x="23" y="22"/>
                </a:lnTo>
                <a:lnTo>
                  <a:pt x="8" y="22"/>
                </a:lnTo>
                <a:lnTo>
                  <a:pt x="8" y="41"/>
                </a:lnTo>
                <a:lnTo>
                  <a:pt x="0" y="41"/>
                </a:lnTo>
                <a:lnTo>
                  <a:pt x="0" y="0"/>
                </a:lnTo>
                <a:lnTo>
                  <a:pt x="8" y="0"/>
                </a:lnTo>
                <a:lnTo>
                  <a:pt x="8" y="15"/>
                </a:lnTo>
                <a:lnTo>
                  <a:pt x="23" y="15"/>
                </a:lnTo>
                <a:lnTo>
                  <a:pt x="23" y="0"/>
                </a:lnTo>
                <a:lnTo>
                  <a:pt x="31" y="0"/>
                </a:lnTo>
                <a:lnTo>
                  <a:pt x="31" y="41"/>
                </a:lnTo>
                <a:lnTo>
                  <a:pt x="23" y="4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76" name="Freeform 3931"/>
          <p:cNvSpPr/>
          <p:nvPr/>
        </p:nvSpPr>
        <p:spPr bwMode="auto">
          <a:xfrm>
            <a:off x="8217967" y="5004300"/>
            <a:ext cx="25062" cy="41102"/>
          </a:xfrm>
          <a:custGeom>
            <a:avLst/>
            <a:gdLst>
              <a:gd name="T0" fmla="*/ 6 w 25"/>
              <a:gd name="T1" fmla="*/ 6 h 41"/>
              <a:gd name="T2" fmla="*/ 6 w 25"/>
              <a:gd name="T3" fmla="*/ 15 h 41"/>
              <a:gd name="T4" fmla="*/ 20 w 25"/>
              <a:gd name="T5" fmla="*/ 15 h 41"/>
              <a:gd name="T6" fmla="*/ 20 w 25"/>
              <a:gd name="T7" fmla="*/ 22 h 41"/>
              <a:gd name="T8" fmla="*/ 6 w 25"/>
              <a:gd name="T9" fmla="*/ 22 h 41"/>
              <a:gd name="T10" fmla="*/ 6 w 25"/>
              <a:gd name="T11" fmla="*/ 34 h 41"/>
              <a:gd name="T12" fmla="*/ 25 w 25"/>
              <a:gd name="T13" fmla="*/ 34 h 41"/>
              <a:gd name="T14" fmla="*/ 25 w 25"/>
              <a:gd name="T15" fmla="*/ 41 h 41"/>
              <a:gd name="T16" fmla="*/ 0 w 25"/>
              <a:gd name="T17" fmla="*/ 41 h 41"/>
              <a:gd name="T18" fmla="*/ 0 w 25"/>
              <a:gd name="T19" fmla="*/ 0 h 41"/>
              <a:gd name="T20" fmla="*/ 25 w 25"/>
              <a:gd name="T21" fmla="*/ 0 h 41"/>
              <a:gd name="T22" fmla="*/ 25 w 25"/>
              <a:gd name="T23" fmla="*/ 6 h 41"/>
              <a:gd name="T24" fmla="*/ 6 w 25"/>
              <a:gd name="T25" fmla="*/ 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41">
                <a:moveTo>
                  <a:pt x="6" y="6"/>
                </a:moveTo>
                <a:lnTo>
                  <a:pt x="6" y="15"/>
                </a:lnTo>
                <a:lnTo>
                  <a:pt x="20" y="15"/>
                </a:lnTo>
                <a:lnTo>
                  <a:pt x="20" y="22"/>
                </a:lnTo>
                <a:lnTo>
                  <a:pt x="6" y="22"/>
                </a:lnTo>
                <a:lnTo>
                  <a:pt x="6" y="34"/>
                </a:lnTo>
                <a:lnTo>
                  <a:pt x="25" y="34"/>
                </a:lnTo>
                <a:lnTo>
                  <a:pt x="25" y="41"/>
                </a:lnTo>
                <a:lnTo>
                  <a:pt x="0" y="41"/>
                </a:lnTo>
                <a:lnTo>
                  <a:pt x="0" y="0"/>
                </a:lnTo>
                <a:lnTo>
                  <a:pt x="25" y="0"/>
                </a:lnTo>
                <a:lnTo>
                  <a:pt x="25" y="6"/>
                </a:lnTo>
                <a:lnTo>
                  <a:pt x="6"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77" name="Freeform 3932"/>
          <p:cNvSpPr>
            <a:spLocks noEditPoints="1"/>
          </p:cNvSpPr>
          <p:nvPr/>
        </p:nvSpPr>
        <p:spPr bwMode="auto">
          <a:xfrm>
            <a:off x="8250046" y="5004300"/>
            <a:ext cx="32079" cy="41102"/>
          </a:xfrm>
          <a:custGeom>
            <a:avLst/>
            <a:gdLst>
              <a:gd name="T0" fmla="*/ 14 w 20"/>
              <a:gd name="T1" fmla="*/ 26 h 26"/>
              <a:gd name="T2" fmla="*/ 8 w 20"/>
              <a:gd name="T3" fmla="*/ 15 h 26"/>
              <a:gd name="T4" fmla="*/ 5 w 20"/>
              <a:gd name="T5" fmla="*/ 15 h 26"/>
              <a:gd name="T6" fmla="*/ 5 w 20"/>
              <a:gd name="T7" fmla="*/ 26 h 26"/>
              <a:gd name="T8" fmla="*/ 0 w 20"/>
              <a:gd name="T9" fmla="*/ 26 h 26"/>
              <a:gd name="T10" fmla="*/ 0 w 20"/>
              <a:gd name="T11" fmla="*/ 0 h 26"/>
              <a:gd name="T12" fmla="*/ 3 w 20"/>
              <a:gd name="T13" fmla="*/ 0 h 26"/>
              <a:gd name="T14" fmla="*/ 7 w 20"/>
              <a:gd name="T15" fmla="*/ 0 h 26"/>
              <a:gd name="T16" fmla="*/ 17 w 20"/>
              <a:gd name="T17" fmla="*/ 7 h 26"/>
              <a:gd name="T18" fmla="*/ 15 w 20"/>
              <a:gd name="T19" fmla="*/ 11 h 26"/>
              <a:gd name="T20" fmla="*/ 12 w 20"/>
              <a:gd name="T21" fmla="*/ 14 h 26"/>
              <a:gd name="T22" fmla="*/ 20 w 20"/>
              <a:gd name="T23" fmla="*/ 26 h 26"/>
              <a:gd name="T24" fmla="*/ 14 w 20"/>
              <a:gd name="T25" fmla="*/ 26 h 26"/>
              <a:gd name="T26" fmla="*/ 5 w 20"/>
              <a:gd name="T27" fmla="*/ 4 h 26"/>
              <a:gd name="T28" fmla="*/ 5 w 20"/>
              <a:gd name="T29" fmla="*/ 11 h 26"/>
              <a:gd name="T30" fmla="*/ 7 w 20"/>
              <a:gd name="T31" fmla="*/ 11 h 26"/>
              <a:gd name="T32" fmla="*/ 11 w 20"/>
              <a:gd name="T33" fmla="*/ 10 h 26"/>
              <a:gd name="T34" fmla="*/ 12 w 20"/>
              <a:gd name="T35" fmla="*/ 7 h 26"/>
              <a:gd name="T36" fmla="*/ 11 w 20"/>
              <a:gd name="T37" fmla="*/ 5 h 26"/>
              <a:gd name="T38" fmla="*/ 6 w 20"/>
              <a:gd name="T39" fmla="*/ 4 h 26"/>
              <a:gd name="T40" fmla="*/ 5 w 20"/>
              <a:gd name="T41" fmla="*/ 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 h="26">
                <a:moveTo>
                  <a:pt x="14" y="26"/>
                </a:moveTo>
                <a:cubicBezTo>
                  <a:pt x="8" y="15"/>
                  <a:pt x="8" y="15"/>
                  <a:pt x="8" y="15"/>
                </a:cubicBezTo>
                <a:cubicBezTo>
                  <a:pt x="7" y="15"/>
                  <a:pt x="6" y="15"/>
                  <a:pt x="5" y="15"/>
                </a:cubicBezTo>
                <a:cubicBezTo>
                  <a:pt x="5" y="26"/>
                  <a:pt x="5" y="26"/>
                  <a:pt x="5" y="26"/>
                </a:cubicBezTo>
                <a:cubicBezTo>
                  <a:pt x="0" y="26"/>
                  <a:pt x="0" y="26"/>
                  <a:pt x="0" y="26"/>
                </a:cubicBezTo>
                <a:cubicBezTo>
                  <a:pt x="0" y="0"/>
                  <a:pt x="0" y="0"/>
                  <a:pt x="0" y="0"/>
                </a:cubicBezTo>
                <a:cubicBezTo>
                  <a:pt x="0" y="0"/>
                  <a:pt x="1" y="0"/>
                  <a:pt x="3" y="0"/>
                </a:cubicBezTo>
                <a:cubicBezTo>
                  <a:pt x="5" y="0"/>
                  <a:pt x="6" y="0"/>
                  <a:pt x="7" y="0"/>
                </a:cubicBezTo>
                <a:cubicBezTo>
                  <a:pt x="14" y="0"/>
                  <a:pt x="17" y="2"/>
                  <a:pt x="17" y="7"/>
                </a:cubicBezTo>
                <a:cubicBezTo>
                  <a:pt x="17" y="9"/>
                  <a:pt x="16" y="10"/>
                  <a:pt x="15" y="11"/>
                </a:cubicBezTo>
                <a:cubicBezTo>
                  <a:pt x="15" y="13"/>
                  <a:pt x="13" y="14"/>
                  <a:pt x="12" y="14"/>
                </a:cubicBezTo>
                <a:cubicBezTo>
                  <a:pt x="20" y="26"/>
                  <a:pt x="20" y="26"/>
                  <a:pt x="20" y="26"/>
                </a:cubicBezTo>
                <a:lnTo>
                  <a:pt x="14" y="26"/>
                </a:lnTo>
                <a:close/>
                <a:moveTo>
                  <a:pt x="5" y="4"/>
                </a:moveTo>
                <a:cubicBezTo>
                  <a:pt x="5" y="11"/>
                  <a:pt x="5" y="11"/>
                  <a:pt x="5" y="11"/>
                </a:cubicBezTo>
                <a:cubicBezTo>
                  <a:pt x="5" y="11"/>
                  <a:pt x="6" y="11"/>
                  <a:pt x="7" y="11"/>
                </a:cubicBezTo>
                <a:cubicBezTo>
                  <a:pt x="8" y="11"/>
                  <a:pt x="10" y="11"/>
                  <a:pt x="11" y="10"/>
                </a:cubicBezTo>
                <a:cubicBezTo>
                  <a:pt x="12" y="10"/>
                  <a:pt x="12" y="9"/>
                  <a:pt x="12" y="7"/>
                </a:cubicBezTo>
                <a:cubicBezTo>
                  <a:pt x="12" y="6"/>
                  <a:pt x="12" y="5"/>
                  <a:pt x="11" y="5"/>
                </a:cubicBezTo>
                <a:cubicBezTo>
                  <a:pt x="10" y="4"/>
                  <a:pt x="8" y="4"/>
                  <a:pt x="6" y="4"/>
                </a:cubicBezTo>
                <a:cubicBezTo>
                  <a:pt x="6" y="4"/>
                  <a:pt x="5" y="4"/>
                  <a:pt x="5"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78" name="Freeform 3933"/>
          <p:cNvSpPr/>
          <p:nvPr/>
        </p:nvSpPr>
        <p:spPr bwMode="auto">
          <a:xfrm>
            <a:off x="8287138" y="5004300"/>
            <a:ext cx="25062" cy="41102"/>
          </a:xfrm>
          <a:custGeom>
            <a:avLst/>
            <a:gdLst>
              <a:gd name="T0" fmla="*/ 6 w 25"/>
              <a:gd name="T1" fmla="*/ 6 h 41"/>
              <a:gd name="T2" fmla="*/ 6 w 25"/>
              <a:gd name="T3" fmla="*/ 15 h 41"/>
              <a:gd name="T4" fmla="*/ 20 w 25"/>
              <a:gd name="T5" fmla="*/ 15 h 41"/>
              <a:gd name="T6" fmla="*/ 20 w 25"/>
              <a:gd name="T7" fmla="*/ 22 h 41"/>
              <a:gd name="T8" fmla="*/ 6 w 25"/>
              <a:gd name="T9" fmla="*/ 22 h 41"/>
              <a:gd name="T10" fmla="*/ 6 w 25"/>
              <a:gd name="T11" fmla="*/ 34 h 41"/>
              <a:gd name="T12" fmla="*/ 25 w 25"/>
              <a:gd name="T13" fmla="*/ 34 h 41"/>
              <a:gd name="T14" fmla="*/ 25 w 25"/>
              <a:gd name="T15" fmla="*/ 41 h 41"/>
              <a:gd name="T16" fmla="*/ 0 w 25"/>
              <a:gd name="T17" fmla="*/ 41 h 41"/>
              <a:gd name="T18" fmla="*/ 0 w 25"/>
              <a:gd name="T19" fmla="*/ 0 h 41"/>
              <a:gd name="T20" fmla="*/ 25 w 25"/>
              <a:gd name="T21" fmla="*/ 0 h 41"/>
              <a:gd name="T22" fmla="*/ 25 w 25"/>
              <a:gd name="T23" fmla="*/ 6 h 41"/>
              <a:gd name="T24" fmla="*/ 6 w 25"/>
              <a:gd name="T25" fmla="*/ 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41">
                <a:moveTo>
                  <a:pt x="6" y="6"/>
                </a:moveTo>
                <a:lnTo>
                  <a:pt x="6" y="15"/>
                </a:lnTo>
                <a:lnTo>
                  <a:pt x="20" y="15"/>
                </a:lnTo>
                <a:lnTo>
                  <a:pt x="20" y="22"/>
                </a:lnTo>
                <a:lnTo>
                  <a:pt x="6" y="22"/>
                </a:lnTo>
                <a:lnTo>
                  <a:pt x="6" y="34"/>
                </a:lnTo>
                <a:lnTo>
                  <a:pt x="25" y="34"/>
                </a:lnTo>
                <a:lnTo>
                  <a:pt x="25" y="41"/>
                </a:lnTo>
                <a:lnTo>
                  <a:pt x="0" y="41"/>
                </a:lnTo>
                <a:lnTo>
                  <a:pt x="0" y="0"/>
                </a:lnTo>
                <a:lnTo>
                  <a:pt x="25" y="0"/>
                </a:lnTo>
                <a:lnTo>
                  <a:pt x="25" y="6"/>
                </a:lnTo>
                <a:lnTo>
                  <a:pt x="6"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79" name="Oval 3934"/>
          <p:cNvSpPr>
            <a:spLocks noChangeArrowheads="1"/>
          </p:cNvSpPr>
          <p:nvPr/>
        </p:nvSpPr>
        <p:spPr bwMode="auto">
          <a:xfrm>
            <a:off x="7756828" y="5074473"/>
            <a:ext cx="35087" cy="33082"/>
          </a:xfrm>
          <a:prstGeom prst="ellipse">
            <a:avLst/>
          </a:prstGeom>
          <a:solidFill>
            <a:srgbClr val="EB8A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80" name="Oval 3935"/>
          <p:cNvSpPr>
            <a:spLocks noChangeArrowheads="1"/>
          </p:cNvSpPr>
          <p:nvPr/>
        </p:nvSpPr>
        <p:spPr bwMode="auto">
          <a:xfrm>
            <a:off x="7883140" y="5074473"/>
            <a:ext cx="34084" cy="33082"/>
          </a:xfrm>
          <a:prstGeom prst="ellipse">
            <a:avLst/>
          </a:prstGeom>
          <a:solidFill>
            <a:srgbClr val="FFDE1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81" name="Oval 3936"/>
          <p:cNvSpPr>
            <a:spLocks noChangeArrowheads="1"/>
          </p:cNvSpPr>
          <p:nvPr/>
        </p:nvSpPr>
        <p:spPr bwMode="auto">
          <a:xfrm>
            <a:off x="8008449" y="5074473"/>
            <a:ext cx="34084" cy="33082"/>
          </a:xfrm>
          <a:prstGeom prst="ellipse">
            <a:avLst/>
          </a:prstGeom>
          <a:solidFill>
            <a:srgbClr val="EB8A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82" name="文本框 8481"/>
          <p:cNvSpPr txBox="1"/>
          <p:nvPr/>
        </p:nvSpPr>
        <p:spPr>
          <a:xfrm>
            <a:off x="7909204" y="2719995"/>
            <a:ext cx="2236510" cy="1323439"/>
          </a:xfrm>
          <a:prstGeom prst="rect">
            <a:avLst/>
          </a:prstGeom>
          <a:noFill/>
        </p:spPr>
        <p:txBody>
          <a:bodyPr wrap="none" rtlCol="0">
            <a:spAutoFit/>
          </a:bodyPr>
          <a:lstStyle/>
          <a:p>
            <a:r>
              <a:rPr lang="zh-CN" altLang="en-US" sz="8000" dirty="0">
                <a:solidFill>
                  <a:schemeClr val="bg1"/>
                </a:solidFill>
              </a:rPr>
              <a:t>目录</a:t>
            </a:r>
            <a:endParaRPr lang="zh-CN" altLang="en-US" sz="80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0"/>
          <p:cNvSpPr/>
          <p:nvPr/>
        </p:nvSpPr>
        <p:spPr>
          <a:xfrm>
            <a:off x="6494410" y="3429000"/>
            <a:ext cx="4468230" cy="1077218"/>
          </a:xfrm>
          <a:prstGeom prst="rect">
            <a:avLst/>
          </a:prstGeom>
        </p:spPr>
        <p:txBody>
          <a:bodyPr wrap="square">
            <a:spAutoFit/>
          </a:bodyPr>
          <a:lstStyle/>
          <a:p>
            <a:r>
              <a:rPr lang="id-ID" sz="3200" dirty="0">
                <a:solidFill>
                  <a:schemeClr val="bg1"/>
                </a:solidFill>
                <a:latin typeface="Segoe UI Light" panose="020B0502040204020203" pitchFamily="34" charset="0"/>
                <a:cs typeface="Segoe UI Light" panose="020B0502040204020203" pitchFamily="34" charset="0"/>
              </a:rPr>
              <a:t>The quick, brown fox jumps over a lazy dog. </a:t>
            </a:r>
            <a:endParaRPr lang="id-ID" sz="3200" dirty="0">
              <a:solidFill>
                <a:schemeClr val="bg1"/>
              </a:solidFill>
              <a:latin typeface="Segoe UI Light" panose="020B0502040204020203" pitchFamily="34" charset="0"/>
              <a:cs typeface="Segoe UI Light" panose="020B0502040204020203" pitchFamily="34" charset="0"/>
            </a:endParaRPr>
          </a:p>
        </p:txBody>
      </p:sp>
      <p:sp>
        <p:nvSpPr>
          <p:cNvPr id="11" name="TextBox 21"/>
          <p:cNvSpPr txBox="1"/>
          <p:nvPr/>
        </p:nvSpPr>
        <p:spPr>
          <a:xfrm>
            <a:off x="6391302" y="1778166"/>
            <a:ext cx="2841597" cy="1569660"/>
          </a:xfrm>
          <a:prstGeom prst="rect">
            <a:avLst/>
          </a:prstGeom>
          <a:noFill/>
        </p:spPr>
        <p:txBody>
          <a:bodyPr wrap="square" rtlCol="0" anchor="t">
            <a:spAutoFit/>
          </a:bodyPr>
          <a:lstStyle/>
          <a:p>
            <a:r>
              <a:rPr lang="en-US" altLang="zh-CN" sz="9600" b="1" dirty="0">
                <a:solidFill>
                  <a:schemeClr val="bg1"/>
                </a:solidFill>
                <a:latin typeface="Montserrat" panose="00000500000000000000" pitchFamily="2" charset="0"/>
              </a:rPr>
              <a:t>one</a:t>
            </a:r>
            <a:endParaRPr lang="en-US" sz="9600" b="1" dirty="0">
              <a:solidFill>
                <a:schemeClr val="bg1"/>
              </a:solidFill>
              <a:latin typeface="Montserrat" panose="00000500000000000000" pitchFamily="2" charset="0"/>
            </a:endParaRPr>
          </a:p>
        </p:txBody>
      </p:sp>
      <p:pic>
        <p:nvPicPr>
          <p:cNvPr id="12" name="图片 1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40553" y="438180"/>
            <a:ext cx="4237096" cy="423709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1"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txBox="1"/>
          <p:nvPr/>
        </p:nvSpPr>
        <p:spPr>
          <a:xfrm>
            <a:off x="1400504" y="2815420"/>
            <a:ext cx="3647746" cy="707886"/>
          </a:xfrm>
          <a:prstGeom prst="rect">
            <a:avLst/>
          </a:prstGeom>
          <a:noFill/>
        </p:spPr>
        <p:txBody>
          <a:bodyPr wrap="square" rtlCol="0" anchor="b">
            <a:spAutoFit/>
          </a:bodyPr>
          <a:lstStyle/>
          <a:p>
            <a:r>
              <a:rPr lang="en-US" sz="4000" dirty="0">
                <a:solidFill>
                  <a:schemeClr val="accent2"/>
                </a:solidFill>
                <a:latin typeface="方正兰亭超细黑简体" panose="02000000000000000000" pitchFamily="2" charset="-122"/>
                <a:ea typeface="方正兰亭超细黑简体" panose="02000000000000000000" pitchFamily="2" charset="-122"/>
              </a:rPr>
              <a:t>5G</a:t>
            </a:r>
            <a:r>
              <a:rPr lang="zh-CN" altLang="en-US" sz="4000" dirty="0">
                <a:solidFill>
                  <a:schemeClr val="accent2"/>
                </a:solidFill>
                <a:latin typeface="方正兰亭超细黑简体" panose="02000000000000000000" pitchFamily="2" charset="-122"/>
                <a:ea typeface="方正兰亭超细黑简体" panose="02000000000000000000" pitchFamily="2" charset="-122"/>
              </a:rPr>
              <a:t>时代</a:t>
            </a:r>
            <a:endParaRPr lang="en-US" sz="4000" dirty="0">
              <a:solidFill>
                <a:schemeClr val="accent2"/>
              </a:solidFill>
              <a:latin typeface="方正兰亭超细黑简体" panose="02000000000000000000" pitchFamily="2" charset="-122"/>
              <a:ea typeface="方正兰亭超细黑简体" panose="02000000000000000000" pitchFamily="2" charset="-122"/>
            </a:endParaRPr>
          </a:p>
        </p:txBody>
      </p:sp>
      <p:grpSp>
        <p:nvGrpSpPr>
          <p:cNvPr id="5" name="Group 3"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400504" y="3757577"/>
            <a:ext cx="4123996" cy="1248702"/>
            <a:chOff x="1400504" y="3757577"/>
            <a:chExt cx="4123996" cy="1248702"/>
          </a:xfrm>
        </p:grpSpPr>
        <p:sp>
          <p:nvSpPr>
            <p:cNvPr id="6" name="Rectangle 25"/>
            <p:cNvSpPr/>
            <p:nvPr/>
          </p:nvSpPr>
          <p:spPr>
            <a:xfrm>
              <a:off x="1400504" y="4193749"/>
              <a:ext cx="4123996" cy="812530"/>
            </a:xfrm>
            <a:prstGeom prst="rect">
              <a:avLst/>
            </a:prstGeom>
          </p:spPr>
          <p:txBody>
            <a:bodyPr wrap="square">
              <a:spAutoFit/>
            </a:bodyPr>
            <a:lstStyle/>
            <a:p>
              <a:pPr algn="just">
                <a:lnSpc>
                  <a:spcPct val="130000"/>
                </a:lnSpc>
              </a:pPr>
              <a:r>
                <a:rPr lang="id-ID" sz="1200" dirty="0">
                  <a:solidFill>
                    <a:schemeClr val="accent2"/>
                  </a:solidFill>
                  <a:latin typeface="Segoe UI Light" panose="020B0502040204020203" pitchFamily="34" charset="0"/>
                  <a:cs typeface="Segoe UI Light" panose="020B0502040204020203" pitchFamily="34" charset="0"/>
                </a:rPr>
                <a:t>The quick, brown fox jumps over a lazy dog. DJs flock by when MTV ax quiz prog. Junk MTV quiz graced by fox whelps. Bawds jog, flick quartz, </a:t>
              </a:r>
              <a:endParaRPr lang="id-ID" sz="1200" dirty="0">
                <a:solidFill>
                  <a:schemeClr val="accent2"/>
                </a:solidFill>
                <a:latin typeface="Segoe UI Light" panose="020B0502040204020203" pitchFamily="34" charset="0"/>
                <a:cs typeface="Segoe UI Light" panose="020B0502040204020203" pitchFamily="34" charset="0"/>
              </a:endParaRPr>
            </a:p>
          </p:txBody>
        </p:sp>
        <p:sp>
          <p:nvSpPr>
            <p:cNvPr id="7" name="TextBox 26"/>
            <p:cNvSpPr txBox="1"/>
            <p:nvPr/>
          </p:nvSpPr>
          <p:spPr>
            <a:xfrm>
              <a:off x="1400504" y="3757577"/>
              <a:ext cx="2921853" cy="400110"/>
            </a:xfrm>
            <a:prstGeom prst="rect">
              <a:avLst/>
            </a:prstGeom>
            <a:noFill/>
          </p:spPr>
          <p:txBody>
            <a:bodyPr wrap="square" rtlCol="0" anchor="t">
              <a:spAutoFit/>
            </a:bodyPr>
            <a:lstStyle/>
            <a:p>
              <a:r>
                <a:rPr lang="en-US" sz="2000" dirty="0">
                  <a:solidFill>
                    <a:schemeClr val="accent2"/>
                  </a:solidFill>
                  <a:latin typeface="Montserrat" panose="00000500000000000000" pitchFamily="2" charset="0"/>
                </a:rPr>
                <a:t>Your text goes here</a:t>
              </a:r>
              <a:endParaRPr lang="en-US" sz="2000" dirty="0">
                <a:solidFill>
                  <a:schemeClr val="accent2"/>
                </a:solidFill>
                <a:latin typeface="Montserrat" panose="00000500000000000000" pitchFamily="2" charset="0"/>
              </a:endParaRPr>
            </a:p>
          </p:txBody>
        </p:sp>
      </p:grpSp>
      <p:grpSp>
        <p:nvGrpSpPr>
          <p:cNvPr id="8" name="Group 1"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400504" y="1152604"/>
            <a:ext cx="914400" cy="914400"/>
            <a:chOff x="1400504" y="1152604"/>
            <a:chExt cx="914400" cy="914400"/>
          </a:xfrm>
        </p:grpSpPr>
        <p:sp>
          <p:nvSpPr>
            <p:cNvPr id="9" name="Oval 2"/>
            <p:cNvSpPr/>
            <p:nvPr/>
          </p:nvSpPr>
          <p:spPr>
            <a:xfrm>
              <a:off x="1400504" y="1152604"/>
              <a:ext cx="914400" cy="914400"/>
            </a:xfrm>
            <a:prstGeom prst="ellipse">
              <a:avLst/>
            </a:prstGeom>
            <a:solidFill>
              <a:srgbClr val="4C4D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28"/>
            <p:cNvGrpSpPr/>
            <p:nvPr/>
          </p:nvGrpSpPr>
          <p:grpSpPr>
            <a:xfrm>
              <a:off x="1625532" y="1436687"/>
              <a:ext cx="464344" cy="407194"/>
              <a:chOff x="1640798" y="2149003"/>
              <a:chExt cx="464344" cy="407194"/>
            </a:xfrm>
            <a:solidFill>
              <a:schemeClr val="bg1"/>
            </a:solidFill>
          </p:grpSpPr>
          <p:sp>
            <p:nvSpPr>
              <p:cNvPr id="11" name="AutoShape 147"/>
              <p:cNvSpPr/>
              <p:nvPr/>
            </p:nvSpPr>
            <p:spPr bwMode="auto">
              <a:xfrm>
                <a:off x="1640798" y="2149003"/>
                <a:ext cx="464344" cy="407194"/>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12" name="AutoShape 148"/>
              <p:cNvSpPr/>
              <p:nvPr/>
            </p:nvSpPr>
            <p:spPr bwMode="auto">
              <a:xfrm>
                <a:off x="1713029" y="2222028"/>
                <a:ext cx="69056" cy="690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grpSp>
      </p:grpSp>
      <p:pic>
        <p:nvPicPr>
          <p:cNvPr id="14" name="图片 1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118902" y="1436687"/>
            <a:ext cx="4672594" cy="452019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25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125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占位符 8"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PicPr>
            <a:picLocks noChangeAspect="1"/>
          </p:cNvPicPr>
          <p:nvPr/>
        </p:nvPicPr>
        <p:blipFill>
          <a:blip r:embed="rId1">
            <a:extLst>
              <a:ext uri="{28A0092B-C50C-407E-A947-70E740481C1C}">
                <a14:useLocalDpi xmlns:a14="http://schemas.microsoft.com/office/drawing/2010/main" val="0"/>
              </a:ext>
            </a:extLst>
          </a:blip>
          <a:srcRect l="16652" r="16652"/>
          <a:stretch>
            <a:fillRect/>
          </a:stretch>
        </p:blipFill>
        <p:spPr>
          <a:xfrm>
            <a:off x="5810866" y="1497776"/>
            <a:ext cx="6381135" cy="5360225"/>
          </a:xfrm>
          <a:custGeom>
            <a:avLst/>
            <a:gdLst>
              <a:gd name="connsiteX0" fmla="*/ 2685441 w 6381135"/>
              <a:gd name="connsiteY0" fmla="*/ 0 h 5360225"/>
              <a:gd name="connsiteX1" fmla="*/ 4584333 w 6381135"/>
              <a:gd name="connsiteY1" fmla="*/ 786548 h 5360225"/>
              <a:gd name="connsiteX2" fmla="*/ 6381135 w 6381135"/>
              <a:gd name="connsiteY2" fmla="*/ 2583349 h 5360225"/>
              <a:gd name="connsiteX3" fmla="*/ 6381135 w 6381135"/>
              <a:gd name="connsiteY3" fmla="*/ 5360225 h 5360225"/>
              <a:gd name="connsiteX4" fmla="*/ 1562439 w 6381135"/>
              <a:gd name="connsiteY4" fmla="*/ 5360225 h 5360225"/>
              <a:gd name="connsiteX5" fmla="*/ 786548 w 6381135"/>
              <a:gd name="connsiteY5" fmla="*/ 4584335 h 5360225"/>
              <a:gd name="connsiteX6" fmla="*/ 786548 w 6381135"/>
              <a:gd name="connsiteY6" fmla="*/ 786548 h 5360225"/>
              <a:gd name="connsiteX7" fmla="*/ 2685441 w 6381135"/>
              <a:gd name="connsiteY7" fmla="*/ 0 h 536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81135" h="5360225">
                <a:moveTo>
                  <a:pt x="2685441" y="0"/>
                </a:moveTo>
                <a:cubicBezTo>
                  <a:pt x="3372704" y="0"/>
                  <a:pt x="4059968" y="262183"/>
                  <a:pt x="4584333" y="786548"/>
                </a:cubicBezTo>
                <a:lnTo>
                  <a:pt x="6381135" y="2583349"/>
                </a:lnTo>
                <a:lnTo>
                  <a:pt x="6381135" y="5360225"/>
                </a:lnTo>
                <a:lnTo>
                  <a:pt x="1562439" y="5360225"/>
                </a:lnTo>
                <a:lnTo>
                  <a:pt x="786548" y="4584335"/>
                </a:lnTo>
                <a:cubicBezTo>
                  <a:pt x="-262182" y="3535604"/>
                  <a:pt x="-262182" y="1835277"/>
                  <a:pt x="786548" y="786548"/>
                </a:cubicBezTo>
                <a:cubicBezTo>
                  <a:pt x="1310913" y="262183"/>
                  <a:pt x="1998177" y="0"/>
                  <a:pt x="2685441" y="0"/>
                </a:cubicBezTo>
                <a:close/>
              </a:path>
            </a:pathLst>
          </a:custGeom>
        </p:spPr>
      </p:pic>
      <p:sp>
        <p:nvSpPr>
          <p:cNvPr id="15" name="TextBox 6"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txBox="1"/>
          <p:nvPr/>
        </p:nvSpPr>
        <p:spPr>
          <a:xfrm>
            <a:off x="1709142" y="1734383"/>
            <a:ext cx="3745056" cy="707886"/>
          </a:xfrm>
          <a:prstGeom prst="rect">
            <a:avLst/>
          </a:prstGeom>
          <a:noFill/>
        </p:spPr>
        <p:txBody>
          <a:bodyPr wrap="square" rtlCol="0" anchor="b">
            <a:spAutoFit/>
          </a:bodyPr>
          <a:lstStyle/>
          <a:p>
            <a:r>
              <a:rPr lang="zh-CN" altLang="en-US" sz="4000" dirty="0">
                <a:solidFill>
                  <a:schemeClr val="tx1">
                    <a:lumMod val="65000"/>
                    <a:lumOff val="35000"/>
                  </a:schemeClr>
                </a:solidFill>
                <a:latin typeface="方正兰亭超细黑简体" panose="02000000000000000000" pitchFamily="2" charset="-122"/>
                <a:ea typeface="方正兰亭超细黑简体" panose="02000000000000000000" pitchFamily="2" charset="-122"/>
              </a:rPr>
              <a:t>关于</a:t>
            </a:r>
            <a:r>
              <a:rPr lang="en-US" sz="4000" dirty="0">
                <a:solidFill>
                  <a:schemeClr val="tx1">
                    <a:lumMod val="65000"/>
                    <a:lumOff val="35000"/>
                  </a:schemeClr>
                </a:solidFill>
                <a:latin typeface="方正兰亭超细黑简体" panose="02000000000000000000" pitchFamily="2" charset="-122"/>
                <a:ea typeface="方正兰亭超细黑简体" panose="02000000000000000000" pitchFamily="2" charset="-122"/>
              </a:rPr>
              <a:t>5G</a:t>
            </a:r>
            <a:r>
              <a:rPr lang="zh-CN" altLang="en-US" sz="4000" dirty="0">
                <a:solidFill>
                  <a:schemeClr val="tx1">
                    <a:lumMod val="65000"/>
                    <a:lumOff val="35000"/>
                  </a:schemeClr>
                </a:solidFill>
                <a:latin typeface="方正兰亭超细黑简体" panose="02000000000000000000" pitchFamily="2" charset="-122"/>
                <a:ea typeface="方正兰亭超细黑简体" panose="02000000000000000000" pitchFamily="2" charset="-122"/>
              </a:rPr>
              <a:t>时代</a:t>
            </a:r>
            <a:endParaRPr lang="zh-CN" altLang="en-US" sz="4000" dirty="0">
              <a:solidFill>
                <a:schemeClr val="tx1">
                  <a:lumMod val="65000"/>
                  <a:lumOff val="35000"/>
                </a:schemeClr>
              </a:solidFill>
              <a:latin typeface="方正兰亭超细黑简体" panose="02000000000000000000" pitchFamily="2" charset="-122"/>
              <a:ea typeface="方正兰亭超细黑简体" panose="02000000000000000000" pitchFamily="2" charset="-122"/>
            </a:endParaRPr>
          </a:p>
        </p:txBody>
      </p:sp>
      <p:grpSp>
        <p:nvGrpSpPr>
          <p:cNvPr id="16" name="Group 1"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709141" y="2864140"/>
            <a:ext cx="3172575" cy="2922084"/>
            <a:chOff x="1709141" y="2864140"/>
            <a:chExt cx="3172575" cy="2922084"/>
          </a:xfrm>
        </p:grpSpPr>
        <p:sp>
          <p:nvSpPr>
            <p:cNvPr id="17" name="Rectangle 5"/>
            <p:cNvSpPr/>
            <p:nvPr/>
          </p:nvSpPr>
          <p:spPr>
            <a:xfrm>
              <a:off x="1709141" y="3533300"/>
              <a:ext cx="3172575" cy="2252924"/>
            </a:xfrm>
            <a:prstGeom prst="rect">
              <a:avLst/>
            </a:prstGeom>
          </p:spPr>
          <p:txBody>
            <a:bodyPr wrap="square">
              <a:spAutoFit/>
            </a:bodyPr>
            <a:lstStyle/>
            <a:p>
              <a:pPr algn="just">
                <a:lnSpc>
                  <a:spcPct val="130000"/>
                </a:lnSpc>
              </a:pPr>
              <a:r>
                <a:rPr lang="id-ID" sz="12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DJs flock by when MTV ax quiz prog. Junk MTV quiz graced by fox whelps. Bawds jog, flick quartz, vex nymphs. Waltz, bad nymph, for quick jigs vex! Fox nymphs grab quick-jived waltz. Brick quiz whangs jumpy veldt fox. Bright vixens jump; dozy fowl quack. Quick wafting zephyrs vex bold Jim. Quick zephyrs blow, vexing daft Jim. </a:t>
              </a:r>
              <a:endParaRPr lang="id-ID" sz="1200" dirty="0">
                <a:solidFill>
                  <a:schemeClr val="bg1">
                    <a:lumMod val="65000"/>
                  </a:schemeClr>
                </a:solidFill>
                <a:latin typeface="Segoe UI Light" panose="020B0502040204020203" pitchFamily="34" charset="0"/>
                <a:cs typeface="Segoe UI Light" panose="020B0502040204020203" pitchFamily="34" charset="0"/>
              </a:endParaRPr>
            </a:p>
          </p:txBody>
        </p:sp>
        <p:sp>
          <p:nvSpPr>
            <p:cNvPr id="18" name="TextBox 7"/>
            <p:cNvSpPr txBox="1"/>
            <p:nvPr/>
          </p:nvSpPr>
          <p:spPr>
            <a:xfrm>
              <a:off x="1709141" y="2864140"/>
              <a:ext cx="2921853" cy="400110"/>
            </a:xfrm>
            <a:prstGeom prst="rect">
              <a:avLst/>
            </a:prstGeom>
            <a:noFill/>
          </p:spPr>
          <p:txBody>
            <a:bodyPr wrap="square" rtlCol="0" anchor="t">
              <a:spAutoFit/>
            </a:bodyPr>
            <a:lstStyle/>
            <a:p>
              <a:r>
                <a:rPr lang="en-US" sz="2000" dirty="0">
                  <a:solidFill>
                    <a:schemeClr val="tx1">
                      <a:lumMod val="65000"/>
                      <a:lumOff val="35000"/>
                    </a:schemeClr>
                  </a:solidFill>
                  <a:latin typeface="Montserrat" panose="00000500000000000000" pitchFamily="2" charset="0"/>
                </a:rPr>
                <a:t>Your text goes here</a:t>
              </a:r>
              <a:endParaRPr lang="en-US" sz="2000" dirty="0">
                <a:solidFill>
                  <a:schemeClr val="tx1">
                    <a:lumMod val="65000"/>
                    <a:lumOff val="35000"/>
                  </a:schemeClr>
                </a:solidFill>
                <a:latin typeface="Montserrat" panose="00000500000000000000" pitchFamily="2" charset="0"/>
              </a:endParaRPr>
            </a:p>
          </p:txBody>
        </p:sp>
      </p:grpSp>
      <p:grpSp>
        <p:nvGrpSpPr>
          <p:cNvPr id="19" name="Group 12"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5454198" y="4391740"/>
            <a:ext cx="1394484" cy="1394484"/>
            <a:chOff x="5364346" y="4391740"/>
            <a:chExt cx="1394484" cy="1394484"/>
          </a:xfrm>
        </p:grpSpPr>
        <p:sp>
          <p:nvSpPr>
            <p:cNvPr id="20" name="Oval 4"/>
            <p:cNvSpPr/>
            <p:nvPr/>
          </p:nvSpPr>
          <p:spPr>
            <a:xfrm>
              <a:off x="5364346" y="4391740"/>
              <a:ext cx="1394484" cy="1394484"/>
            </a:xfrm>
            <a:prstGeom prst="ellipse">
              <a:avLst/>
            </a:prstGeom>
            <a:solidFill>
              <a:srgbClr val="46F9FE"/>
            </a:solidFill>
            <a:ln>
              <a:noFill/>
            </a:ln>
            <a:effectLst>
              <a:outerShdw blurRad="723900" algn="ctr"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Freeform 47"/>
            <p:cNvSpPr>
              <a:spLocks noChangeArrowheads="1"/>
            </p:cNvSpPr>
            <p:nvPr/>
          </p:nvSpPr>
          <p:spPr bwMode="auto">
            <a:xfrm>
              <a:off x="5781747" y="4843122"/>
              <a:ext cx="559682" cy="491720"/>
            </a:xfrm>
            <a:custGeom>
              <a:avLst/>
              <a:gdLst>
                <a:gd name="T0" fmla="*/ 221804 w 498"/>
                <a:gd name="T1" fmla="*/ 194813 h 435"/>
                <a:gd name="T2" fmla="*/ 221804 w 498"/>
                <a:gd name="T3" fmla="*/ 194813 h 435"/>
                <a:gd name="T4" fmla="*/ 217341 w 498"/>
                <a:gd name="T5" fmla="*/ 147232 h 435"/>
                <a:gd name="T6" fmla="*/ 189671 w 498"/>
                <a:gd name="T7" fmla="*/ 131521 h 435"/>
                <a:gd name="T8" fmla="*/ 166018 w 498"/>
                <a:gd name="T9" fmla="*/ 103691 h 435"/>
                <a:gd name="T10" fmla="*/ 174051 w 498"/>
                <a:gd name="T11" fmla="*/ 87980 h 435"/>
                <a:gd name="T12" fmla="*/ 182084 w 498"/>
                <a:gd name="T13" fmla="*/ 71372 h 435"/>
                <a:gd name="T14" fmla="*/ 178068 w 498"/>
                <a:gd name="T15" fmla="*/ 67781 h 435"/>
                <a:gd name="T16" fmla="*/ 182084 w 498"/>
                <a:gd name="T17" fmla="*/ 51621 h 435"/>
                <a:gd name="T18" fmla="*/ 154415 w 498"/>
                <a:gd name="T19" fmla="*/ 27830 h 435"/>
                <a:gd name="T20" fmla="*/ 126745 w 498"/>
                <a:gd name="T21" fmla="*/ 51621 h 435"/>
                <a:gd name="T22" fmla="*/ 130762 w 498"/>
                <a:gd name="T23" fmla="*/ 67781 h 435"/>
                <a:gd name="T24" fmla="*/ 126745 w 498"/>
                <a:gd name="T25" fmla="*/ 71372 h 435"/>
                <a:gd name="T26" fmla="*/ 134778 w 498"/>
                <a:gd name="T27" fmla="*/ 87980 h 435"/>
                <a:gd name="T28" fmla="*/ 138795 w 498"/>
                <a:gd name="T29" fmla="*/ 103691 h 435"/>
                <a:gd name="T30" fmla="*/ 130762 w 498"/>
                <a:gd name="T31" fmla="*/ 123441 h 435"/>
                <a:gd name="T32" fmla="*/ 170035 w 498"/>
                <a:gd name="T33" fmla="*/ 163392 h 435"/>
                <a:gd name="T34" fmla="*/ 170035 w 498"/>
                <a:gd name="T35" fmla="*/ 194813 h 435"/>
                <a:gd name="T36" fmla="*/ 221804 w 498"/>
                <a:gd name="T37" fmla="*/ 194813 h 435"/>
                <a:gd name="T38" fmla="*/ 115142 w 498"/>
                <a:gd name="T39" fmla="*/ 135561 h 435"/>
                <a:gd name="T40" fmla="*/ 115142 w 498"/>
                <a:gd name="T41" fmla="*/ 135561 h 435"/>
                <a:gd name="T42" fmla="*/ 83455 w 498"/>
                <a:gd name="T43" fmla="*/ 103691 h 435"/>
                <a:gd name="T44" fmla="*/ 95059 w 498"/>
                <a:gd name="T45" fmla="*/ 75412 h 435"/>
                <a:gd name="T46" fmla="*/ 103092 w 498"/>
                <a:gd name="T47" fmla="*/ 59701 h 435"/>
                <a:gd name="T48" fmla="*/ 99075 w 498"/>
                <a:gd name="T49" fmla="*/ 51621 h 435"/>
                <a:gd name="T50" fmla="*/ 103092 w 498"/>
                <a:gd name="T51" fmla="*/ 31870 h 435"/>
                <a:gd name="T52" fmla="*/ 67389 w 498"/>
                <a:gd name="T53" fmla="*/ 0 h 435"/>
                <a:gd name="T54" fmla="*/ 31686 w 498"/>
                <a:gd name="T55" fmla="*/ 31870 h 435"/>
                <a:gd name="T56" fmla="*/ 31686 w 498"/>
                <a:gd name="T57" fmla="*/ 51621 h 435"/>
                <a:gd name="T58" fmla="*/ 31686 w 498"/>
                <a:gd name="T59" fmla="*/ 59701 h 435"/>
                <a:gd name="T60" fmla="*/ 39719 w 498"/>
                <a:gd name="T61" fmla="*/ 75412 h 435"/>
                <a:gd name="T62" fmla="*/ 47753 w 498"/>
                <a:gd name="T63" fmla="*/ 103691 h 435"/>
                <a:gd name="T64" fmla="*/ 20083 w 498"/>
                <a:gd name="T65" fmla="*/ 135561 h 435"/>
                <a:gd name="T66" fmla="*/ 0 w 498"/>
                <a:gd name="T67" fmla="*/ 155312 h 435"/>
                <a:gd name="T68" fmla="*/ 0 w 498"/>
                <a:gd name="T69" fmla="*/ 194813 h 435"/>
                <a:gd name="T70" fmla="*/ 154415 w 498"/>
                <a:gd name="T71" fmla="*/ 194813 h 435"/>
                <a:gd name="T72" fmla="*/ 154415 w 498"/>
                <a:gd name="T73" fmla="*/ 163392 h 435"/>
                <a:gd name="T74" fmla="*/ 115142 w 498"/>
                <a:gd name="T75" fmla="*/ 135561 h 4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98" h="435">
                  <a:moveTo>
                    <a:pt x="497" y="434"/>
                  </a:moveTo>
                  <a:lnTo>
                    <a:pt x="497" y="434"/>
                  </a:lnTo>
                  <a:cubicBezTo>
                    <a:pt x="497" y="434"/>
                    <a:pt x="497" y="337"/>
                    <a:pt x="487" y="328"/>
                  </a:cubicBezTo>
                  <a:cubicBezTo>
                    <a:pt x="479" y="319"/>
                    <a:pt x="462" y="302"/>
                    <a:pt x="425" y="293"/>
                  </a:cubicBezTo>
                  <a:cubicBezTo>
                    <a:pt x="390" y="275"/>
                    <a:pt x="372" y="257"/>
                    <a:pt x="372" y="231"/>
                  </a:cubicBezTo>
                  <a:cubicBezTo>
                    <a:pt x="372" y="213"/>
                    <a:pt x="390" y="222"/>
                    <a:pt x="390" y="196"/>
                  </a:cubicBezTo>
                  <a:cubicBezTo>
                    <a:pt x="390" y="178"/>
                    <a:pt x="408" y="196"/>
                    <a:pt x="408" y="159"/>
                  </a:cubicBezTo>
                  <a:cubicBezTo>
                    <a:pt x="408" y="151"/>
                    <a:pt x="399" y="151"/>
                    <a:pt x="399" y="151"/>
                  </a:cubicBezTo>
                  <a:cubicBezTo>
                    <a:pt x="399" y="151"/>
                    <a:pt x="408" y="133"/>
                    <a:pt x="408" y="115"/>
                  </a:cubicBezTo>
                  <a:cubicBezTo>
                    <a:pt x="408" y="98"/>
                    <a:pt x="399" y="62"/>
                    <a:pt x="346" y="62"/>
                  </a:cubicBezTo>
                  <a:cubicBezTo>
                    <a:pt x="293" y="62"/>
                    <a:pt x="284" y="98"/>
                    <a:pt x="284" y="115"/>
                  </a:cubicBezTo>
                  <a:cubicBezTo>
                    <a:pt x="284" y="133"/>
                    <a:pt x="293" y="151"/>
                    <a:pt x="293" y="151"/>
                  </a:cubicBezTo>
                  <a:cubicBezTo>
                    <a:pt x="293" y="151"/>
                    <a:pt x="284" y="151"/>
                    <a:pt x="284" y="159"/>
                  </a:cubicBezTo>
                  <a:cubicBezTo>
                    <a:pt x="284" y="196"/>
                    <a:pt x="293" y="178"/>
                    <a:pt x="302" y="196"/>
                  </a:cubicBezTo>
                  <a:cubicBezTo>
                    <a:pt x="302" y="222"/>
                    <a:pt x="311" y="213"/>
                    <a:pt x="311" y="231"/>
                  </a:cubicBezTo>
                  <a:cubicBezTo>
                    <a:pt x="311" y="249"/>
                    <a:pt x="311" y="266"/>
                    <a:pt x="293" y="275"/>
                  </a:cubicBezTo>
                  <a:cubicBezTo>
                    <a:pt x="372" y="319"/>
                    <a:pt x="381" y="319"/>
                    <a:pt x="381" y="364"/>
                  </a:cubicBezTo>
                  <a:cubicBezTo>
                    <a:pt x="381" y="434"/>
                    <a:pt x="381" y="434"/>
                    <a:pt x="381" y="434"/>
                  </a:cubicBezTo>
                  <a:lnTo>
                    <a:pt x="497" y="434"/>
                  </a:lnTo>
                  <a:close/>
                  <a:moveTo>
                    <a:pt x="258" y="302"/>
                  </a:moveTo>
                  <a:lnTo>
                    <a:pt x="258" y="302"/>
                  </a:lnTo>
                  <a:cubicBezTo>
                    <a:pt x="204" y="284"/>
                    <a:pt x="187" y="266"/>
                    <a:pt x="187" y="231"/>
                  </a:cubicBezTo>
                  <a:cubicBezTo>
                    <a:pt x="187" y="204"/>
                    <a:pt x="204" y="213"/>
                    <a:pt x="213" y="168"/>
                  </a:cubicBezTo>
                  <a:cubicBezTo>
                    <a:pt x="213" y="159"/>
                    <a:pt x="231" y="168"/>
                    <a:pt x="231" y="133"/>
                  </a:cubicBezTo>
                  <a:cubicBezTo>
                    <a:pt x="231" y="115"/>
                    <a:pt x="222" y="115"/>
                    <a:pt x="222" y="115"/>
                  </a:cubicBezTo>
                  <a:cubicBezTo>
                    <a:pt x="222" y="115"/>
                    <a:pt x="222" y="89"/>
                    <a:pt x="231" y="71"/>
                  </a:cubicBezTo>
                  <a:cubicBezTo>
                    <a:pt x="231" y="53"/>
                    <a:pt x="213" y="0"/>
                    <a:pt x="151" y="0"/>
                  </a:cubicBezTo>
                  <a:cubicBezTo>
                    <a:pt x="80" y="0"/>
                    <a:pt x="71" y="53"/>
                    <a:pt x="71" y="71"/>
                  </a:cubicBezTo>
                  <a:cubicBezTo>
                    <a:pt x="71" y="89"/>
                    <a:pt x="71" y="115"/>
                    <a:pt x="71" y="115"/>
                  </a:cubicBezTo>
                  <a:cubicBezTo>
                    <a:pt x="71" y="115"/>
                    <a:pt x="71" y="115"/>
                    <a:pt x="71" y="133"/>
                  </a:cubicBezTo>
                  <a:cubicBezTo>
                    <a:pt x="71" y="168"/>
                    <a:pt x="80" y="159"/>
                    <a:pt x="89" y="168"/>
                  </a:cubicBezTo>
                  <a:cubicBezTo>
                    <a:pt x="89" y="213"/>
                    <a:pt x="107" y="204"/>
                    <a:pt x="107" y="231"/>
                  </a:cubicBezTo>
                  <a:cubicBezTo>
                    <a:pt x="107" y="266"/>
                    <a:pt x="89" y="284"/>
                    <a:pt x="45" y="302"/>
                  </a:cubicBezTo>
                  <a:cubicBezTo>
                    <a:pt x="27" y="310"/>
                    <a:pt x="0" y="319"/>
                    <a:pt x="0" y="346"/>
                  </a:cubicBezTo>
                  <a:cubicBezTo>
                    <a:pt x="0" y="434"/>
                    <a:pt x="0" y="434"/>
                    <a:pt x="0" y="434"/>
                  </a:cubicBezTo>
                  <a:cubicBezTo>
                    <a:pt x="346" y="434"/>
                    <a:pt x="346" y="434"/>
                    <a:pt x="346" y="434"/>
                  </a:cubicBezTo>
                  <a:cubicBezTo>
                    <a:pt x="346" y="434"/>
                    <a:pt x="346" y="381"/>
                    <a:pt x="346" y="364"/>
                  </a:cubicBezTo>
                  <a:cubicBezTo>
                    <a:pt x="346" y="346"/>
                    <a:pt x="302" y="328"/>
                    <a:pt x="258" y="302"/>
                  </a:cubicBezTo>
                  <a:close/>
                </a:path>
              </a:pathLst>
            </a:custGeom>
            <a:solidFill>
              <a:schemeClr val="bg1"/>
            </a:solidFill>
            <a:ln>
              <a:noFill/>
            </a:ln>
            <a:effectLst/>
          </p:spPr>
          <p:txBody>
            <a:bodyPr wrap="none" lIns="34290" tIns="17145" rIns="34290" bIns="17145" anchor="ctr"/>
            <a:lstStyle/>
            <a:p>
              <a:endParaRPr lang="en-US" dirty="0"/>
            </a:p>
          </p:txBody>
        </p:sp>
      </p:grpSp>
      <p:sp>
        <p:nvSpPr>
          <p:cNvPr id="22" name="TextBox 11"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txBox="1"/>
          <p:nvPr/>
        </p:nvSpPr>
        <p:spPr>
          <a:xfrm>
            <a:off x="7205350" y="4550373"/>
            <a:ext cx="2853050" cy="1077218"/>
          </a:xfrm>
          <a:prstGeom prst="rect">
            <a:avLst/>
          </a:prstGeom>
          <a:noFill/>
        </p:spPr>
        <p:txBody>
          <a:bodyPr wrap="square" rtlCol="0" anchor="ctr">
            <a:spAutoFit/>
          </a:bodyPr>
          <a:lstStyle/>
          <a:p>
            <a:r>
              <a:rPr lang="en-US" sz="3200" dirty="0">
                <a:solidFill>
                  <a:schemeClr val="bg1"/>
                </a:solidFill>
                <a:effectLst>
                  <a:outerShdw blurRad="203200" dist="38100" dir="5400000" algn="t" rotWithShape="0">
                    <a:prstClr val="black">
                      <a:alpha val="36000"/>
                    </a:prstClr>
                  </a:outerShdw>
                </a:effectLst>
                <a:latin typeface="Montserrat SemiBold" panose="00000700000000000000" pitchFamily="2" charset="0"/>
              </a:rPr>
              <a:t>Lorem ipsum dolor</a:t>
            </a:r>
            <a:endParaRPr lang="en-US" sz="3200" dirty="0">
              <a:solidFill>
                <a:schemeClr val="bg1"/>
              </a:solidFill>
              <a:effectLst>
                <a:outerShdw blurRad="203200" dist="38100" dir="5400000" algn="t" rotWithShape="0">
                  <a:prstClr val="black">
                    <a:alpha val="36000"/>
                  </a:prstClr>
                </a:outerShdw>
              </a:effectLst>
              <a:latin typeface="Montserrat SemiBold" panose="00000700000000000000" pitchFamily="2" charset="0"/>
            </a:endParaRPr>
          </a:p>
        </p:txBody>
      </p:sp>
      <p:sp>
        <p:nvSpPr>
          <p:cNvPr id="23" name="TextBox 13"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txBox="1"/>
          <p:nvPr/>
        </p:nvSpPr>
        <p:spPr>
          <a:xfrm>
            <a:off x="10730748" y="6379826"/>
            <a:ext cx="1135247" cy="307777"/>
          </a:xfrm>
          <a:prstGeom prst="rect">
            <a:avLst/>
          </a:prstGeom>
          <a:noFill/>
        </p:spPr>
        <p:txBody>
          <a:bodyPr wrap="none" rtlCol="0" anchor="b">
            <a:spAutoFit/>
          </a:bodyPr>
          <a:lstStyle/>
          <a:p>
            <a:pPr algn="r"/>
            <a:r>
              <a:rPr lang="en-US" sz="1400" dirty="0">
                <a:solidFill>
                  <a:schemeClr val="bg1"/>
                </a:solidFill>
                <a:latin typeface="Montserrat Medium" panose="00000600000000000000" pitchFamily="2" charset="0"/>
              </a:rPr>
              <a:t>INITIATIVE</a:t>
            </a:r>
            <a:endParaRPr lang="en-US" sz="1400" dirty="0">
              <a:solidFill>
                <a:schemeClr val="bg1"/>
              </a:solidFill>
              <a:latin typeface="Montserrat Medium" panose="00000600000000000000" pitchFamily="2"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75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nodeType="withEffect">
                                  <p:stCondLst>
                                    <p:cond delay="100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par>
                                <p:cTn id="11" presetID="2" presetClass="entr" presetSubtype="4" decel="100000" fill="hold" nodeType="withEffect">
                                  <p:stCondLst>
                                    <p:cond delay="100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ppt_x"/>
                                          </p:val>
                                        </p:tav>
                                        <p:tav tm="100000">
                                          <p:val>
                                            <p:strVal val="#ppt_x"/>
                                          </p:val>
                                        </p:tav>
                                      </p:tavLst>
                                    </p:anim>
                                    <p:anim calcmode="lin" valueType="num">
                                      <p:cBhvr additive="base">
                                        <p:cTn id="14" dur="500" fill="hold"/>
                                        <p:tgtEl>
                                          <p:spTgt spid="19"/>
                                        </p:tgtEl>
                                        <p:attrNameLst>
                                          <p:attrName>ppt_y</p:attrName>
                                        </p:attrNameLst>
                                      </p:cBhvr>
                                      <p:tavLst>
                                        <p:tav tm="0">
                                          <p:val>
                                            <p:strVal val="1+#ppt_h/2"/>
                                          </p:val>
                                        </p:tav>
                                        <p:tav tm="100000">
                                          <p:val>
                                            <p:strVal val="#ppt_y"/>
                                          </p:val>
                                        </p:tav>
                                      </p:tavLst>
                                    </p:anim>
                                  </p:childTnLst>
                                </p:cTn>
                              </p:par>
                              <p:par>
                                <p:cTn id="15" presetID="10" presetClass="entr" presetSubtype="0" fill="hold" grpId="0" nodeType="withEffect">
                                  <p:stCondLst>
                                    <p:cond delay="100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4"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txBox="1"/>
          <p:nvPr/>
        </p:nvSpPr>
        <p:spPr>
          <a:xfrm>
            <a:off x="7181624" y="1345847"/>
            <a:ext cx="4101725" cy="707886"/>
          </a:xfrm>
          <a:prstGeom prst="rect">
            <a:avLst/>
          </a:prstGeom>
          <a:noFill/>
        </p:spPr>
        <p:txBody>
          <a:bodyPr wrap="square" rtlCol="0" anchor="t">
            <a:spAutoFit/>
          </a:bodyPr>
          <a:lstStyle/>
          <a:p>
            <a:r>
              <a:rPr lang="en-US" altLang="zh-CN" sz="4000" dirty="0">
                <a:solidFill>
                  <a:schemeClr val="tx1">
                    <a:lumMod val="65000"/>
                    <a:lumOff val="35000"/>
                  </a:schemeClr>
                </a:solidFill>
                <a:latin typeface="方正兰亭超细黑简体" panose="02000000000000000000" pitchFamily="2" charset="-122"/>
                <a:ea typeface="方正兰亭超细黑简体" panose="02000000000000000000" pitchFamily="2" charset="-122"/>
              </a:rPr>
              <a:t>5G</a:t>
            </a:r>
            <a:r>
              <a:rPr lang="zh-CN" altLang="en-US" sz="4000" dirty="0">
                <a:solidFill>
                  <a:schemeClr val="tx1">
                    <a:lumMod val="65000"/>
                    <a:lumOff val="35000"/>
                  </a:schemeClr>
                </a:solidFill>
                <a:latin typeface="方正兰亭超细黑简体" panose="02000000000000000000" pitchFamily="2" charset="-122"/>
                <a:ea typeface="方正兰亭超细黑简体" panose="02000000000000000000" pitchFamily="2" charset="-122"/>
              </a:rPr>
              <a:t>时代</a:t>
            </a:r>
            <a:endParaRPr lang="en-US" sz="4000" dirty="0">
              <a:solidFill>
                <a:schemeClr val="tx1">
                  <a:lumMod val="65000"/>
                  <a:lumOff val="35000"/>
                </a:schemeClr>
              </a:solidFill>
              <a:latin typeface="Montserrat SemiBold" panose="00000700000000000000" pitchFamily="2" charset="0"/>
            </a:endParaRPr>
          </a:p>
        </p:txBody>
      </p:sp>
      <p:grpSp>
        <p:nvGrpSpPr>
          <p:cNvPr id="15" name="Group 1"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7181624" y="2475604"/>
            <a:ext cx="3943575" cy="1481690"/>
            <a:chOff x="7181624" y="2475604"/>
            <a:chExt cx="3943575" cy="1481690"/>
          </a:xfrm>
        </p:grpSpPr>
        <p:sp>
          <p:nvSpPr>
            <p:cNvPr id="16" name="Rectangle 13"/>
            <p:cNvSpPr/>
            <p:nvPr/>
          </p:nvSpPr>
          <p:spPr>
            <a:xfrm>
              <a:off x="7181624" y="3144764"/>
              <a:ext cx="3274981" cy="812530"/>
            </a:xfrm>
            <a:prstGeom prst="rect">
              <a:avLst/>
            </a:prstGeom>
          </p:spPr>
          <p:txBody>
            <a:bodyPr wrap="square">
              <a:spAutoFit/>
            </a:bodyPr>
            <a:lstStyle/>
            <a:p>
              <a:pPr algn="just">
                <a:lnSpc>
                  <a:spcPct val="130000"/>
                </a:lnSpc>
              </a:pPr>
              <a:r>
                <a:rPr lang="id-ID" sz="12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DJs flock by when MTV ax quiz prog. Junk MTV quiz graced by fox whelps. </a:t>
              </a:r>
              <a:endParaRPr lang="en-US" sz="1200" dirty="0">
                <a:solidFill>
                  <a:schemeClr val="bg1">
                    <a:lumMod val="65000"/>
                  </a:schemeClr>
                </a:solidFill>
                <a:latin typeface="Segoe UI Light" panose="020B0502040204020203" pitchFamily="34" charset="0"/>
                <a:cs typeface="Segoe UI Light" panose="020B0502040204020203" pitchFamily="34" charset="0"/>
              </a:endParaRPr>
            </a:p>
          </p:txBody>
        </p:sp>
        <p:sp>
          <p:nvSpPr>
            <p:cNvPr id="17" name="TextBox 15"/>
            <p:cNvSpPr txBox="1"/>
            <p:nvPr/>
          </p:nvSpPr>
          <p:spPr>
            <a:xfrm>
              <a:off x="7181624" y="2475604"/>
              <a:ext cx="3943575" cy="400110"/>
            </a:xfrm>
            <a:prstGeom prst="rect">
              <a:avLst/>
            </a:prstGeom>
            <a:noFill/>
          </p:spPr>
          <p:txBody>
            <a:bodyPr wrap="square" rtlCol="0" anchor="t">
              <a:spAutoFit/>
            </a:bodyPr>
            <a:lstStyle/>
            <a:p>
              <a:r>
                <a:rPr lang="en-US" sz="2000" dirty="0">
                  <a:solidFill>
                    <a:schemeClr val="tx1">
                      <a:lumMod val="65000"/>
                      <a:lumOff val="35000"/>
                    </a:schemeClr>
                  </a:solidFill>
                  <a:latin typeface="Montserrat" panose="00000500000000000000" pitchFamily="2" charset="0"/>
                </a:rPr>
                <a:t>Your text goes here</a:t>
              </a:r>
              <a:endParaRPr lang="en-US" sz="2000" dirty="0">
                <a:solidFill>
                  <a:schemeClr val="tx1">
                    <a:lumMod val="65000"/>
                    <a:lumOff val="35000"/>
                  </a:schemeClr>
                </a:solidFill>
                <a:latin typeface="Montserrat" panose="00000500000000000000" pitchFamily="2" charset="0"/>
              </a:endParaRPr>
            </a:p>
          </p:txBody>
        </p:sp>
      </p:grpSp>
      <p:grpSp>
        <p:nvGrpSpPr>
          <p:cNvPr id="18" name="Group 2"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7168638" y="4389664"/>
            <a:ext cx="3332211" cy="971599"/>
            <a:chOff x="7168638" y="4389664"/>
            <a:chExt cx="3332211" cy="971599"/>
          </a:xfrm>
        </p:grpSpPr>
        <p:sp>
          <p:nvSpPr>
            <p:cNvPr id="19" name="Rounded Rectangle 16"/>
            <p:cNvSpPr/>
            <p:nvPr/>
          </p:nvSpPr>
          <p:spPr>
            <a:xfrm>
              <a:off x="7168638" y="4389664"/>
              <a:ext cx="3332211" cy="971599"/>
            </a:xfrm>
            <a:prstGeom prst="roundRect">
              <a:avLst>
                <a:gd name="adj" fmla="val 6210"/>
              </a:avLst>
            </a:prstGeom>
            <a:solidFill>
              <a:srgbClr val="F37F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utoShape 117"/>
            <p:cNvSpPr/>
            <p:nvPr/>
          </p:nvSpPr>
          <p:spPr bwMode="auto">
            <a:xfrm>
              <a:off x="7453434" y="4701235"/>
              <a:ext cx="464344" cy="348456"/>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latin typeface="Gill Sans" charset="0"/>
                <a:sym typeface="Gill Sans" charset="0"/>
              </a:endParaRPr>
            </a:p>
          </p:txBody>
        </p:sp>
        <p:sp>
          <p:nvSpPr>
            <p:cNvPr id="21" name="Rectangle 18"/>
            <p:cNvSpPr/>
            <p:nvPr/>
          </p:nvSpPr>
          <p:spPr>
            <a:xfrm>
              <a:off x="8066525" y="4589231"/>
              <a:ext cx="2316338" cy="572464"/>
            </a:xfrm>
            <a:prstGeom prst="rect">
              <a:avLst/>
            </a:prstGeom>
          </p:spPr>
          <p:txBody>
            <a:bodyPr wrap="square">
              <a:spAutoFit/>
            </a:bodyPr>
            <a:lstStyle/>
            <a:p>
              <a:pPr>
                <a:lnSpc>
                  <a:spcPct val="130000"/>
                </a:lnSpc>
              </a:pPr>
              <a:r>
                <a:rPr lang="id-ID" sz="1200" dirty="0">
                  <a:solidFill>
                    <a:schemeClr val="bg1"/>
                  </a:solidFill>
                  <a:latin typeface="Segoe UI Light" panose="020B0502040204020203" pitchFamily="34" charset="0"/>
                  <a:cs typeface="Segoe UI Light" panose="020B0502040204020203" pitchFamily="34" charset="0"/>
                </a:rPr>
                <a:t>The quick, brown fox jumps over a lazy dog. </a:t>
              </a:r>
              <a:endParaRPr lang="en-US" sz="1200" dirty="0">
                <a:solidFill>
                  <a:schemeClr val="bg1"/>
                </a:solidFill>
                <a:latin typeface="Segoe UI Light" panose="020B0502040204020203" pitchFamily="34" charset="0"/>
                <a:cs typeface="Segoe UI Light" panose="020B0502040204020203" pitchFamily="34" charset="0"/>
              </a:endParaRPr>
            </a:p>
          </p:txBody>
        </p:sp>
      </p:grpSp>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46643" y="1044567"/>
            <a:ext cx="6025946" cy="515821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75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100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2" presetClass="entr" presetSubtype="2" decel="100000" fill="hold" nodeType="withEffect">
                                  <p:stCondLst>
                                    <p:cond delay="125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1+#ppt_w/2"/>
                                          </p:val>
                                        </p:tav>
                                        <p:tav tm="100000">
                                          <p:val>
                                            <p:strVal val="#ppt_x"/>
                                          </p:val>
                                        </p:tav>
                                      </p:tavLst>
                                    </p:anim>
                                    <p:anim calcmode="lin" valueType="num">
                                      <p:cBhvr additive="base">
                                        <p:cTn id="14"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占位符 5"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PicPr>
            <a:picLocks noChangeAspect="1"/>
          </p:cNvPicPr>
          <p:nvPr/>
        </p:nvPicPr>
        <p:blipFill>
          <a:blip r:embed="rId1">
            <a:extLst>
              <a:ext uri="{28A0092B-C50C-407E-A947-70E740481C1C}">
                <a14:useLocalDpi xmlns:a14="http://schemas.microsoft.com/office/drawing/2010/main" val="0"/>
              </a:ext>
            </a:extLst>
          </a:blip>
          <a:srcRect l="29224" r="29224"/>
          <a:stretch>
            <a:fillRect/>
          </a:stretch>
        </p:blipFill>
        <p:spPr>
          <a:xfrm>
            <a:off x="7129618" y="0"/>
            <a:ext cx="5062383" cy="6858000"/>
          </a:xfrm>
          <a:custGeom>
            <a:avLst/>
            <a:gdLst>
              <a:gd name="connsiteX0" fmla="*/ 314566 w 5062383"/>
              <a:gd name="connsiteY0" fmla="*/ 0 h 6858000"/>
              <a:gd name="connsiteX1" fmla="*/ 5062383 w 5062383"/>
              <a:gd name="connsiteY1" fmla="*/ 0 h 6858000"/>
              <a:gd name="connsiteX2" fmla="*/ 5062383 w 5062383"/>
              <a:gd name="connsiteY2" fmla="*/ 6858000 h 6858000"/>
              <a:gd name="connsiteX3" fmla="*/ 3120599 w 5062383"/>
              <a:gd name="connsiteY3" fmla="*/ 6858000 h 6858000"/>
              <a:gd name="connsiteX4" fmla="*/ 2921104 w 5062383"/>
              <a:gd name="connsiteY4" fmla="*/ 6755825 h 6858000"/>
              <a:gd name="connsiteX5" fmla="*/ 0 w 5062383"/>
              <a:gd name="connsiteY5" fmla="*/ 1847850 h 6858000"/>
              <a:gd name="connsiteX6" fmla="*/ 250940 w 5062383"/>
              <a:gd name="connsiteY6" fmla="*/ 1880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62383" h="6858000">
                <a:moveTo>
                  <a:pt x="314566" y="0"/>
                </a:moveTo>
                <a:lnTo>
                  <a:pt x="5062383" y="0"/>
                </a:lnTo>
                <a:lnTo>
                  <a:pt x="5062383" y="6858000"/>
                </a:lnTo>
                <a:lnTo>
                  <a:pt x="3120599" y="6858000"/>
                </a:lnTo>
                <a:lnTo>
                  <a:pt x="2921104" y="6755825"/>
                </a:lnTo>
                <a:cubicBezTo>
                  <a:pt x="1181164" y="5810633"/>
                  <a:pt x="0" y="3967179"/>
                  <a:pt x="0" y="1847850"/>
                </a:cubicBezTo>
                <a:cubicBezTo>
                  <a:pt x="0" y="1269851"/>
                  <a:pt x="87856" y="712372"/>
                  <a:pt x="250940" y="188038"/>
                </a:cubicBezTo>
                <a:close/>
              </a:path>
            </a:pathLst>
          </a:custGeom>
        </p:spPr>
      </p:pic>
      <p:sp>
        <p:nvSpPr>
          <p:cNvPr id="15" name="TextBox 35"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txBox="1"/>
          <p:nvPr/>
        </p:nvSpPr>
        <p:spPr>
          <a:xfrm>
            <a:off x="1709142" y="1734383"/>
            <a:ext cx="2786658" cy="707886"/>
          </a:xfrm>
          <a:prstGeom prst="rect">
            <a:avLst/>
          </a:prstGeom>
          <a:noFill/>
        </p:spPr>
        <p:txBody>
          <a:bodyPr wrap="square" rtlCol="0" anchor="b">
            <a:spAutoFit/>
          </a:bodyPr>
          <a:lstStyle/>
          <a:p>
            <a:r>
              <a:rPr lang="en-US" altLang="zh-CN" sz="4000" dirty="0">
                <a:solidFill>
                  <a:schemeClr val="tx1">
                    <a:lumMod val="65000"/>
                    <a:lumOff val="35000"/>
                  </a:schemeClr>
                </a:solidFill>
                <a:latin typeface="方正兰亭超细黑简体" panose="02000000000000000000" pitchFamily="2" charset="-122"/>
                <a:ea typeface="方正兰亭超细黑简体" panose="02000000000000000000" pitchFamily="2" charset="-122"/>
              </a:rPr>
              <a:t>5G</a:t>
            </a:r>
            <a:r>
              <a:rPr lang="zh-CN" altLang="en-US" sz="4000" dirty="0">
                <a:solidFill>
                  <a:schemeClr val="tx1">
                    <a:lumMod val="65000"/>
                    <a:lumOff val="35000"/>
                  </a:schemeClr>
                </a:solidFill>
                <a:latin typeface="方正兰亭超细黑简体" panose="02000000000000000000" pitchFamily="2" charset="-122"/>
                <a:ea typeface="方正兰亭超细黑简体" panose="02000000000000000000" pitchFamily="2" charset="-122"/>
              </a:rPr>
              <a:t>时代</a:t>
            </a:r>
            <a:endParaRPr lang="en-US" altLang="zh-CN" sz="4000" dirty="0">
              <a:solidFill>
                <a:schemeClr val="tx1">
                  <a:lumMod val="65000"/>
                  <a:lumOff val="35000"/>
                </a:schemeClr>
              </a:solidFill>
              <a:latin typeface="Montserrat SemiBold" panose="00000700000000000000" pitchFamily="2" charset="0"/>
            </a:endParaRPr>
          </a:p>
        </p:txBody>
      </p:sp>
      <p:grpSp>
        <p:nvGrpSpPr>
          <p:cNvPr id="16" name="Group 1"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709141" y="2864140"/>
            <a:ext cx="3218459" cy="1961822"/>
            <a:chOff x="1709141" y="2864140"/>
            <a:chExt cx="3218459" cy="1961822"/>
          </a:xfrm>
        </p:grpSpPr>
        <p:sp>
          <p:nvSpPr>
            <p:cNvPr id="17" name="Rectangle 34"/>
            <p:cNvSpPr/>
            <p:nvPr/>
          </p:nvSpPr>
          <p:spPr>
            <a:xfrm>
              <a:off x="1709141" y="3533300"/>
              <a:ext cx="3218459" cy="1292662"/>
            </a:xfrm>
            <a:prstGeom prst="rect">
              <a:avLst/>
            </a:prstGeom>
          </p:spPr>
          <p:txBody>
            <a:bodyPr wrap="square">
              <a:spAutoFit/>
            </a:bodyPr>
            <a:lstStyle/>
            <a:p>
              <a:pPr algn="just">
                <a:lnSpc>
                  <a:spcPct val="130000"/>
                </a:lnSpc>
              </a:pPr>
              <a:r>
                <a:rPr lang="id-ID" sz="12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DJs flock by when MTV ax quiz prog. Junk MTV quiz graced by fox whelps. Bawds jog, flick quartz, vex nymphs. Waltz, bad nymph, for quick jigs vex! </a:t>
              </a:r>
              <a:endParaRPr lang="id-ID" sz="1200" dirty="0">
                <a:solidFill>
                  <a:schemeClr val="bg1">
                    <a:lumMod val="65000"/>
                  </a:schemeClr>
                </a:solidFill>
                <a:latin typeface="Segoe UI Light" panose="020B0502040204020203" pitchFamily="34" charset="0"/>
                <a:cs typeface="Segoe UI Light" panose="020B0502040204020203" pitchFamily="34" charset="0"/>
              </a:endParaRPr>
            </a:p>
          </p:txBody>
        </p:sp>
        <p:sp>
          <p:nvSpPr>
            <p:cNvPr id="18" name="TextBox 36"/>
            <p:cNvSpPr txBox="1"/>
            <p:nvPr/>
          </p:nvSpPr>
          <p:spPr>
            <a:xfrm>
              <a:off x="1709141" y="2864140"/>
              <a:ext cx="2921853" cy="400110"/>
            </a:xfrm>
            <a:prstGeom prst="rect">
              <a:avLst/>
            </a:prstGeom>
            <a:noFill/>
          </p:spPr>
          <p:txBody>
            <a:bodyPr wrap="square" rtlCol="0" anchor="t">
              <a:spAutoFit/>
            </a:bodyPr>
            <a:lstStyle/>
            <a:p>
              <a:r>
                <a:rPr lang="en-US" sz="2000" dirty="0">
                  <a:solidFill>
                    <a:schemeClr val="tx1">
                      <a:lumMod val="65000"/>
                      <a:lumOff val="35000"/>
                    </a:schemeClr>
                  </a:solidFill>
                  <a:latin typeface="Montserrat" panose="00000500000000000000" pitchFamily="2" charset="0"/>
                </a:rPr>
                <a:t>Your text goes here</a:t>
              </a:r>
              <a:endParaRPr lang="en-US" sz="2000" dirty="0">
                <a:solidFill>
                  <a:schemeClr val="tx1">
                    <a:lumMod val="65000"/>
                    <a:lumOff val="35000"/>
                  </a:schemeClr>
                </a:solidFill>
                <a:latin typeface="Montserrat" panose="00000500000000000000" pitchFamily="2" charset="0"/>
              </a:endParaRPr>
            </a:p>
          </p:txBody>
        </p:sp>
      </p:grpSp>
      <p:grpSp>
        <p:nvGrpSpPr>
          <p:cNvPr id="19" name="Group 2"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5905500" y="2925681"/>
            <a:ext cx="2209800" cy="2507900"/>
            <a:chOff x="5905500" y="2925681"/>
            <a:chExt cx="2209800" cy="2507900"/>
          </a:xfrm>
        </p:grpSpPr>
        <p:grpSp>
          <p:nvGrpSpPr>
            <p:cNvPr id="20" name="Group 39"/>
            <p:cNvGrpSpPr/>
            <p:nvPr/>
          </p:nvGrpSpPr>
          <p:grpSpPr>
            <a:xfrm>
              <a:off x="5905500" y="2925681"/>
              <a:ext cx="2209800" cy="2507900"/>
              <a:chOff x="5905500" y="2925681"/>
              <a:chExt cx="2209800" cy="2507900"/>
            </a:xfrm>
            <a:effectLst>
              <a:outerShdw blurRad="850900" dist="215900" dir="5400000" algn="t" rotWithShape="0">
                <a:schemeClr val="accent4">
                  <a:alpha val="40000"/>
                </a:schemeClr>
              </a:outerShdw>
            </a:effectLst>
          </p:grpSpPr>
          <p:sp>
            <p:nvSpPr>
              <p:cNvPr id="28" name="Rounded Rectangle 37"/>
              <p:cNvSpPr/>
              <p:nvPr/>
            </p:nvSpPr>
            <p:spPr>
              <a:xfrm>
                <a:off x="5905500" y="2925681"/>
                <a:ext cx="2019300" cy="2507900"/>
              </a:xfrm>
              <a:prstGeom prst="roundRect">
                <a:avLst>
                  <a:gd name="adj" fmla="val 3509"/>
                </a:avLst>
              </a:prstGeom>
              <a:solidFill>
                <a:srgbClr val="A6A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Isosceles Triangle 38"/>
              <p:cNvSpPr/>
              <p:nvPr/>
            </p:nvSpPr>
            <p:spPr>
              <a:xfrm rot="5400000">
                <a:off x="7861473" y="3327579"/>
                <a:ext cx="317153" cy="190500"/>
              </a:xfrm>
              <a:prstGeom prst="triangle">
                <a:avLst/>
              </a:prstGeom>
              <a:solidFill>
                <a:srgbClr val="A6A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 name="Group 42"/>
            <p:cNvGrpSpPr/>
            <p:nvPr/>
          </p:nvGrpSpPr>
          <p:grpSpPr>
            <a:xfrm>
              <a:off x="6495793" y="3199249"/>
              <a:ext cx="847982" cy="847982"/>
              <a:chOff x="8216107" y="2577307"/>
              <a:chExt cx="464344" cy="464344"/>
            </a:xfrm>
            <a:solidFill>
              <a:schemeClr val="accent4">
                <a:lumMod val="50000"/>
              </a:schemeClr>
            </a:solidFill>
          </p:grpSpPr>
          <p:sp>
            <p:nvSpPr>
              <p:cNvPr id="24" name="AutoShape 52"/>
              <p:cNvSpPr/>
              <p:nvPr/>
            </p:nvSpPr>
            <p:spPr bwMode="auto">
              <a:xfrm>
                <a:off x="8216107" y="2577307"/>
                <a:ext cx="464344" cy="464344"/>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solidFill>
                <a:srgbClr val="4C4DE6"/>
              </a:solidFill>
              <a:ln>
                <a:noFill/>
              </a:ln>
              <a:effec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25" name="AutoShape 53"/>
              <p:cNvSpPr/>
              <p:nvPr/>
            </p:nvSpPr>
            <p:spPr bwMode="auto">
              <a:xfrm>
                <a:off x="8390732" y="2736850"/>
                <a:ext cx="125413" cy="130175"/>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solidFill>
                <a:srgbClr val="4C4DE6"/>
              </a:solidFill>
              <a:ln>
                <a:noFill/>
              </a:ln>
              <a:effec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26" name="AutoShape 54"/>
              <p:cNvSpPr/>
              <p:nvPr/>
            </p:nvSpPr>
            <p:spPr bwMode="auto">
              <a:xfrm>
                <a:off x="8375650" y="2896394"/>
                <a:ext cx="70644" cy="73819"/>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solidFill>
                <a:srgbClr val="4C4DE6"/>
              </a:solidFill>
              <a:ln>
                <a:noFill/>
              </a:ln>
              <a:effec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27" name="AutoShape 55"/>
              <p:cNvSpPr/>
              <p:nvPr/>
            </p:nvSpPr>
            <p:spPr bwMode="auto">
              <a:xfrm>
                <a:off x="8448675" y="2649538"/>
                <a:ext cx="71438" cy="74613"/>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solidFill>
                <a:srgbClr val="4C4DE6"/>
              </a:solidFill>
              <a:ln>
                <a:noFill/>
              </a:ln>
              <a:effec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grpSp>
        <p:sp>
          <p:nvSpPr>
            <p:cNvPr id="22" name="Rectangle 47"/>
            <p:cNvSpPr/>
            <p:nvPr/>
          </p:nvSpPr>
          <p:spPr>
            <a:xfrm>
              <a:off x="6103620" y="4477245"/>
              <a:ext cx="1623060" cy="812530"/>
            </a:xfrm>
            <a:prstGeom prst="rect">
              <a:avLst/>
            </a:prstGeom>
          </p:spPr>
          <p:txBody>
            <a:bodyPr wrap="square">
              <a:spAutoFit/>
            </a:bodyPr>
            <a:lstStyle/>
            <a:p>
              <a:pPr algn="ctr">
                <a:lnSpc>
                  <a:spcPct val="130000"/>
                </a:lnSpc>
              </a:pPr>
              <a:r>
                <a:rPr lang="id-ID" sz="1200" dirty="0">
                  <a:solidFill>
                    <a:schemeClr val="bg1"/>
                  </a:solidFill>
                  <a:latin typeface="Segoe UI Light" panose="020B0502040204020203" pitchFamily="34" charset="0"/>
                  <a:cs typeface="Segoe UI Light" panose="020B0502040204020203" pitchFamily="34" charset="0"/>
                </a:rPr>
                <a:t>The quick, brown fox jumps over a lazy dog. </a:t>
              </a:r>
              <a:endParaRPr lang="id-ID" sz="1200" dirty="0">
                <a:solidFill>
                  <a:schemeClr val="bg1"/>
                </a:solidFill>
                <a:latin typeface="Segoe UI Light" panose="020B0502040204020203" pitchFamily="34" charset="0"/>
                <a:cs typeface="Segoe UI Light" panose="020B0502040204020203" pitchFamily="34" charset="0"/>
              </a:endParaRPr>
            </a:p>
          </p:txBody>
        </p:sp>
        <p:sp>
          <p:nvSpPr>
            <p:cNvPr id="23" name="Rectangle 48"/>
            <p:cNvSpPr/>
            <p:nvPr/>
          </p:nvSpPr>
          <p:spPr>
            <a:xfrm>
              <a:off x="6103620" y="4160046"/>
              <a:ext cx="1623060" cy="372410"/>
            </a:xfrm>
            <a:prstGeom prst="rect">
              <a:avLst/>
            </a:prstGeom>
          </p:spPr>
          <p:txBody>
            <a:bodyPr wrap="square" anchor="b">
              <a:spAutoFit/>
            </a:bodyPr>
            <a:lstStyle/>
            <a:p>
              <a:pPr algn="ctr">
                <a:lnSpc>
                  <a:spcPct val="130000"/>
                </a:lnSpc>
              </a:pPr>
              <a:r>
                <a:rPr lang="en-US" sz="1400" dirty="0">
                  <a:solidFill>
                    <a:schemeClr val="bg1"/>
                  </a:solidFill>
                  <a:latin typeface="Montserrat SemiBold" panose="00000700000000000000" pitchFamily="2" charset="0"/>
                  <a:cs typeface="Segoe UI Light" panose="020B0502040204020203" pitchFamily="34" charset="0"/>
                </a:rPr>
                <a:t>Money</a:t>
              </a:r>
              <a:endParaRPr lang="id-ID" sz="1400" dirty="0">
                <a:solidFill>
                  <a:schemeClr val="bg1"/>
                </a:solidFill>
                <a:latin typeface="Montserrat SemiBold" panose="00000700000000000000" pitchFamily="2" charset="0"/>
                <a:cs typeface="Segoe UI Light" panose="020B0502040204020203"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75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nodeType="withEffect">
                                  <p:stCondLst>
                                    <p:cond delay="100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par>
                                <p:cTn id="11" presetID="2" presetClass="entr" presetSubtype="4" decel="100000" fill="hold" nodeType="withEffect">
                                  <p:stCondLst>
                                    <p:cond delay="125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ppt_x"/>
                                          </p:val>
                                        </p:tav>
                                        <p:tav tm="100000">
                                          <p:val>
                                            <p:strVal val="#ppt_x"/>
                                          </p:val>
                                        </p:tav>
                                      </p:tavLst>
                                    </p:anim>
                                    <p:anim calcmode="lin" valueType="num">
                                      <p:cBhvr additive="base">
                                        <p:cTn id="1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0"/>
          <p:cNvSpPr/>
          <p:nvPr/>
        </p:nvSpPr>
        <p:spPr>
          <a:xfrm>
            <a:off x="6494410" y="3429000"/>
            <a:ext cx="4468230" cy="1077218"/>
          </a:xfrm>
          <a:prstGeom prst="rect">
            <a:avLst/>
          </a:prstGeom>
        </p:spPr>
        <p:txBody>
          <a:bodyPr wrap="square">
            <a:spAutoFit/>
          </a:bodyPr>
          <a:lstStyle/>
          <a:p>
            <a:r>
              <a:rPr lang="id-ID" sz="3200" dirty="0">
                <a:solidFill>
                  <a:schemeClr val="bg1"/>
                </a:solidFill>
                <a:latin typeface="Segoe UI Light" panose="020B0502040204020203" pitchFamily="34" charset="0"/>
                <a:cs typeface="Segoe UI Light" panose="020B0502040204020203" pitchFamily="34" charset="0"/>
              </a:rPr>
              <a:t>The quick, brown fox jumps over a lazy dog. </a:t>
            </a:r>
            <a:endParaRPr lang="id-ID" sz="3200" dirty="0">
              <a:solidFill>
                <a:schemeClr val="bg1"/>
              </a:solidFill>
              <a:latin typeface="Segoe UI Light" panose="020B0502040204020203" pitchFamily="34" charset="0"/>
              <a:cs typeface="Segoe UI Light" panose="020B0502040204020203" pitchFamily="34" charset="0"/>
            </a:endParaRPr>
          </a:p>
        </p:txBody>
      </p:sp>
      <p:sp>
        <p:nvSpPr>
          <p:cNvPr id="11" name="TextBox 21"/>
          <p:cNvSpPr txBox="1"/>
          <p:nvPr/>
        </p:nvSpPr>
        <p:spPr>
          <a:xfrm>
            <a:off x="6391302" y="1778166"/>
            <a:ext cx="3413098" cy="1569660"/>
          </a:xfrm>
          <a:prstGeom prst="rect">
            <a:avLst/>
          </a:prstGeom>
          <a:noFill/>
        </p:spPr>
        <p:txBody>
          <a:bodyPr wrap="square" rtlCol="0" anchor="t">
            <a:spAutoFit/>
          </a:bodyPr>
          <a:lstStyle/>
          <a:p>
            <a:r>
              <a:rPr lang="en-US" sz="9600" b="1" dirty="0">
                <a:solidFill>
                  <a:schemeClr val="bg1"/>
                </a:solidFill>
                <a:latin typeface="Montserrat" panose="00000500000000000000" pitchFamily="2" charset="0"/>
              </a:rPr>
              <a:t>TWO</a:t>
            </a:r>
            <a:endParaRPr lang="en-US" sz="9600" b="1" dirty="0">
              <a:solidFill>
                <a:schemeClr val="bg1"/>
              </a:solidFill>
              <a:latin typeface="Montserrat" panose="00000500000000000000" pitchFamily="2" charset="0"/>
            </a:endParaRPr>
          </a:p>
        </p:txBody>
      </p:sp>
      <p:pic>
        <p:nvPicPr>
          <p:cNvPr id="12" name="图片 1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40553" y="438180"/>
            <a:ext cx="4237096" cy="423709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05600" y="0"/>
            <a:ext cx="5486400" cy="6858000"/>
          </a:xfrm>
          <a:prstGeom prst="rect">
            <a:avLst/>
          </a:prstGeom>
        </p:spPr>
      </p:pic>
      <p:sp>
        <p:nvSpPr>
          <p:cNvPr id="2" name="TextBox 18"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txBox="1"/>
          <p:nvPr/>
        </p:nvSpPr>
        <p:spPr>
          <a:xfrm>
            <a:off x="1709142" y="1498088"/>
            <a:ext cx="2786658" cy="707886"/>
          </a:xfrm>
          <a:prstGeom prst="rect">
            <a:avLst/>
          </a:prstGeom>
          <a:noFill/>
        </p:spPr>
        <p:txBody>
          <a:bodyPr wrap="square" rtlCol="0" anchor="b">
            <a:spAutoFit/>
          </a:bodyPr>
          <a:lstStyle/>
          <a:p>
            <a:r>
              <a:rPr lang="en-US" altLang="zh-CN" sz="4000" dirty="0">
                <a:solidFill>
                  <a:schemeClr val="tx1">
                    <a:lumMod val="65000"/>
                    <a:lumOff val="35000"/>
                  </a:schemeClr>
                </a:solidFill>
                <a:latin typeface="方正兰亭超细黑简体" panose="02000000000000000000" pitchFamily="2" charset="-122"/>
                <a:ea typeface="方正兰亭超细黑简体" panose="02000000000000000000" pitchFamily="2" charset="-122"/>
              </a:rPr>
              <a:t>5G</a:t>
            </a:r>
            <a:r>
              <a:rPr lang="zh-CN" altLang="en-US" sz="4000" dirty="0">
                <a:solidFill>
                  <a:schemeClr val="tx1">
                    <a:lumMod val="65000"/>
                    <a:lumOff val="35000"/>
                  </a:schemeClr>
                </a:solidFill>
                <a:latin typeface="方正兰亭超细黑简体" panose="02000000000000000000" pitchFamily="2" charset="-122"/>
                <a:ea typeface="方正兰亭超细黑简体" panose="02000000000000000000" pitchFamily="2" charset="-122"/>
              </a:rPr>
              <a:t>时代</a:t>
            </a:r>
            <a:endParaRPr lang="en-US" altLang="zh-CN" sz="4000" dirty="0">
              <a:solidFill>
                <a:schemeClr val="tx1">
                  <a:lumMod val="65000"/>
                  <a:lumOff val="35000"/>
                </a:schemeClr>
              </a:solidFill>
              <a:latin typeface="Montserrat SemiBold" panose="00000700000000000000" pitchFamily="2" charset="0"/>
            </a:endParaRPr>
          </a:p>
        </p:txBody>
      </p:sp>
      <p:grpSp>
        <p:nvGrpSpPr>
          <p:cNvPr id="3" name="Group 2"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709141" y="2627845"/>
            <a:ext cx="3624859" cy="1456491"/>
            <a:chOff x="1709141" y="2627845"/>
            <a:chExt cx="3624859" cy="1456491"/>
          </a:xfrm>
        </p:grpSpPr>
        <p:sp>
          <p:nvSpPr>
            <p:cNvPr id="4" name="Rectangle 17"/>
            <p:cNvSpPr/>
            <p:nvPr/>
          </p:nvSpPr>
          <p:spPr>
            <a:xfrm>
              <a:off x="1709141" y="3297005"/>
              <a:ext cx="3624859" cy="787331"/>
            </a:xfrm>
            <a:prstGeom prst="rect">
              <a:avLst/>
            </a:prstGeom>
          </p:spPr>
          <p:txBody>
            <a:bodyPr wrap="square">
              <a:spAutoFit/>
            </a:bodyPr>
            <a:lstStyle/>
            <a:p>
              <a:pPr algn="just">
                <a:lnSpc>
                  <a:spcPct val="130000"/>
                </a:lnSpc>
              </a:pPr>
              <a:r>
                <a:rPr lang="id-ID" sz="12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DJs flock by when MTV ax quiz prog. Junk MTV quiz graced by fox whelps. Bawds jog, flick quartz, </a:t>
              </a:r>
              <a:endParaRPr lang="id-ID" sz="1200" dirty="0">
                <a:solidFill>
                  <a:schemeClr val="bg1">
                    <a:lumMod val="65000"/>
                  </a:schemeClr>
                </a:solidFill>
                <a:latin typeface="Segoe UI Light" panose="020B0502040204020203" pitchFamily="34" charset="0"/>
                <a:cs typeface="Segoe UI Light" panose="020B0502040204020203" pitchFamily="34" charset="0"/>
              </a:endParaRPr>
            </a:p>
          </p:txBody>
        </p:sp>
        <p:sp>
          <p:nvSpPr>
            <p:cNvPr id="5" name="TextBox 19"/>
            <p:cNvSpPr txBox="1"/>
            <p:nvPr/>
          </p:nvSpPr>
          <p:spPr>
            <a:xfrm>
              <a:off x="1709141" y="2627845"/>
              <a:ext cx="2921853" cy="400110"/>
            </a:xfrm>
            <a:prstGeom prst="rect">
              <a:avLst/>
            </a:prstGeom>
            <a:noFill/>
          </p:spPr>
          <p:txBody>
            <a:bodyPr wrap="square" rtlCol="0" anchor="t">
              <a:spAutoFit/>
            </a:bodyPr>
            <a:lstStyle/>
            <a:p>
              <a:r>
                <a:rPr lang="en-US" sz="2000" dirty="0">
                  <a:solidFill>
                    <a:schemeClr val="tx1">
                      <a:lumMod val="65000"/>
                      <a:lumOff val="35000"/>
                    </a:schemeClr>
                  </a:solidFill>
                  <a:latin typeface="Montserrat" panose="00000500000000000000" pitchFamily="2" charset="0"/>
                </a:rPr>
                <a:t>Your text goes here</a:t>
              </a:r>
              <a:endParaRPr lang="en-US" sz="2000" dirty="0">
                <a:solidFill>
                  <a:schemeClr val="tx1">
                    <a:lumMod val="65000"/>
                    <a:lumOff val="35000"/>
                  </a:schemeClr>
                </a:solidFill>
                <a:latin typeface="Montserrat" panose="00000500000000000000" pitchFamily="2" charset="0"/>
              </a:endParaRPr>
            </a:p>
          </p:txBody>
        </p:sp>
      </p:grpSp>
      <p:grpSp>
        <p:nvGrpSpPr>
          <p:cNvPr id="6" name="Group 1"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651991" y="4413937"/>
            <a:ext cx="5663209" cy="1561529"/>
            <a:chOff x="1651991" y="4413937"/>
            <a:chExt cx="5663209" cy="1561529"/>
          </a:xfrm>
        </p:grpSpPr>
        <p:sp>
          <p:nvSpPr>
            <p:cNvPr id="7" name="Rounded Rectangle 20"/>
            <p:cNvSpPr/>
            <p:nvPr/>
          </p:nvSpPr>
          <p:spPr>
            <a:xfrm>
              <a:off x="1651991" y="4413937"/>
              <a:ext cx="5663209" cy="1561529"/>
            </a:xfrm>
            <a:prstGeom prst="roundRect">
              <a:avLst>
                <a:gd name="adj" fmla="val 6210"/>
              </a:avLst>
            </a:prstGeom>
            <a:solidFill>
              <a:srgbClr val="F37FE9"/>
            </a:solidFill>
            <a:ln>
              <a:noFill/>
            </a:ln>
            <a:effectLst>
              <a:outerShdw blurRad="520700" dist="228600" dir="5400000" sx="95000" sy="95000" algn="t"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 name="Group 21"/>
            <p:cNvGrpSpPr/>
            <p:nvPr/>
          </p:nvGrpSpPr>
          <p:grpSpPr>
            <a:xfrm>
              <a:off x="1931815" y="4472476"/>
              <a:ext cx="1181102" cy="1444450"/>
              <a:chOff x="11420220" y="6883684"/>
              <a:chExt cx="1853401" cy="2266653"/>
            </a:xfrm>
          </p:grpSpPr>
          <p:graphicFrame>
            <p:nvGraphicFramePr>
              <p:cNvPr id="12" name="Chart 22"/>
              <p:cNvGraphicFramePr/>
              <p:nvPr/>
            </p:nvGraphicFramePr>
            <p:xfrm>
              <a:off x="11420220" y="6883684"/>
              <a:ext cx="1853401" cy="2266653"/>
            </p:xfrm>
            <a:graphic>
              <a:graphicData uri="http://schemas.openxmlformats.org/drawingml/2006/chart">
                <c:chart xmlns:c="http://schemas.openxmlformats.org/drawingml/2006/chart" xmlns:r="http://schemas.openxmlformats.org/officeDocument/2006/relationships" r:id="rId1"/>
              </a:graphicData>
            </a:graphic>
          </p:graphicFrame>
          <p:sp>
            <p:nvSpPr>
              <p:cNvPr id="13" name="Oval 23"/>
              <p:cNvSpPr/>
              <p:nvPr/>
            </p:nvSpPr>
            <p:spPr>
              <a:xfrm>
                <a:off x="11709363" y="7379453"/>
                <a:ext cx="1275116" cy="1275115"/>
              </a:xfrm>
              <a:prstGeom prst="ellipse">
                <a:avLst/>
              </a:prstGeom>
              <a:solidFill>
                <a:srgbClr val="4C4DE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id-ID" sz="1400" dirty="0">
                    <a:solidFill>
                      <a:schemeClr val="bg1"/>
                    </a:solidFill>
                    <a:latin typeface="Montserrat" panose="00000500000000000000" pitchFamily="2" charset="0"/>
                    <a:cs typeface="Montserrat"/>
                  </a:rPr>
                  <a:t>78%</a:t>
                </a:r>
                <a:endParaRPr lang="en-US" sz="1400" dirty="0">
                  <a:solidFill>
                    <a:schemeClr val="bg1"/>
                  </a:solidFill>
                  <a:latin typeface="Montserrat" panose="00000500000000000000" pitchFamily="2" charset="0"/>
                  <a:cs typeface="Montserrat"/>
                </a:endParaRPr>
              </a:p>
            </p:txBody>
          </p:sp>
        </p:grpSp>
        <p:grpSp>
          <p:nvGrpSpPr>
            <p:cNvPr id="9" name="Group 27"/>
            <p:cNvGrpSpPr/>
            <p:nvPr/>
          </p:nvGrpSpPr>
          <p:grpSpPr>
            <a:xfrm>
              <a:off x="3297177" y="4673917"/>
              <a:ext cx="3714130" cy="1041569"/>
              <a:chOff x="3354327" y="4527673"/>
              <a:chExt cx="3714130" cy="1041569"/>
            </a:xfrm>
          </p:grpSpPr>
          <p:sp>
            <p:nvSpPr>
              <p:cNvPr id="10" name="Rectangle 25"/>
              <p:cNvSpPr/>
              <p:nvPr/>
            </p:nvSpPr>
            <p:spPr>
              <a:xfrm>
                <a:off x="3354327" y="4996778"/>
                <a:ext cx="3714130" cy="572464"/>
              </a:xfrm>
              <a:prstGeom prst="rect">
                <a:avLst/>
              </a:prstGeom>
            </p:spPr>
            <p:txBody>
              <a:bodyPr wrap="square">
                <a:spAutoFit/>
              </a:bodyPr>
              <a:lstStyle/>
              <a:p>
                <a:pPr>
                  <a:lnSpc>
                    <a:spcPct val="130000"/>
                  </a:lnSpc>
                </a:pPr>
                <a:r>
                  <a:rPr lang="id-ID" sz="1200" dirty="0">
                    <a:solidFill>
                      <a:schemeClr val="bg1"/>
                    </a:solidFill>
                    <a:latin typeface="Segoe UI Light" panose="020B0502040204020203" pitchFamily="34" charset="0"/>
                    <a:cs typeface="Segoe UI Light" panose="020B0502040204020203" pitchFamily="34" charset="0"/>
                  </a:rPr>
                  <a:t>The quick, brown fox jumps over a lazy dog. DJs flock by when MTV ax quiz prog. </a:t>
                </a:r>
                <a:endParaRPr lang="id-ID" sz="1200" dirty="0">
                  <a:solidFill>
                    <a:schemeClr val="bg1"/>
                  </a:solidFill>
                  <a:latin typeface="Segoe UI Light" panose="020B0502040204020203" pitchFamily="34" charset="0"/>
                  <a:cs typeface="Segoe UI Light" panose="020B0502040204020203" pitchFamily="34" charset="0"/>
                </a:endParaRPr>
              </a:p>
            </p:txBody>
          </p:sp>
          <p:sp>
            <p:nvSpPr>
              <p:cNvPr id="11" name="TextBox 26"/>
              <p:cNvSpPr txBox="1"/>
              <p:nvPr/>
            </p:nvSpPr>
            <p:spPr>
              <a:xfrm>
                <a:off x="3354327" y="4527673"/>
                <a:ext cx="2921853" cy="400110"/>
              </a:xfrm>
              <a:prstGeom prst="rect">
                <a:avLst/>
              </a:prstGeom>
              <a:noFill/>
            </p:spPr>
            <p:txBody>
              <a:bodyPr wrap="square" rtlCol="0" anchor="t">
                <a:spAutoFit/>
              </a:bodyPr>
              <a:lstStyle/>
              <a:p>
                <a:r>
                  <a:rPr lang="en-US" sz="2000" dirty="0">
                    <a:solidFill>
                      <a:schemeClr val="bg1"/>
                    </a:solidFill>
                    <a:latin typeface="Montserrat" panose="00000500000000000000" pitchFamily="2" charset="0"/>
                  </a:rPr>
                  <a:t>Title here</a:t>
                </a:r>
                <a:endParaRPr lang="en-US" sz="2000" dirty="0">
                  <a:solidFill>
                    <a:schemeClr val="bg1"/>
                  </a:solidFill>
                  <a:latin typeface="Montserrat" panose="00000500000000000000" pitchFamily="2" charset="0"/>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50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2" presetClass="entr" presetSubtype="8" decel="100000" fill="hold" nodeType="withEffect">
                                  <p:stCondLst>
                                    <p:cond delay="75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0-#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8"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txBox="1"/>
          <p:nvPr/>
        </p:nvSpPr>
        <p:spPr>
          <a:xfrm>
            <a:off x="8503642" y="2721114"/>
            <a:ext cx="2786658" cy="707886"/>
          </a:xfrm>
          <a:prstGeom prst="rect">
            <a:avLst/>
          </a:prstGeom>
          <a:noFill/>
        </p:spPr>
        <p:txBody>
          <a:bodyPr wrap="square" rtlCol="0" anchor="b">
            <a:spAutoFit/>
          </a:bodyPr>
          <a:lstStyle/>
          <a:p>
            <a:r>
              <a:rPr lang="en-US" altLang="zh-CN" sz="4000" dirty="0">
                <a:solidFill>
                  <a:schemeClr val="tx1">
                    <a:lumMod val="65000"/>
                    <a:lumOff val="35000"/>
                  </a:schemeClr>
                </a:solidFill>
                <a:latin typeface="方正兰亭超细黑简体" panose="02000000000000000000" pitchFamily="2" charset="-122"/>
                <a:ea typeface="方正兰亭超细黑简体" panose="02000000000000000000" pitchFamily="2" charset="-122"/>
              </a:rPr>
              <a:t>5G</a:t>
            </a:r>
            <a:r>
              <a:rPr lang="zh-CN" altLang="en-US" sz="4000" dirty="0">
                <a:solidFill>
                  <a:schemeClr val="tx1">
                    <a:lumMod val="65000"/>
                    <a:lumOff val="35000"/>
                  </a:schemeClr>
                </a:solidFill>
                <a:latin typeface="方正兰亭超细黑简体" panose="02000000000000000000" pitchFamily="2" charset="-122"/>
                <a:ea typeface="方正兰亭超细黑简体" panose="02000000000000000000" pitchFamily="2" charset="-122"/>
              </a:rPr>
              <a:t>时代</a:t>
            </a:r>
            <a:endParaRPr lang="en-US" altLang="zh-CN" sz="4000" dirty="0">
              <a:solidFill>
                <a:schemeClr val="tx1">
                  <a:lumMod val="65000"/>
                  <a:lumOff val="35000"/>
                </a:schemeClr>
              </a:solidFill>
              <a:latin typeface="Montserrat SemiBold" panose="00000700000000000000" pitchFamily="2" charset="0"/>
            </a:endParaRPr>
          </a:p>
        </p:txBody>
      </p:sp>
      <p:grpSp>
        <p:nvGrpSpPr>
          <p:cNvPr id="3" name="Group 2"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8503641" y="3698050"/>
            <a:ext cx="2921853" cy="1721756"/>
            <a:chOff x="7728941" y="3193110"/>
            <a:chExt cx="2921853" cy="1721756"/>
          </a:xfrm>
        </p:grpSpPr>
        <p:sp>
          <p:nvSpPr>
            <p:cNvPr id="4" name="Rectangle 7"/>
            <p:cNvSpPr/>
            <p:nvPr/>
          </p:nvSpPr>
          <p:spPr>
            <a:xfrm>
              <a:off x="7728941" y="3862270"/>
              <a:ext cx="2921853" cy="1052596"/>
            </a:xfrm>
            <a:prstGeom prst="rect">
              <a:avLst/>
            </a:prstGeom>
          </p:spPr>
          <p:txBody>
            <a:bodyPr wrap="square">
              <a:spAutoFit/>
            </a:bodyPr>
            <a:lstStyle/>
            <a:p>
              <a:pPr algn="just">
                <a:lnSpc>
                  <a:spcPct val="130000"/>
                </a:lnSpc>
              </a:pPr>
              <a:r>
                <a:rPr lang="id-ID" sz="12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DJs flock by when MTV ax quiz prog. Junk MTV quiz graced by fox whelps. Bawds jog, flick quartz, </a:t>
              </a:r>
              <a:endParaRPr lang="id-ID" sz="1200" dirty="0">
                <a:solidFill>
                  <a:schemeClr val="bg1">
                    <a:lumMod val="65000"/>
                  </a:schemeClr>
                </a:solidFill>
                <a:latin typeface="Segoe UI Light" panose="020B0502040204020203" pitchFamily="34" charset="0"/>
                <a:cs typeface="Segoe UI Light" panose="020B0502040204020203" pitchFamily="34" charset="0"/>
              </a:endParaRPr>
            </a:p>
          </p:txBody>
        </p:sp>
        <p:sp>
          <p:nvSpPr>
            <p:cNvPr id="5" name="TextBox 9"/>
            <p:cNvSpPr txBox="1"/>
            <p:nvPr/>
          </p:nvSpPr>
          <p:spPr>
            <a:xfrm>
              <a:off x="7728941" y="3193110"/>
              <a:ext cx="2921853" cy="400110"/>
            </a:xfrm>
            <a:prstGeom prst="rect">
              <a:avLst/>
            </a:prstGeom>
            <a:noFill/>
          </p:spPr>
          <p:txBody>
            <a:bodyPr wrap="square" rtlCol="0" anchor="t">
              <a:spAutoFit/>
            </a:bodyPr>
            <a:lstStyle/>
            <a:p>
              <a:r>
                <a:rPr lang="en-US" sz="2000" dirty="0">
                  <a:solidFill>
                    <a:schemeClr val="tx1">
                      <a:lumMod val="65000"/>
                      <a:lumOff val="35000"/>
                    </a:schemeClr>
                  </a:solidFill>
                  <a:latin typeface="Montserrat" panose="00000500000000000000" pitchFamily="2" charset="0"/>
                </a:rPr>
                <a:t>Your text goes here</a:t>
              </a:r>
              <a:endParaRPr lang="en-US" sz="2000" dirty="0">
                <a:solidFill>
                  <a:schemeClr val="tx1">
                    <a:lumMod val="65000"/>
                    <a:lumOff val="35000"/>
                  </a:schemeClr>
                </a:solidFill>
                <a:latin typeface="Montserrat" panose="00000500000000000000" pitchFamily="2" charset="0"/>
              </a:endParaRPr>
            </a:p>
          </p:txBody>
        </p:sp>
      </p:grpSp>
      <p:pic>
        <p:nvPicPr>
          <p:cNvPr id="7" name="图片 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263252" y="-1026683"/>
            <a:ext cx="10750151" cy="880976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100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5"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p:nvPr/>
        </p:nvSpPr>
        <p:spPr>
          <a:xfrm>
            <a:off x="1245755" y="796291"/>
            <a:ext cx="5147540" cy="5815012"/>
          </a:xfrm>
          <a:custGeom>
            <a:avLst/>
            <a:gdLst>
              <a:gd name="connsiteX0" fmla="*/ 1310736 w 5147540"/>
              <a:gd name="connsiteY0" fmla="*/ 0 h 5815012"/>
              <a:gd name="connsiteX1" fmla="*/ 1326756 w 5147540"/>
              <a:gd name="connsiteY1" fmla="*/ 0 h 5815012"/>
              <a:gd name="connsiteX2" fmla="*/ 1342419 w 5147540"/>
              <a:gd name="connsiteY2" fmla="*/ 0 h 5815012"/>
              <a:gd name="connsiteX3" fmla="*/ 1358438 w 5147540"/>
              <a:gd name="connsiteY3" fmla="*/ 356 h 5815012"/>
              <a:gd name="connsiteX4" fmla="*/ 1374101 w 5147540"/>
              <a:gd name="connsiteY4" fmla="*/ 1068 h 5815012"/>
              <a:gd name="connsiteX5" fmla="*/ 1390121 w 5147540"/>
              <a:gd name="connsiteY5" fmla="*/ 2136 h 5815012"/>
              <a:gd name="connsiteX6" fmla="*/ 1405428 w 5147540"/>
              <a:gd name="connsiteY6" fmla="*/ 3204 h 5815012"/>
              <a:gd name="connsiteX7" fmla="*/ 1420735 w 5147540"/>
              <a:gd name="connsiteY7" fmla="*/ 4628 h 5815012"/>
              <a:gd name="connsiteX8" fmla="*/ 1436043 w 5147540"/>
              <a:gd name="connsiteY8" fmla="*/ 6408 h 5815012"/>
              <a:gd name="connsiteX9" fmla="*/ 1451350 w 5147540"/>
              <a:gd name="connsiteY9" fmla="*/ 8188 h 5815012"/>
              <a:gd name="connsiteX10" fmla="*/ 1466658 w 5147540"/>
              <a:gd name="connsiteY10" fmla="*/ 10680 h 5815012"/>
              <a:gd name="connsiteX11" fmla="*/ 1481965 w 5147540"/>
              <a:gd name="connsiteY11" fmla="*/ 13172 h 5815012"/>
              <a:gd name="connsiteX12" fmla="*/ 1496916 w 5147540"/>
              <a:gd name="connsiteY12" fmla="*/ 16019 h 5815012"/>
              <a:gd name="connsiteX13" fmla="*/ 1511868 w 5147540"/>
              <a:gd name="connsiteY13" fmla="*/ 18867 h 5815012"/>
              <a:gd name="connsiteX14" fmla="*/ 1526463 w 5147540"/>
              <a:gd name="connsiteY14" fmla="*/ 22071 h 5815012"/>
              <a:gd name="connsiteX15" fmla="*/ 1541414 w 5147540"/>
              <a:gd name="connsiteY15" fmla="*/ 25275 h 5815012"/>
              <a:gd name="connsiteX16" fmla="*/ 1556010 w 5147540"/>
              <a:gd name="connsiteY16" fmla="*/ 29547 h 5815012"/>
              <a:gd name="connsiteX17" fmla="*/ 1570605 w 5147540"/>
              <a:gd name="connsiteY17" fmla="*/ 33463 h 5815012"/>
              <a:gd name="connsiteX18" fmla="*/ 1584844 w 5147540"/>
              <a:gd name="connsiteY18" fmla="*/ 37378 h 5815012"/>
              <a:gd name="connsiteX19" fmla="*/ 1599440 w 5147540"/>
              <a:gd name="connsiteY19" fmla="*/ 41650 h 5815012"/>
              <a:gd name="connsiteX20" fmla="*/ 1613323 w 5147540"/>
              <a:gd name="connsiteY20" fmla="*/ 46634 h 5815012"/>
              <a:gd name="connsiteX21" fmla="*/ 1627207 w 5147540"/>
              <a:gd name="connsiteY21" fmla="*/ 51618 h 5815012"/>
              <a:gd name="connsiteX22" fmla="*/ 1641446 w 5147540"/>
              <a:gd name="connsiteY22" fmla="*/ 56602 h 5815012"/>
              <a:gd name="connsiteX23" fmla="*/ 1655329 w 5147540"/>
              <a:gd name="connsiteY23" fmla="*/ 62298 h 5815012"/>
              <a:gd name="connsiteX24" fmla="*/ 1669213 w 5147540"/>
              <a:gd name="connsiteY24" fmla="*/ 67637 h 5815012"/>
              <a:gd name="connsiteX25" fmla="*/ 1682384 w 5147540"/>
              <a:gd name="connsiteY25" fmla="*/ 73333 h 5815012"/>
              <a:gd name="connsiteX26" fmla="*/ 1695912 w 5147540"/>
              <a:gd name="connsiteY26" fmla="*/ 79385 h 5815012"/>
              <a:gd name="connsiteX27" fmla="*/ 1709083 w 5147540"/>
              <a:gd name="connsiteY27" fmla="*/ 85793 h 5815012"/>
              <a:gd name="connsiteX28" fmla="*/ 1722255 w 5147540"/>
              <a:gd name="connsiteY28" fmla="*/ 91844 h 5815012"/>
              <a:gd name="connsiteX29" fmla="*/ 1735070 w 5147540"/>
              <a:gd name="connsiteY29" fmla="*/ 98964 h 5815012"/>
              <a:gd name="connsiteX30" fmla="*/ 1747885 w 5147540"/>
              <a:gd name="connsiteY30" fmla="*/ 105728 h 5815012"/>
              <a:gd name="connsiteX31" fmla="*/ 1760701 w 5147540"/>
              <a:gd name="connsiteY31" fmla="*/ 112491 h 5815012"/>
              <a:gd name="connsiteX32" fmla="*/ 1773160 w 5147540"/>
              <a:gd name="connsiteY32" fmla="*/ 119967 h 5815012"/>
              <a:gd name="connsiteX33" fmla="*/ 1785264 w 5147540"/>
              <a:gd name="connsiteY33" fmla="*/ 127443 h 5815012"/>
              <a:gd name="connsiteX34" fmla="*/ 1797723 w 5147540"/>
              <a:gd name="connsiteY34" fmla="*/ 135274 h 5815012"/>
              <a:gd name="connsiteX35" fmla="*/ 1809827 w 5147540"/>
              <a:gd name="connsiteY35" fmla="*/ 142750 h 5815012"/>
              <a:gd name="connsiteX36" fmla="*/ 1821218 w 5147540"/>
              <a:gd name="connsiteY36" fmla="*/ 151294 h 5815012"/>
              <a:gd name="connsiteX37" fmla="*/ 1833322 w 5147540"/>
              <a:gd name="connsiteY37" fmla="*/ 159125 h 5815012"/>
              <a:gd name="connsiteX38" fmla="*/ 1844713 w 5147540"/>
              <a:gd name="connsiteY38" fmla="*/ 168025 h 5815012"/>
              <a:gd name="connsiteX39" fmla="*/ 1856105 w 5147540"/>
              <a:gd name="connsiteY39" fmla="*/ 176213 h 5815012"/>
              <a:gd name="connsiteX40" fmla="*/ 1867496 w 5147540"/>
              <a:gd name="connsiteY40" fmla="*/ 185468 h 5815012"/>
              <a:gd name="connsiteX41" fmla="*/ 1878532 w 5147540"/>
              <a:gd name="connsiteY41" fmla="*/ 194368 h 5815012"/>
              <a:gd name="connsiteX42" fmla="*/ 1889211 w 5147540"/>
              <a:gd name="connsiteY42" fmla="*/ 203623 h 5815012"/>
              <a:gd name="connsiteX43" fmla="*/ 1900247 w 5147540"/>
              <a:gd name="connsiteY43" fmla="*/ 212879 h 5815012"/>
              <a:gd name="connsiteX44" fmla="*/ 1910927 w 5147540"/>
              <a:gd name="connsiteY44" fmla="*/ 222491 h 5815012"/>
              <a:gd name="connsiteX45" fmla="*/ 1921250 w 5147540"/>
              <a:gd name="connsiteY45" fmla="*/ 232102 h 5815012"/>
              <a:gd name="connsiteX46" fmla="*/ 1931930 w 5147540"/>
              <a:gd name="connsiteY46" fmla="*/ 242070 h 5815012"/>
              <a:gd name="connsiteX47" fmla="*/ 1941897 w 5147540"/>
              <a:gd name="connsiteY47" fmla="*/ 252037 h 5815012"/>
              <a:gd name="connsiteX48" fmla="*/ 1951865 w 5147540"/>
              <a:gd name="connsiteY48" fmla="*/ 262005 h 5815012"/>
              <a:gd name="connsiteX49" fmla="*/ 1961476 w 5147540"/>
              <a:gd name="connsiteY49" fmla="*/ 272685 h 5815012"/>
              <a:gd name="connsiteX50" fmla="*/ 1971444 w 5147540"/>
              <a:gd name="connsiteY50" fmla="*/ 283008 h 5815012"/>
              <a:gd name="connsiteX51" fmla="*/ 1981056 w 5147540"/>
              <a:gd name="connsiteY51" fmla="*/ 293688 h 5815012"/>
              <a:gd name="connsiteX52" fmla="*/ 1990311 w 5147540"/>
              <a:gd name="connsiteY52" fmla="*/ 304723 h 5815012"/>
              <a:gd name="connsiteX53" fmla="*/ 1999567 w 5147540"/>
              <a:gd name="connsiteY53" fmla="*/ 315403 h 5815012"/>
              <a:gd name="connsiteX54" fmla="*/ 2008466 w 5147540"/>
              <a:gd name="connsiteY54" fmla="*/ 326794 h 5815012"/>
              <a:gd name="connsiteX55" fmla="*/ 2017722 w 5147540"/>
              <a:gd name="connsiteY55" fmla="*/ 337830 h 5815012"/>
              <a:gd name="connsiteX56" fmla="*/ 2034453 w 5147540"/>
              <a:gd name="connsiteY56" fmla="*/ 360257 h 5815012"/>
              <a:gd name="connsiteX57" fmla="*/ 2050829 w 5147540"/>
              <a:gd name="connsiteY57" fmla="*/ 383040 h 5815012"/>
              <a:gd name="connsiteX58" fmla="*/ 2066136 w 5147540"/>
              <a:gd name="connsiteY58" fmla="*/ 406535 h 5815012"/>
              <a:gd name="connsiteX59" fmla="*/ 2081087 w 5147540"/>
              <a:gd name="connsiteY59" fmla="*/ 430742 h 5815012"/>
              <a:gd name="connsiteX60" fmla="*/ 2095327 w 5147540"/>
              <a:gd name="connsiteY60" fmla="*/ 454949 h 5815012"/>
              <a:gd name="connsiteX61" fmla="*/ 2108854 w 5147540"/>
              <a:gd name="connsiteY61" fmla="*/ 480224 h 5815012"/>
              <a:gd name="connsiteX62" fmla="*/ 2122025 w 5147540"/>
              <a:gd name="connsiteY62" fmla="*/ 505855 h 5815012"/>
              <a:gd name="connsiteX63" fmla="*/ 2134129 w 5147540"/>
              <a:gd name="connsiteY63" fmla="*/ 532197 h 5815012"/>
              <a:gd name="connsiteX64" fmla="*/ 2146232 w 5147540"/>
              <a:gd name="connsiteY64" fmla="*/ 558540 h 5815012"/>
              <a:gd name="connsiteX65" fmla="*/ 2157268 w 5147540"/>
              <a:gd name="connsiteY65" fmla="*/ 585951 h 5815012"/>
              <a:gd name="connsiteX66" fmla="*/ 2167947 w 5147540"/>
              <a:gd name="connsiteY66" fmla="*/ 613362 h 5815012"/>
              <a:gd name="connsiteX67" fmla="*/ 2177915 w 5147540"/>
              <a:gd name="connsiteY67" fmla="*/ 641841 h 5815012"/>
              <a:gd name="connsiteX68" fmla="*/ 2187171 w 5147540"/>
              <a:gd name="connsiteY68" fmla="*/ 670676 h 5815012"/>
              <a:gd name="connsiteX69" fmla="*/ 2196427 w 5147540"/>
              <a:gd name="connsiteY69" fmla="*/ 699510 h 5815012"/>
              <a:gd name="connsiteX70" fmla="*/ 2204614 w 5147540"/>
              <a:gd name="connsiteY70" fmla="*/ 729057 h 5815012"/>
              <a:gd name="connsiteX71" fmla="*/ 2212446 w 5147540"/>
              <a:gd name="connsiteY71" fmla="*/ 759316 h 5815012"/>
              <a:gd name="connsiteX72" fmla="*/ 2219565 w 5147540"/>
              <a:gd name="connsiteY72" fmla="*/ 790286 h 5815012"/>
              <a:gd name="connsiteX73" fmla="*/ 2226685 w 5147540"/>
              <a:gd name="connsiteY73" fmla="*/ 820901 h 5815012"/>
              <a:gd name="connsiteX74" fmla="*/ 2232737 w 5147540"/>
              <a:gd name="connsiteY74" fmla="*/ 852584 h 5815012"/>
              <a:gd name="connsiteX75" fmla="*/ 2238432 w 5147540"/>
              <a:gd name="connsiteY75" fmla="*/ 884622 h 5815012"/>
              <a:gd name="connsiteX76" fmla="*/ 2243772 w 5147540"/>
              <a:gd name="connsiteY76" fmla="*/ 917017 h 5815012"/>
              <a:gd name="connsiteX77" fmla="*/ 2248400 w 5147540"/>
              <a:gd name="connsiteY77" fmla="*/ 949768 h 5815012"/>
              <a:gd name="connsiteX78" fmla="*/ 2252316 w 5147540"/>
              <a:gd name="connsiteY78" fmla="*/ 982874 h 5815012"/>
              <a:gd name="connsiteX79" fmla="*/ 2256232 w 5147540"/>
              <a:gd name="connsiteY79" fmla="*/ 1016693 h 5815012"/>
              <a:gd name="connsiteX80" fmla="*/ 2259080 w 5147540"/>
              <a:gd name="connsiteY80" fmla="*/ 1050867 h 5815012"/>
              <a:gd name="connsiteX81" fmla="*/ 2262283 w 5147540"/>
              <a:gd name="connsiteY81" fmla="*/ 1084686 h 5815012"/>
              <a:gd name="connsiteX82" fmla="*/ 2264420 w 5147540"/>
              <a:gd name="connsiteY82" fmla="*/ 1119928 h 5815012"/>
              <a:gd name="connsiteX83" fmla="*/ 2266199 w 5147540"/>
              <a:gd name="connsiteY83" fmla="*/ 1155171 h 5815012"/>
              <a:gd name="connsiteX84" fmla="*/ 2267623 w 5147540"/>
              <a:gd name="connsiteY84" fmla="*/ 1190769 h 5815012"/>
              <a:gd name="connsiteX85" fmla="*/ 2268691 w 5147540"/>
              <a:gd name="connsiteY85" fmla="*/ 1226724 h 5815012"/>
              <a:gd name="connsiteX86" fmla="*/ 2269047 w 5147540"/>
              <a:gd name="connsiteY86" fmla="*/ 1263034 h 5815012"/>
              <a:gd name="connsiteX87" fmla="*/ 2269403 w 5147540"/>
              <a:gd name="connsiteY87" fmla="*/ 1299701 h 5815012"/>
              <a:gd name="connsiteX88" fmla="*/ 2269403 w 5147540"/>
              <a:gd name="connsiteY88" fmla="*/ 1325332 h 5815012"/>
              <a:gd name="connsiteX89" fmla="*/ 2269759 w 5147540"/>
              <a:gd name="connsiteY89" fmla="*/ 1351319 h 5815012"/>
              <a:gd name="connsiteX90" fmla="*/ 2270115 w 5147540"/>
              <a:gd name="connsiteY90" fmla="*/ 1376949 h 5815012"/>
              <a:gd name="connsiteX91" fmla="*/ 2270827 w 5147540"/>
              <a:gd name="connsiteY91" fmla="*/ 1402936 h 5815012"/>
              <a:gd name="connsiteX92" fmla="*/ 2271895 w 5147540"/>
              <a:gd name="connsiteY92" fmla="*/ 1428567 h 5815012"/>
              <a:gd name="connsiteX93" fmla="*/ 2273319 w 5147540"/>
              <a:gd name="connsiteY93" fmla="*/ 1454554 h 5815012"/>
              <a:gd name="connsiteX94" fmla="*/ 2274743 w 5147540"/>
              <a:gd name="connsiteY94" fmla="*/ 1480185 h 5815012"/>
              <a:gd name="connsiteX95" fmla="*/ 2276523 w 5147540"/>
              <a:gd name="connsiteY95" fmla="*/ 1506172 h 5815012"/>
              <a:gd name="connsiteX96" fmla="*/ 2279015 w 5147540"/>
              <a:gd name="connsiteY96" fmla="*/ 1531803 h 5815012"/>
              <a:gd name="connsiteX97" fmla="*/ 2281151 w 5147540"/>
              <a:gd name="connsiteY97" fmla="*/ 1557434 h 5815012"/>
              <a:gd name="connsiteX98" fmla="*/ 2283643 w 5147540"/>
              <a:gd name="connsiteY98" fmla="*/ 1582709 h 5815012"/>
              <a:gd name="connsiteX99" fmla="*/ 2286490 w 5147540"/>
              <a:gd name="connsiteY99" fmla="*/ 1608340 h 5815012"/>
              <a:gd name="connsiteX100" fmla="*/ 2289694 w 5147540"/>
              <a:gd name="connsiteY100" fmla="*/ 1633615 h 5815012"/>
              <a:gd name="connsiteX101" fmla="*/ 2293254 w 5147540"/>
              <a:gd name="connsiteY101" fmla="*/ 1659245 h 5815012"/>
              <a:gd name="connsiteX102" fmla="*/ 2297170 w 5147540"/>
              <a:gd name="connsiteY102" fmla="*/ 1684520 h 5815012"/>
              <a:gd name="connsiteX103" fmla="*/ 2301086 w 5147540"/>
              <a:gd name="connsiteY103" fmla="*/ 1709439 h 5815012"/>
              <a:gd name="connsiteX104" fmla="*/ 2305358 w 5147540"/>
              <a:gd name="connsiteY104" fmla="*/ 1734714 h 5815012"/>
              <a:gd name="connsiteX105" fmla="*/ 2309629 w 5147540"/>
              <a:gd name="connsiteY105" fmla="*/ 1759633 h 5815012"/>
              <a:gd name="connsiteX106" fmla="*/ 2314969 w 5147540"/>
              <a:gd name="connsiteY106" fmla="*/ 1784908 h 5815012"/>
              <a:gd name="connsiteX107" fmla="*/ 2319953 w 5147540"/>
              <a:gd name="connsiteY107" fmla="*/ 1809471 h 5815012"/>
              <a:gd name="connsiteX108" fmla="*/ 2325293 w 5147540"/>
              <a:gd name="connsiteY108" fmla="*/ 1834390 h 5815012"/>
              <a:gd name="connsiteX109" fmla="*/ 2331345 w 5147540"/>
              <a:gd name="connsiteY109" fmla="*/ 1858953 h 5815012"/>
              <a:gd name="connsiteX110" fmla="*/ 2337396 w 5147540"/>
              <a:gd name="connsiteY110" fmla="*/ 1883160 h 5815012"/>
              <a:gd name="connsiteX111" fmla="*/ 2343804 w 5147540"/>
              <a:gd name="connsiteY111" fmla="*/ 1908079 h 5815012"/>
              <a:gd name="connsiteX112" fmla="*/ 2350568 w 5147540"/>
              <a:gd name="connsiteY112" fmla="*/ 1931930 h 5815012"/>
              <a:gd name="connsiteX113" fmla="*/ 2357687 w 5147540"/>
              <a:gd name="connsiteY113" fmla="*/ 1956493 h 5815012"/>
              <a:gd name="connsiteX114" fmla="*/ 2365163 w 5147540"/>
              <a:gd name="connsiteY114" fmla="*/ 1980344 h 5815012"/>
              <a:gd name="connsiteX115" fmla="*/ 2372639 w 5147540"/>
              <a:gd name="connsiteY115" fmla="*/ 2004195 h 5815012"/>
              <a:gd name="connsiteX116" fmla="*/ 2380470 w 5147540"/>
              <a:gd name="connsiteY116" fmla="*/ 2028046 h 5815012"/>
              <a:gd name="connsiteX117" fmla="*/ 2389014 w 5147540"/>
              <a:gd name="connsiteY117" fmla="*/ 2051541 h 5815012"/>
              <a:gd name="connsiteX118" fmla="*/ 2397558 w 5147540"/>
              <a:gd name="connsiteY118" fmla="*/ 2075036 h 5815012"/>
              <a:gd name="connsiteX119" fmla="*/ 2406813 w 5147540"/>
              <a:gd name="connsiteY119" fmla="*/ 2098175 h 5815012"/>
              <a:gd name="connsiteX120" fmla="*/ 2416069 w 5147540"/>
              <a:gd name="connsiteY120" fmla="*/ 2121314 h 5815012"/>
              <a:gd name="connsiteX121" fmla="*/ 2425680 w 5147540"/>
              <a:gd name="connsiteY121" fmla="*/ 2144453 h 5815012"/>
              <a:gd name="connsiteX122" fmla="*/ 2436004 w 5147540"/>
              <a:gd name="connsiteY122" fmla="*/ 2167592 h 5815012"/>
              <a:gd name="connsiteX123" fmla="*/ 2445972 w 5147540"/>
              <a:gd name="connsiteY123" fmla="*/ 2190375 h 5815012"/>
              <a:gd name="connsiteX124" fmla="*/ 2456651 w 5147540"/>
              <a:gd name="connsiteY124" fmla="*/ 2212802 h 5815012"/>
              <a:gd name="connsiteX125" fmla="*/ 2467331 w 5147540"/>
              <a:gd name="connsiteY125" fmla="*/ 2235585 h 5815012"/>
              <a:gd name="connsiteX126" fmla="*/ 2478722 w 5147540"/>
              <a:gd name="connsiteY126" fmla="*/ 2258012 h 5815012"/>
              <a:gd name="connsiteX127" fmla="*/ 2490470 w 5147540"/>
              <a:gd name="connsiteY127" fmla="*/ 2280439 h 5815012"/>
              <a:gd name="connsiteX128" fmla="*/ 2501861 w 5147540"/>
              <a:gd name="connsiteY128" fmla="*/ 2302866 h 5815012"/>
              <a:gd name="connsiteX129" fmla="*/ 2513965 w 5147540"/>
              <a:gd name="connsiteY129" fmla="*/ 2324937 h 5815012"/>
              <a:gd name="connsiteX130" fmla="*/ 2526780 w 5147540"/>
              <a:gd name="connsiteY130" fmla="*/ 2346652 h 5815012"/>
              <a:gd name="connsiteX131" fmla="*/ 2539240 w 5147540"/>
              <a:gd name="connsiteY131" fmla="*/ 2368367 h 5815012"/>
              <a:gd name="connsiteX132" fmla="*/ 2552055 w 5147540"/>
              <a:gd name="connsiteY132" fmla="*/ 2390438 h 5815012"/>
              <a:gd name="connsiteX133" fmla="*/ 2565226 w 5147540"/>
              <a:gd name="connsiteY133" fmla="*/ 2411797 h 5815012"/>
              <a:gd name="connsiteX134" fmla="*/ 2579110 w 5147540"/>
              <a:gd name="connsiteY134" fmla="*/ 2433156 h 5815012"/>
              <a:gd name="connsiteX135" fmla="*/ 2592993 w 5147540"/>
              <a:gd name="connsiteY135" fmla="*/ 2454516 h 5815012"/>
              <a:gd name="connsiteX136" fmla="*/ 2606521 w 5147540"/>
              <a:gd name="connsiteY136" fmla="*/ 2475875 h 5815012"/>
              <a:gd name="connsiteX137" fmla="*/ 2621116 w 5147540"/>
              <a:gd name="connsiteY137" fmla="*/ 2496878 h 5815012"/>
              <a:gd name="connsiteX138" fmla="*/ 2635711 w 5147540"/>
              <a:gd name="connsiteY138" fmla="*/ 2517525 h 5815012"/>
              <a:gd name="connsiteX139" fmla="*/ 2650663 w 5147540"/>
              <a:gd name="connsiteY139" fmla="*/ 2538172 h 5815012"/>
              <a:gd name="connsiteX140" fmla="*/ 2665970 w 5147540"/>
              <a:gd name="connsiteY140" fmla="*/ 2558819 h 5815012"/>
              <a:gd name="connsiteX141" fmla="*/ 2681278 w 5147540"/>
              <a:gd name="connsiteY141" fmla="*/ 2579466 h 5815012"/>
              <a:gd name="connsiteX142" fmla="*/ 2697297 w 5147540"/>
              <a:gd name="connsiteY142" fmla="*/ 2599402 h 5815012"/>
              <a:gd name="connsiteX143" fmla="*/ 2712960 w 5147540"/>
              <a:gd name="connsiteY143" fmla="*/ 2619692 h 5815012"/>
              <a:gd name="connsiteX144" fmla="*/ 2728979 w 5147540"/>
              <a:gd name="connsiteY144" fmla="*/ 2639272 h 5815012"/>
              <a:gd name="connsiteX145" fmla="*/ 2745711 w 5147540"/>
              <a:gd name="connsiteY145" fmla="*/ 2659207 h 5815012"/>
              <a:gd name="connsiteX146" fmla="*/ 2762442 w 5147540"/>
              <a:gd name="connsiteY146" fmla="*/ 2678430 h 5815012"/>
              <a:gd name="connsiteX147" fmla="*/ 2779529 w 5147540"/>
              <a:gd name="connsiteY147" fmla="*/ 2698009 h 5815012"/>
              <a:gd name="connsiteX148" fmla="*/ 2796617 w 5147540"/>
              <a:gd name="connsiteY148" fmla="*/ 2717588 h 5815012"/>
              <a:gd name="connsiteX149" fmla="*/ 2814416 w 5147540"/>
              <a:gd name="connsiteY149" fmla="*/ 2736456 h 5815012"/>
              <a:gd name="connsiteX150" fmla="*/ 2832215 w 5147540"/>
              <a:gd name="connsiteY150" fmla="*/ 2755323 h 5815012"/>
              <a:gd name="connsiteX151" fmla="*/ 2850014 w 5147540"/>
              <a:gd name="connsiteY151" fmla="*/ 2773834 h 5815012"/>
              <a:gd name="connsiteX152" fmla="*/ 2869237 w 5147540"/>
              <a:gd name="connsiteY152" fmla="*/ 2793057 h 5815012"/>
              <a:gd name="connsiteX153" fmla="*/ 2888817 w 5147540"/>
              <a:gd name="connsiteY153" fmla="*/ 2811924 h 5815012"/>
              <a:gd name="connsiteX154" fmla="*/ 2908040 w 5147540"/>
              <a:gd name="connsiteY154" fmla="*/ 2830791 h 5815012"/>
              <a:gd name="connsiteX155" fmla="*/ 2927975 w 5147540"/>
              <a:gd name="connsiteY155" fmla="*/ 2849303 h 5815012"/>
              <a:gd name="connsiteX156" fmla="*/ 2947910 w 5147540"/>
              <a:gd name="connsiteY156" fmla="*/ 2867458 h 5815012"/>
              <a:gd name="connsiteX157" fmla="*/ 2968557 w 5147540"/>
              <a:gd name="connsiteY157" fmla="*/ 2885613 h 5815012"/>
              <a:gd name="connsiteX158" fmla="*/ 2988848 w 5147540"/>
              <a:gd name="connsiteY158" fmla="*/ 2903768 h 5815012"/>
              <a:gd name="connsiteX159" fmla="*/ 3010207 w 5147540"/>
              <a:gd name="connsiteY159" fmla="*/ 2921568 h 5815012"/>
              <a:gd name="connsiteX160" fmla="*/ 3031211 w 5147540"/>
              <a:gd name="connsiteY160" fmla="*/ 2939011 h 5815012"/>
              <a:gd name="connsiteX161" fmla="*/ 3052926 w 5147540"/>
              <a:gd name="connsiteY161" fmla="*/ 2956454 h 5815012"/>
              <a:gd name="connsiteX162" fmla="*/ 3074285 w 5147540"/>
              <a:gd name="connsiteY162" fmla="*/ 2973897 h 5815012"/>
              <a:gd name="connsiteX163" fmla="*/ 3096356 w 5147540"/>
              <a:gd name="connsiteY163" fmla="*/ 2990985 h 5815012"/>
              <a:gd name="connsiteX164" fmla="*/ 3118783 w 5147540"/>
              <a:gd name="connsiteY164" fmla="*/ 3007716 h 5815012"/>
              <a:gd name="connsiteX165" fmla="*/ 3140854 w 5147540"/>
              <a:gd name="connsiteY165" fmla="*/ 3024803 h 5815012"/>
              <a:gd name="connsiteX166" fmla="*/ 3163637 w 5147540"/>
              <a:gd name="connsiteY166" fmla="*/ 3041178 h 5815012"/>
              <a:gd name="connsiteX167" fmla="*/ 3186420 w 5147540"/>
              <a:gd name="connsiteY167" fmla="*/ 3057910 h 5815012"/>
              <a:gd name="connsiteX168" fmla="*/ 3209559 w 5147540"/>
              <a:gd name="connsiteY168" fmla="*/ 3073929 h 5815012"/>
              <a:gd name="connsiteX169" fmla="*/ 3232698 w 5147540"/>
              <a:gd name="connsiteY169" fmla="*/ 3090304 h 5815012"/>
              <a:gd name="connsiteX170" fmla="*/ 3256193 w 5147540"/>
              <a:gd name="connsiteY170" fmla="*/ 3106324 h 5815012"/>
              <a:gd name="connsiteX171" fmla="*/ 3279688 w 5147540"/>
              <a:gd name="connsiteY171" fmla="*/ 3121987 h 5815012"/>
              <a:gd name="connsiteX172" fmla="*/ 3303539 w 5147540"/>
              <a:gd name="connsiteY172" fmla="*/ 3138006 h 5815012"/>
              <a:gd name="connsiteX173" fmla="*/ 3327746 w 5147540"/>
              <a:gd name="connsiteY173" fmla="*/ 3153670 h 5815012"/>
              <a:gd name="connsiteX174" fmla="*/ 3351597 w 5147540"/>
              <a:gd name="connsiteY174" fmla="*/ 3168977 h 5815012"/>
              <a:gd name="connsiteX175" fmla="*/ 3375804 w 5147540"/>
              <a:gd name="connsiteY175" fmla="*/ 3183928 h 5815012"/>
              <a:gd name="connsiteX176" fmla="*/ 3424930 w 5147540"/>
              <a:gd name="connsiteY176" fmla="*/ 3214187 h 5815012"/>
              <a:gd name="connsiteX177" fmla="*/ 3474768 w 5147540"/>
              <a:gd name="connsiteY177" fmla="*/ 3244090 h 5815012"/>
              <a:gd name="connsiteX178" fmla="*/ 3524961 w 5147540"/>
              <a:gd name="connsiteY178" fmla="*/ 3273637 h 5815012"/>
              <a:gd name="connsiteX179" fmla="*/ 3575867 w 5147540"/>
              <a:gd name="connsiteY179" fmla="*/ 3302115 h 5815012"/>
              <a:gd name="connsiteX180" fmla="*/ 3628197 w 5147540"/>
              <a:gd name="connsiteY180" fmla="*/ 3331306 h 5815012"/>
              <a:gd name="connsiteX181" fmla="*/ 3680883 w 5147540"/>
              <a:gd name="connsiteY181" fmla="*/ 3360141 h 5815012"/>
              <a:gd name="connsiteX182" fmla="*/ 3733925 w 5147540"/>
              <a:gd name="connsiteY182" fmla="*/ 3388264 h 5815012"/>
              <a:gd name="connsiteX183" fmla="*/ 3787678 w 5147540"/>
              <a:gd name="connsiteY183" fmla="*/ 3416030 h 5815012"/>
              <a:gd name="connsiteX184" fmla="*/ 3841432 w 5147540"/>
              <a:gd name="connsiteY184" fmla="*/ 3443441 h 5815012"/>
              <a:gd name="connsiteX185" fmla="*/ 3895542 w 5147540"/>
              <a:gd name="connsiteY185" fmla="*/ 3470496 h 5815012"/>
              <a:gd name="connsiteX186" fmla="*/ 3949651 w 5147540"/>
              <a:gd name="connsiteY186" fmla="*/ 3497195 h 5815012"/>
              <a:gd name="connsiteX187" fmla="*/ 4004829 w 5147540"/>
              <a:gd name="connsiteY187" fmla="*/ 3523538 h 5815012"/>
              <a:gd name="connsiteX188" fmla="*/ 4059295 w 5147540"/>
              <a:gd name="connsiteY188" fmla="*/ 3549525 h 5815012"/>
              <a:gd name="connsiteX189" fmla="*/ 4114472 w 5147540"/>
              <a:gd name="connsiteY189" fmla="*/ 3575512 h 5815012"/>
              <a:gd name="connsiteX190" fmla="*/ 4169650 w 5147540"/>
              <a:gd name="connsiteY190" fmla="*/ 3601143 h 5815012"/>
              <a:gd name="connsiteX191" fmla="*/ 4224828 w 5147540"/>
              <a:gd name="connsiteY191" fmla="*/ 3626773 h 5815012"/>
              <a:gd name="connsiteX192" fmla="*/ 4280005 w 5147540"/>
              <a:gd name="connsiteY192" fmla="*/ 3651692 h 5815012"/>
              <a:gd name="connsiteX193" fmla="*/ 4335539 w 5147540"/>
              <a:gd name="connsiteY193" fmla="*/ 3676967 h 5815012"/>
              <a:gd name="connsiteX194" fmla="*/ 4391429 w 5147540"/>
              <a:gd name="connsiteY194" fmla="*/ 3701886 h 5815012"/>
              <a:gd name="connsiteX195" fmla="*/ 4446962 w 5147540"/>
              <a:gd name="connsiteY195" fmla="*/ 3726805 h 5815012"/>
              <a:gd name="connsiteX196" fmla="*/ 4484697 w 5147540"/>
              <a:gd name="connsiteY196" fmla="*/ 3744604 h 5815012"/>
              <a:gd name="connsiteX197" fmla="*/ 4521719 w 5147540"/>
              <a:gd name="connsiteY197" fmla="*/ 3762760 h 5815012"/>
              <a:gd name="connsiteX198" fmla="*/ 4557673 w 5147540"/>
              <a:gd name="connsiteY198" fmla="*/ 3781627 h 5815012"/>
              <a:gd name="connsiteX199" fmla="*/ 4592560 w 5147540"/>
              <a:gd name="connsiteY199" fmla="*/ 3801206 h 5815012"/>
              <a:gd name="connsiteX200" fmla="*/ 4626735 w 5147540"/>
              <a:gd name="connsiteY200" fmla="*/ 3821497 h 5815012"/>
              <a:gd name="connsiteX201" fmla="*/ 4659841 w 5147540"/>
              <a:gd name="connsiteY201" fmla="*/ 3842144 h 5815012"/>
              <a:gd name="connsiteX202" fmla="*/ 4691880 w 5147540"/>
              <a:gd name="connsiteY202" fmla="*/ 3863859 h 5815012"/>
              <a:gd name="connsiteX203" fmla="*/ 4722850 w 5147540"/>
              <a:gd name="connsiteY203" fmla="*/ 3885930 h 5815012"/>
              <a:gd name="connsiteX204" fmla="*/ 4752397 w 5147540"/>
              <a:gd name="connsiteY204" fmla="*/ 3908357 h 5815012"/>
              <a:gd name="connsiteX205" fmla="*/ 4781588 w 5147540"/>
              <a:gd name="connsiteY205" fmla="*/ 3931852 h 5815012"/>
              <a:gd name="connsiteX206" fmla="*/ 4809355 w 5147540"/>
              <a:gd name="connsiteY206" fmla="*/ 3955347 h 5815012"/>
              <a:gd name="connsiteX207" fmla="*/ 4836054 w 5147540"/>
              <a:gd name="connsiteY207" fmla="*/ 3979554 h 5815012"/>
              <a:gd name="connsiteX208" fmla="*/ 4862040 w 5147540"/>
              <a:gd name="connsiteY208" fmla="*/ 4004473 h 5815012"/>
              <a:gd name="connsiteX209" fmla="*/ 4886603 w 5147540"/>
              <a:gd name="connsiteY209" fmla="*/ 4029748 h 5815012"/>
              <a:gd name="connsiteX210" fmla="*/ 4910098 w 5147540"/>
              <a:gd name="connsiteY210" fmla="*/ 4055379 h 5815012"/>
              <a:gd name="connsiteX211" fmla="*/ 4932881 w 5147540"/>
              <a:gd name="connsiteY211" fmla="*/ 4081722 h 5815012"/>
              <a:gd name="connsiteX212" fmla="*/ 4954241 w 5147540"/>
              <a:gd name="connsiteY212" fmla="*/ 4108421 h 5815012"/>
              <a:gd name="connsiteX213" fmla="*/ 4974532 w 5147540"/>
              <a:gd name="connsiteY213" fmla="*/ 4135476 h 5815012"/>
              <a:gd name="connsiteX214" fmla="*/ 4993755 w 5147540"/>
              <a:gd name="connsiteY214" fmla="*/ 4163243 h 5815012"/>
              <a:gd name="connsiteX215" fmla="*/ 5011910 w 5147540"/>
              <a:gd name="connsiteY215" fmla="*/ 4191009 h 5815012"/>
              <a:gd name="connsiteX216" fmla="*/ 5028997 w 5147540"/>
              <a:gd name="connsiteY216" fmla="*/ 4219488 h 5815012"/>
              <a:gd name="connsiteX217" fmla="*/ 5045017 w 5147540"/>
              <a:gd name="connsiteY217" fmla="*/ 4248323 h 5815012"/>
              <a:gd name="connsiteX218" fmla="*/ 5059612 w 5147540"/>
              <a:gd name="connsiteY218" fmla="*/ 4277514 h 5815012"/>
              <a:gd name="connsiteX219" fmla="*/ 5073495 w 5147540"/>
              <a:gd name="connsiteY219" fmla="*/ 4307061 h 5815012"/>
              <a:gd name="connsiteX220" fmla="*/ 5085955 w 5147540"/>
              <a:gd name="connsiteY220" fmla="*/ 4336963 h 5815012"/>
              <a:gd name="connsiteX221" fmla="*/ 5097346 w 5147540"/>
              <a:gd name="connsiteY221" fmla="*/ 4367222 h 5815012"/>
              <a:gd name="connsiteX222" fmla="*/ 5107670 w 5147540"/>
              <a:gd name="connsiteY222" fmla="*/ 4397481 h 5815012"/>
              <a:gd name="connsiteX223" fmla="*/ 5116570 w 5147540"/>
              <a:gd name="connsiteY223" fmla="*/ 4428095 h 5815012"/>
              <a:gd name="connsiteX224" fmla="*/ 5124757 w 5147540"/>
              <a:gd name="connsiteY224" fmla="*/ 4459422 h 5815012"/>
              <a:gd name="connsiteX225" fmla="*/ 5131521 w 5147540"/>
              <a:gd name="connsiteY225" fmla="*/ 4490749 h 5815012"/>
              <a:gd name="connsiteX226" fmla="*/ 5136861 w 5147540"/>
              <a:gd name="connsiteY226" fmla="*/ 4522431 h 5815012"/>
              <a:gd name="connsiteX227" fmla="*/ 5141844 w 5147540"/>
              <a:gd name="connsiteY227" fmla="*/ 4553758 h 5815012"/>
              <a:gd name="connsiteX228" fmla="*/ 5143624 w 5147540"/>
              <a:gd name="connsiteY228" fmla="*/ 4569777 h 5815012"/>
              <a:gd name="connsiteX229" fmla="*/ 5145048 w 5147540"/>
              <a:gd name="connsiteY229" fmla="*/ 4586153 h 5815012"/>
              <a:gd name="connsiteX230" fmla="*/ 5146116 w 5147540"/>
              <a:gd name="connsiteY230" fmla="*/ 4602172 h 5815012"/>
              <a:gd name="connsiteX231" fmla="*/ 5146828 w 5147540"/>
              <a:gd name="connsiteY231" fmla="*/ 4618547 h 5815012"/>
              <a:gd name="connsiteX232" fmla="*/ 5147184 w 5147540"/>
              <a:gd name="connsiteY232" fmla="*/ 4634567 h 5815012"/>
              <a:gd name="connsiteX233" fmla="*/ 5147540 w 5147540"/>
              <a:gd name="connsiteY233" fmla="*/ 4650942 h 5815012"/>
              <a:gd name="connsiteX234" fmla="*/ 5147540 w 5147540"/>
              <a:gd name="connsiteY234" fmla="*/ 4666961 h 5815012"/>
              <a:gd name="connsiteX235" fmla="*/ 5146828 w 5147540"/>
              <a:gd name="connsiteY235" fmla="*/ 4683337 h 5815012"/>
              <a:gd name="connsiteX236" fmla="*/ 5146116 w 5147540"/>
              <a:gd name="connsiteY236" fmla="*/ 4699712 h 5815012"/>
              <a:gd name="connsiteX237" fmla="*/ 5145404 w 5147540"/>
              <a:gd name="connsiteY237" fmla="*/ 4716087 h 5815012"/>
              <a:gd name="connsiteX238" fmla="*/ 5143980 w 5147540"/>
              <a:gd name="connsiteY238" fmla="*/ 4732106 h 5815012"/>
              <a:gd name="connsiteX239" fmla="*/ 5142200 w 5147540"/>
              <a:gd name="connsiteY239" fmla="*/ 4748482 h 5815012"/>
              <a:gd name="connsiteX240" fmla="*/ 5140421 w 5147540"/>
              <a:gd name="connsiteY240" fmla="*/ 4764501 h 5815012"/>
              <a:gd name="connsiteX241" fmla="*/ 5137929 w 5147540"/>
              <a:gd name="connsiteY241" fmla="*/ 4780876 h 5815012"/>
              <a:gd name="connsiteX242" fmla="*/ 5135437 w 5147540"/>
              <a:gd name="connsiteY242" fmla="*/ 4797252 h 5815012"/>
              <a:gd name="connsiteX243" fmla="*/ 5132589 w 5147540"/>
              <a:gd name="connsiteY243" fmla="*/ 4813271 h 5815012"/>
              <a:gd name="connsiteX244" fmla="*/ 5129385 w 5147540"/>
              <a:gd name="connsiteY244" fmla="*/ 4829646 h 5815012"/>
              <a:gd name="connsiteX245" fmla="*/ 5126181 w 5147540"/>
              <a:gd name="connsiteY245" fmla="*/ 4846022 h 5815012"/>
              <a:gd name="connsiteX246" fmla="*/ 5122265 w 5147540"/>
              <a:gd name="connsiteY246" fmla="*/ 4862041 h 5815012"/>
              <a:gd name="connsiteX247" fmla="*/ 5117994 w 5147540"/>
              <a:gd name="connsiteY247" fmla="*/ 4878416 h 5815012"/>
              <a:gd name="connsiteX248" fmla="*/ 5113722 w 5147540"/>
              <a:gd name="connsiteY248" fmla="*/ 4894791 h 5815012"/>
              <a:gd name="connsiteX249" fmla="*/ 5109094 w 5147540"/>
              <a:gd name="connsiteY249" fmla="*/ 4910811 h 5815012"/>
              <a:gd name="connsiteX250" fmla="*/ 5104466 w 5147540"/>
              <a:gd name="connsiteY250" fmla="*/ 4926830 h 5815012"/>
              <a:gd name="connsiteX251" fmla="*/ 5098770 w 5147540"/>
              <a:gd name="connsiteY251" fmla="*/ 4943205 h 5815012"/>
              <a:gd name="connsiteX252" fmla="*/ 5093431 w 5147540"/>
              <a:gd name="connsiteY252" fmla="*/ 4959225 h 5815012"/>
              <a:gd name="connsiteX253" fmla="*/ 5087735 w 5147540"/>
              <a:gd name="connsiteY253" fmla="*/ 4975244 h 5815012"/>
              <a:gd name="connsiteX254" fmla="*/ 5081683 w 5147540"/>
              <a:gd name="connsiteY254" fmla="*/ 4991263 h 5815012"/>
              <a:gd name="connsiteX255" fmla="*/ 5075275 w 5147540"/>
              <a:gd name="connsiteY255" fmla="*/ 5006927 h 5815012"/>
              <a:gd name="connsiteX256" fmla="*/ 5068512 w 5147540"/>
              <a:gd name="connsiteY256" fmla="*/ 5022946 h 5815012"/>
              <a:gd name="connsiteX257" fmla="*/ 5061748 w 5147540"/>
              <a:gd name="connsiteY257" fmla="*/ 5038609 h 5815012"/>
              <a:gd name="connsiteX258" fmla="*/ 5054628 w 5147540"/>
              <a:gd name="connsiteY258" fmla="*/ 5054629 h 5815012"/>
              <a:gd name="connsiteX259" fmla="*/ 5046797 w 5147540"/>
              <a:gd name="connsiteY259" fmla="*/ 5070292 h 5815012"/>
              <a:gd name="connsiteX260" fmla="*/ 5039321 w 5147540"/>
              <a:gd name="connsiteY260" fmla="*/ 5085955 h 5815012"/>
              <a:gd name="connsiteX261" fmla="*/ 5031133 w 5147540"/>
              <a:gd name="connsiteY261" fmla="*/ 5101619 h 5815012"/>
              <a:gd name="connsiteX262" fmla="*/ 5022946 w 5147540"/>
              <a:gd name="connsiteY262" fmla="*/ 5117282 h 5815012"/>
              <a:gd name="connsiteX263" fmla="*/ 5014046 w 5147540"/>
              <a:gd name="connsiteY263" fmla="*/ 5132589 h 5815012"/>
              <a:gd name="connsiteX264" fmla="*/ 5005146 w 5147540"/>
              <a:gd name="connsiteY264" fmla="*/ 5147897 h 5815012"/>
              <a:gd name="connsiteX265" fmla="*/ 4995891 w 5147540"/>
              <a:gd name="connsiteY265" fmla="*/ 5162848 h 5815012"/>
              <a:gd name="connsiteX266" fmla="*/ 4986279 w 5147540"/>
              <a:gd name="connsiteY266" fmla="*/ 5177799 h 5815012"/>
              <a:gd name="connsiteX267" fmla="*/ 4976312 w 5147540"/>
              <a:gd name="connsiteY267" fmla="*/ 5193107 h 5815012"/>
              <a:gd name="connsiteX268" fmla="*/ 4966344 w 5147540"/>
              <a:gd name="connsiteY268" fmla="*/ 5208058 h 5815012"/>
              <a:gd name="connsiteX269" fmla="*/ 4955664 w 5147540"/>
              <a:gd name="connsiteY269" fmla="*/ 5223009 h 5815012"/>
              <a:gd name="connsiteX270" fmla="*/ 4944629 w 5147540"/>
              <a:gd name="connsiteY270" fmla="*/ 5237605 h 5815012"/>
              <a:gd name="connsiteX271" fmla="*/ 4933593 w 5147540"/>
              <a:gd name="connsiteY271" fmla="*/ 5252556 h 5815012"/>
              <a:gd name="connsiteX272" fmla="*/ 4922202 w 5147540"/>
              <a:gd name="connsiteY272" fmla="*/ 5266796 h 5815012"/>
              <a:gd name="connsiteX273" fmla="*/ 4910098 w 5147540"/>
              <a:gd name="connsiteY273" fmla="*/ 5281035 h 5815012"/>
              <a:gd name="connsiteX274" fmla="*/ 4898351 w 5147540"/>
              <a:gd name="connsiteY274" fmla="*/ 5295630 h 5815012"/>
              <a:gd name="connsiteX275" fmla="*/ 4885891 w 5147540"/>
              <a:gd name="connsiteY275" fmla="*/ 5309870 h 5815012"/>
              <a:gd name="connsiteX276" fmla="*/ 4873076 w 5147540"/>
              <a:gd name="connsiteY276" fmla="*/ 5324109 h 5815012"/>
              <a:gd name="connsiteX277" fmla="*/ 4860261 w 5147540"/>
              <a:gd name="connsiteY277" fmla="*/ 5338349 h 5815012"/>
              <a:gd name="connsiteX278" fmla="*/ 4846733 w 5147540"/>
              <a:gd name="connsiteY278" fmla="*/ 5351876 h 5815012"/>
              <a:gd name="connsiteX279" fmla="*/ 4833206 w 5147540"/>
              <a:gd name="connsiteY279" fmla="*/ 5365759 h 5815012"/>
              <a:gd name="connsiteX280" fmla="*/ 4819322 w 5147540"/>
              <a:gd name="connsiteY280" fmla="*/ 5379643 h 5815012"/>
              <a:gd name="connsiteX281" fmla="*/ 4805083 w 5147540"/>
              <a:gd name="connsiteY281" fmla="*/ 5393170 h 5815012"/>
              <a:gd name="connsiteX282" fmla="*/ 4790843 w 5147540"/>
              <a:gd name="connsiteY282" fmla="*/ 5406342 h 5815012"/>
              <a:gd name="connsiteX283" fmla="*/ 4775892 w 5147540"/>
              <a:gd name="connsiteY283" fmla="*/ 5419869 h 5815012"/>
              <a:gd name="connsiteX284" fmla="*/ 4760941 w 5147540"/>
              <a:gd name="connsiteY284" fmla="*/ 5433041 h 5815012"/>
              <a:gd name="connsiteX285" fmla="*/ 4745277 w 5147540"/>
              <a:gd name="connsiteY285" fmla="*/ 5446212 h 5815012"/>
              <a:gd name="connsiteX286" fmla="*/ 4729614 w 5147540"/>
              <a:gd name="connsiteY286" fmla="*/ 5459383 h 5815012"/>
              <a:gd name="connsiteX287" fmla="*/ 4713595 w 5147540"/>
              <a:gd name="connsiteY287" fmla="*/ 5471843 h 5815012"/>
              <a:gd name="connsiteX288" fmla="*/ 4697219 w 5147540"/>
              <a:gd name="connsiteY288" fmla="*/ 5484658 h 5815012"/>
              <a:gd name="connsiteX289" fmla="*/ 4680844 w 5147540"/>
              <a:gd name="connsiteY289" fmla="*/ 5497474 h 5815012"/>
              <a:gd name="connsiteX290" fmla="*/ 4664113 w 5147540"/>
              <a:gd name="connsiteY290" fmla="*/ 5509577 h 5815012"/>
              <a:gd name="connsiteX291" fmla="*/ 4646670 w 5147540"/>
              <a:gd name="connsiteY291" fmla="*/ 5522037 h 5815012"/>
              <a:gd name="connsiteX292" fmla="*/ 4628870 w 5147540"/>
              <a:gd name="connsiteY292" fmla="*/ 5533784 h 5815012"/>
              <a:gd name="connsiteX293" fmla="*/ 4610715 w 5147540"/>
              <a:gd name="connsiteY293" fmla="*/ 5545176 h 5815012"/>
              <a:gd name="connsiteX294" fmla="*/ 4592204 w 5147540"/>
              <a:gd name="connsiteY294" fmla="*/ 5556211 h 5815012"/>
              <a:gd name="connsiteX295" fmla="*/ 4573693 w 5147540"/>
              <a:gd name="connsiteY295" fmla="*/ 5567603 h 5815012"/>
              <a:gd name="connsiteX296" fmla="*/ 4554826 w 5147540"/>
              <a:gd name="connsiteY296" fmla="*/ 5578282 h 5815012"/>
              <a:gd name="connsiteX297" fmla="*/ 4535958 w 5147540"/>
              <a:gd name="connsiteY297" fmla="*/ 5588962 h 5815012"/>
              <a:gd name="connsiteX298" fmla="*/ 4517091 w 5147540"/>
              <a:gd name="connsiteY298" fmla="*/ 5599285 h 5815012"/>
              <a:gd name="connsiteX299" fmla="*/ 4497868 w 5147540"/>
              <a:gd name="connsiteY299" fmla="*/ 5609253 h 5815012"/>
              <a:gd name="connsiteX300" fmla="*/ 4478289 w 5147540"/>
              <a:gd name="connsiteY300" fmla="*/ 5619577 h 5815012"/>
              <a:gd name="connsiteX301" fmla="*/ 4458710 w 5147540"/>
              <a:gd name="connsiteY301" fmla="*/ 5629188 h 5815012"/>
              <a:gd name="connsiteX302" fmla="*/ 4438419 w 5147540"/>
              <a:gd name="connsiteY302" fmla="*/ 5638800 h 5815012"/>
              <a:gd name="connsiteX303" fmla="*/ 4418483 w 5147540"/>
              <a:gd name="connsiteY303" fmla="*/ 5647699 h 5815012"/>
              <a:gd name="connsiteX304" fmla="*/ 4398548 w 5147540"/>
              <a:gd name="connsiteY304" fmla="*/ 5656955 h 5815012"/>
              <a:gd name="connsiteX305" fmla="*/ 4377901 w 5147540"/>
              <a:gd name="connsiteY305" fmla="*/ 5665499 h 5815012"/>
              <a:gd name="connsiteX306" fmla="*/ 4357610 w 5147540"/>
              <a:gd name="connsiteY306" fmla="*/ 5674398 h 5815012"/>
              <a:gd name="connsiteX307" fmla="*/ 4336963 w 5147540"/>
              <a:gd name="connsiteY307" fmla="*/ 5682586 h 5815012"/>
              <a:gd name="connsiteX308" fmla="*/ 4315604 w 5147540"/>
              <a:gd name="connsiteY308" fmla="*/ 5690774 h 5815012"/>
              <a:gd name="connsiteX309" fmla="*/ 4294957 w 5147540"/>
              <a:gd name="connsiteY309" fmla="*/ 5698605 h 5815012"/>
              <a:gd name="connsiteX310" fmla="*/ 4273598 w 5147540"/>
              <a:gd name="connsiteY310" fmla="*/ 5706081 h 5815012"/>
              <a:gd name="connsiteX311" fmla="*/ 4252239 w 5147540"/>
              <a:gd name="connsiteY311" fmla="*/ 5713557 h 5815012"/>
              <a:gd name="connsiteX312" fmla="*/ 4230523 w 5147540"/>
              <a:gd name="connsiteY312" fmla="*/ 5720676 h 5815012"/>
              <a:gd name="connsiteX313" fmla="*/ 4208808 w 5147540"/>
              <a:gd name="connsiteY313" fmla="*/ 5727440 h 5815012"/>
              <a:gd name="connsiteX314" fmla="*/ 4187093 w 5147540"/>
              <a:gd name="connsiteY314" fmla="*/ 5733848 h 5815012"/>
              <a:gd name="connsiteX315" fmla="*/ 4165378 w 5147540"/>
              <a:gd name="connsiteY315" fmla="*/ 5740255 h 5815012"/>
              <a:gd name="connsiteX316" fmla="*/ 4142595 w 5147540"/>
              <a:gd name="connsiteY316" fmla="*/ 5746307 h 5815012"/>
              <a:gd name="connsiteX317" fmla="*/ 4120524 w 5147540"/>
              <a:gd name="connsiteY317" fmla="*/ 5752003 h 5815012"/>
              <a:gd name="connsiteX318" fmla="*/ 4098097 w 5147540"/>
              <a:gd name="connsiteY318" fmla="*/ 5757699 h 5815012"/>
              <a:gd name="connsiteX319" fmla="*/ 4075670 w 5147540"/>
              <a:gd name="connsiteY319" fmla="*/ 5763038 h 5815012"/>
              <a:gd name="connsiteX320" fmla="*/ 4052531 w 5147540"/>
              <a:gd name="connsiteY320" fmla="*/ 5767666 h 5815012"/>
              <a:gd name="connsiteX321" fmla="*/ 4029748 w 5147540"/>
              <a:gd name="connsiteY321" fmla="*/ 5772650 h 5815012"/>
              <a:gd name="connsiteX322" fmla="*/ 4006609 w 5147540"/>
              <a:gd name="connsiteY322" fmla="*/ 5776922 h 5815012"/>
              <a:gd name="connsiteX323" fmla="*/ 3983470 w 5147540"/>
              <a:gd name="connsiteY323" fmla="*/ 5781194 h 5815012"/>
              <a:gd name="connsiteX324" fmla="*/ 3959975 w 5147540"/>
              <a:gd name="connsiteY324" fmla="*/ 5785110 h 5815012"/>
              <a:gd name="connsiteX325" fmla="*/ 3936124 w 5147540"/>
              <a:gd name="connsiteY325" fmla="*/ 5788669 h 5815012"/>
              <a:gd name="connsiteX326" fmla="*/ 3911917 w 5147540"/>
              <a:gd name="connsiteY326" fmla="*/ 5792229 h 5815012"/>
              <a:gd name="connsiteX327" fmla="*/ 3888066 w 5147540"/>
              <a:gd name="connsiteY327" fmla="*/ 5795433 h 5815012"/>
              <a:gd name="connsiteX328" fmla="*/ 3863859 w 5147540"/>
              <a:gd name="connsiteY328" fmla="*/ 5798281 h 5815012"/>
              <a:gd name="connsiteX329" fmla="*/ 3839652 w 5147540"/>
              <a:gd name="connsiteY329" fmla="*/ 5800773 h 5815012"/>
              <a:gd name="connsiteX330" fmla="*/ 3815445 w 5147540"/>
              <a:gd name="connsiteY330" fmla="*/ 5803265 h 5815012"/>
              <a:gd name="connsiteX331" fmla="*/ 3790526 w 5147540"/>
              <a:gd name="connsiteY331" fmla="*/ 5805401 h 5815012"/>
              <a:gd name="connsiteX332" fmla="*/ 3766319 w 5147540"/>
              <a:gd name="connsiteY332" fmla="*/ 5807893 h 5815012"/>
              <a:gd name="connsiteX333" fmla="*/ 3741400 w 5147540"/>
              <a:gd name="connsiteY333" fmla="*/ 5809672 h 5815012"/>
              <a:gd name="connsiteX334" fmla="*/ 3716481 w 5147540"/>
              <a:gd name="connsiteY334" fmla="*/ 5811096 h 5815012"/>
              <a:gd name="connsiteX335" fmla="*/ 3691918 w 5147540"/>
              <a:gd name="connsiteY335" fmla="*/ 5812164 h 5815012"/>
              <a:gd name="connsiteX336" fmla="*/ 3666643 w 5147540"/>
              <a:gd name="connsiteY336" fmla="*/ 5813232 h 5815012"/>
              <a:gd name="connsiteX337" fmla="*/ 3641724 w 5147540"/>
              <a:gd name="connsiteY337" fmla="*/ 5813944 h 5815012"/>
              <a:gd name="connsiteX338" fmla="*/ 3616450 w 5147540"/>
              <a:gd name="connsiteY338" fmla="*/ 5814656 h 5815012"/>
              <a:gd name="connsiteX339" fmla="*/ 3591175 w 5147540"/>
              <a:gd name="connsiteY339" fmla="*/ 5815012 h 5815012"/>
              <a:gd name="connsiteX340" fmla="*/ 3565900 w 5147540"/>
              <a:gd name="connsiteY340" fmla="*/ 5815012 h 5815012"/>
              <a:gd name="connsiteX341" fmla="*/ 3540625 w 5147540"/>
              <a:gd name="connsiteY341" fmla="*/ 5815012 h 5815012"/>
              <a:gd name="connsiteX342" fmla="*/ 3514994 w 5147540"/>
              <a:gd name="connsiteY342" fmla="*/ 5814656 h 5815012"/>
              <a:gd name="connsiteX343" fmla="*/ 3489719 w 5147540"/>
              <a:gd name="connsiteY343" fmla="*/ 5813944 h 5815012"/>
              <a:gd name="connsiteX344" fmla="*/ 3464088 w 5147540"/>
              <a:gd name="connsiteY344" fmla="*/ 5813232 h 5815012"/>
              <a:gd name="connsiteX345" fmla="*/ 3438457 w 5147540"/>
              <a:gd name="connsiteY345" fmla="*/ 5812164 h 5815012"/>
              <a:gd name="connsiteX346" fmla="*/ 3413182 w 5147540"/>
              <a:gd name="connsiteY346" fmla="*/ 5810740 h 5815012"/>
              <a:gd name="connsiteX347" fmla="*/ 3387195 w 5147540"/>
              <a:gd name="connsiteY347" fmla="*/ 5809316 h 5815012"/>
              <a:gd name="connsiteX348" fmla="*/ 3361564 w 5147540"/>
              <a:gd name="connsiteY348" fmla="*/ 5807537 h 5815012"/>
              <a:gd name="connsiteX349" fmla="*/ 3335578 w 5147540"/>
              <a:gd name="connsiteY349" fmla="*/ 5805401 h 5815012"/>
              <a:gd name="connsiteX350" fmla="*/ 3309947 w 5147540"/>
              <a:gd name="connsiteY350" fmla="*/ 5803265 h 5815012"/>
              <a:gd name="connsiteX351" fmla="*/ 3283960 w 5147540"/>
              <a:gd name="connsiteY351" fmla="*/ 5800773 h 5815012"/>
              <a:gd name="connsiteX352" fmla="*/ 3258329 w 5147540"/>
              <a:gd name="connsiteY352" fmla="*/ 5798281 h 5815012"/>
              <a:gd name="connsiteX353" fmla="*/ 3232342 w 5147540"/>
              <a:gd name="connsiteY353" fmla="*/ 5795433 h 5815012"/>
              <a:gd name="connsiteX354" fmla="*/ 3206711 w 5147540"/>
              <a:gd name="connsiteY354" fmla="*/ 5792229 h 5815012"/>
              <a:gd name="connsiteX355" fmla="*/ 3180724 w 5147540"/>
              <a:gd name="connsiteY355" fmla="*/ 5788669 h 5815012"/>
              <a:gd name="connsiteX356" fmla="*/ 3128038 w 5147540"/>
              <a:gd name="connsiteY356" fmla="*/ 5781550 h 5815012"/>
              <a:gd name="connsiteX357" fmla="*/ 3075353 w 5147540"/>
              <a:gd name="connsiteY357" fmla="*/ 5773718 h 5815012"/>
              <a:gd name="connsiteX358" fmla="*/ 3022667 w 5147540"/>
              <a:gd name="connsiteY358" fmla="*/ 5764818 h 5815012"/>
              <a:gd name="connsiteX359" fmla="*/ 2969981 w 5147540"/>
              <a:gd name="connsiteY359" fmla="*/ 5755919 h 5815012"/>
              <a:gd name="connsiteX360" fmla="*/ 2917651 w 5147540"/>
              <a:gd name="connsiteY360" fmla="*/ 5745951 h 5815012"/>
              <a:gd name="connsiteX361" fmla="*/ 2865678 w 5147540"/>
              <a:gd name="connsiteY361" fmla="*/ 5735272 h 5815012"/>
              <a:gd name="connsiteX362" fmla="*/ 2813704 w 5147540"/>
              <a:gd name="connsiteY362" fmla="*/ 5724592 h 5815012"/>
              <a:gd name="connsiteX363" fmla="*/ 2761730 w 5147540"/>
              <a:gd name="connsiteY363" fmla="*/ 5712845 h 5815012"/>
              <a:gd name="connsiteX364" fmla="*/ 2710468 w 5147540"/>
              <a:gd name="connsiteY364" fmla="*/ 5700385 h 5815012"/>
              <a:gd name="connsiteX365" fmla="*/ 2659562 w 5147540"/>
              <a:gd name="connsiteY365" fmla="*/ 5687926 h 5815012"/>
              <a:gd name="connsiteX366" fmla="*/ 2609013 w 5147540"/>
              <a:gd name="connsiteY366" fmla="*/ 5674398 h 5815012"/>
              <a:gd name="connsiteX367" fmla="*/ 2558819 w 5147540"/>
              <a:gd name="connsiteY367" fmla="*/ 5660515 h 5815012"/>
              <a:gd name="connsiteX368" fmla="*/ 2508625 w 5147540"/>
              <a:gd name="connsiteY368" fmla="*/ 5645919 h 5815012"/>
              <a:gd name="connsiteX369" fmla="*/ 2459143 w 5147540"/>
              <a:gd name="connsiteY369" fmla="*/ 5630612 h 5815012"/>
              <a:gd name="connsiteX370" fmla="*/ 2410373 w 5147540"/>
              <a:gd name="connsiteY370" fmla="*/ 5614949 h 5815012"/>
              <a:gd name="connsiteX371" fmla="*/ 2361959 w 5147540"/>
              <a:gd name="connsiteY371" fmla="*/ 5599285 h 5815012"/>
              <a:gd name="connsiteX372" fmla="*/ 2314257 w 5147540"/>
              <a:gd name="connsiteY372" fmla="*/ 5582554 h 5815012"/>
              <a:gd name="connsiteX373" fmla="*/ 2266911 w 5147540"/>
              <a:gd name="connsiteY373" fmla="*/ 5565111 h 5815012"/>
              <a:gd name="connsiteX374" fmla="*/ 2220277 w 5147540"/>
              <a:gd name="connsiteY374" fmla="*/ 5547312 h 5815012"/>
              <a:gd name="connsiteX375" fmla="*/ 2174355 w 5147540"/>
              <a:gd name="connsiteY375" fmla="*/ 5529156 h 5815012"/>
              <a:gd name="connsiteX376" fmla="*/ 2129145 w 5147540"/>
              <a:gd name="connsiteY376" fmla="*/ 5509933 h 5815012"/>
              <a:gd name="connsiteX377" fmla="*/ 2084291 w 5147540"/>
              <a:gd name="connsiteY377" fmla="*/ 5490710 h 5815012"/>
              <a:gd name="connsiteX378" fmla="*/ 2040505 w 5147540"/>
              <a:gd name="connsiteY378" fmla="*/ 5470775 h 5815012"/>
              <a:gd name="connsiteX379" fmla="*/ 1997431 w 5147540"/>
              <a:gd name="connsiteY379" fmla="*/ 5450484 h 5815012"/>
              <a:gd name="connsiteX380" fmla="*/ 1955425 w 5147540"/>
              <a:gd name="connsiteY380" fmla="*/ 5429837 h 5815012"/>
              <a:gd name="connsiteX381" fmla="*/ 1914130 w 5147540"/>
              <a:gd name="connsiteY381" fmla="*/ 5408834 h 5815012"/>
              <a:gd name="connsiteX382" fmla="*/ 1873192 w 5147540"/>
              <a:gd name="connsiteY382" fmla="*/ 5386763 h 5815012"/>
              <a:gd name="connsiteX383" fmla="*/ 1833678 w 5147540"/>
              <a:gd name="connsiteY383" fmla="*/ 5364335 h 5815012"/>
              <a:gd name="connsiteX384" fmla="*/ 1795231 w 5147540"/>
              <a:gd name="connsiteY384" fmla="*/ 5341908 h 5815012"/>
              <a:gd name="connsiteX385" fmla="*/ 1757853 w 5147540"/>
              <a:gd name="connsiteY385" fmla="*/ 5318413 h 5815012"/>
              <a:gd name="connsiteX386" fmla="*/ 1721187 w 5147540"/>
              <a:gd name="connsiteY386" fmla="*/ 5294918 h 5815012"/>
              <a:gd name="connsiteX387" fmla="*/ 1685588 w 5147540"/>
              <a:gd name="connsiteY387" fmla="*/ 5271067 h 5815012"/>
              <a:gd name="connsiteX388" fmla="*/ 1660669 w 5147540"/>
              <a:gd name="connsiteY388" fmla="*/ 5253980 h 5815012"/>
              <a:gd name="connsiteX389" fmla="*/ 1636462 w 5147540"/>
              <a:gd name="connsiteY389" fmla="*/ 5236537 h 5815012"/>
              <a:gd name="connsiteX390" fmla="*/ 1611899 w 5147540"/>
              <a:gd name="connsiteY390" fmla="*/ 5219094 h 5815012"/>
              <a:gd name="connsiteX391" fmla="*/ 1587692 w 5147540"/>
              <a:gd name="connsiteY391" fmla="*/ 5201650 h 5815012"/>
              <a:gd name="connsiteX392" fmla="*/ 1563841 w 5147540"/>
              <a:gd name="connsiteY392" fmla="*/ 5183851 h 5815012"/>
              <a:gd name="connsiteX393" fmla="*/ 1539634 w 5147540"/>
              <a:gd name="connsiteY393" fmla="*/ 5166052 h 5815012"/>
              <a:gd name="connsiteX394" fmla="*/ 1515783 w 5147540"/>
              <a:gd name="connsiteY394" fmla="*/ 5148253 h 5815012"/>
              <a:gd name="connsiteX395" fmla="*/ 1492289 w 5147540"/>
              <a:gd name="connsiteY395" fmla="*/ 5130097 h 5815012"/>
              <a:gd name="connsiteX396" fmla="*/ 1468793 w 5147540"/>
              <a:gd name="connsiteY396" fmla="*/ 5111586 h 5815012"/>
              <a:gd name="connsiteX397" fmla="*/ 1445298 w 5147540"/>
              <a:gd name="connsiteY397" fmla="*/ 5093075 h 5815012"/>
              <a:gd name="connsiteX398" fmla="*/ 1421803 w 5147540"/>
              <a:gd name="connsiteY398" fmla="*/ 5074564 h 5815012"/>
              <a:gd name="connsiteX399" fmla="*/ 1399020 w 5147540"/>
              <a:gd name="connsiteY399" fmla="*/ 5056053 h 5815012"/>
              <a:gd name="connsiteX400" fmla="*/ 1376237 w 5147540"/>
              <a:gd name="connsiteY400" fmla="*/ 5037185 h 5815012"/>
              <a:gd name="connsiteX401" fmla="*/ 1353454 w 5147540"/>
              <a:gd name="connsiteY401" fmla="*/ 5018318 h 5815012"/>
              <a:gd name="connsiteX402" fmla="*/ 1330671 w 5147540"/>
              <a:gd name="connsiteY402" fmla="*/ 4999451 h 5815012"/>
              <a:gd name="connsiteX403" fmla="*/ 1308244 w 5147540"/>
              <a:gd name="connsiteY403" fmla="*/ 4980228 h 5815012"/>
              <a:gd name="connsiteX404" fmla="*/ 1286173 w 5147540"/>
              <a:gd name="connsiteY404" fmla="*/ 4961005 h 5815012"/>
              <a:gd name="connsiteX405" fmla="*/ 1263746 w 5147540"/>
              <a:gd name="connsiteY405" fmla="*/ 4941781 h 5815012"/>
              <a:gd name="connsiteX406" fmla="*/ 1241675 w 5147540"/>
              <a:gd name="connsiteY406" fmla="*/ 4922202 h 5815012"/>
              <a:gd name="connsiteX407" fmla="*/ 1219960 w 5147540"/>
              <a:gd name="connsiteY407" fmla="*/ 4902267 h 5815012"/>
              <a:gd name="connsiteX408" fmla="*/ 1198245 w 5147540"/>
              <a:gd name="connsiteY408" fmla="*/ 4882332 h 5815012"/>
              <a:gd name="connsiteX409" fmla="*/ 1176530 w 5147540"/>
              <a:gd name="connsiteY409" fmla="*/ 4862753 h 5815012"/>
              <a:gd name="connsiteX410" fmla="*/ 1155171 w 5147540"/>
              <a:gd name="connsiteY410" fmla="*/ 4842818 h 5815012"/>
              <a:gd name="connsiteX411" fmla="*/ 1133812 w 5147540"/>
              <a:gd name="connsiteY411" fmla="*/ 4822527 h 5815012"/>
              <a:gd name="connsiteX412" fmla="*/ 1112809 w 5147540"/>
              <a:gd name="connsiteY412" fmla="*/ 4802235 h 5815012"/>
              <a:gd name="connsiteX413" fmla="*/ 1092162 w 5147540"/>
              <a:gd name="connsiteY413" fmla="*/ 4781588 h 5815012"/>
              <a:gd name="connsiteX414" fmla="*/ 1071158 w 5147540"/>
              <a:gd name="connsiteY414" fmla="*/ 4761297 h 5815012"/>
              <a:gd name="connsiteX415" fmla="*/ 1050511 w 5147540"/>
              <a:gd name="connsiteY415" fmla="*/ 4740650 h 5815012"/>
              <a:gd name="connsiteX416" fmla="*/ 1030220 w 5147540"/>
              <a:gd name="connsiteY416" fmla="*/ 4720003 h 5815012"/>
              <a:gd name="connsiteX417" fmla="*/ 1009929 w 5147540"/>
              <a:gd name="connsiteY417" fmla="*/ 4699000 h 5815012"/>
              <a:gd name="connsiteX418" fmla="*/ 989994 w 5147540"/>
              <a:gd name="connsiteY418" fmla="*/ 4678353 h 5815012"/>
              <a:gd name="connsiteX419" fmla="*/ 970059 w 5147540"/>
              <a:gd name="connsiteY419" fmla="*/ 4656638 h 5815012"/>
              <a:gd name="connsiteX420" fmla="*/ 950124 w 5147540"/>
              <a:gd name="connsiteY420" fmla="*/ 4635991 h 5815012"/>
              <a:gd name="connsiteX421" fmla="*/ 930900 w 5147540"/>
              <a:gd name="connsiteY421" fmla="*/ 4614987 h 5815012"/>
              <a:gd name="connsiteX422" fmla="*/ 912033 w 5147540"/>
              <a:gd name="connsiteY422" fmla="*/ 4593984 h 5815012"/>
              <a:gd name="connsiteX423" fmla="*/ 893166 w 5147540"/>
              <a:gd name="connsiteY423" fmla="*/ 4572269 h 5815012"/>
              <a:gd name="connsiteX424" fmla="*/ 874299 w 5147540"/>
              <a:gd name="connsiteY424" fmla="*/ 4550910 h 5815012"/>
              <a:gd name="connsiteX425" fmla="*/ 855788 w 5147540"/>
              <a:gd name="connsiteY425" fmla="*/ 4529551 h 5815012"/>
              <a:gd name="connsiteX426" fmla="*/ 837632 w 5147540"/>
              <a:gd name="connsiteY426" fmla="*/ 4507836 h 5815012"/>
              <a:gd name="connsiteX427" fmla="*/ 819477 w 5147540"/>
              <a:gd name="connsiteY427" fmla="*/ 4485765 h 5815012"/>
              <a:gd name="connsiteX428" fmla="*/ 801678 w 5147540"/>
              <a:gd name="connsiteY428" fmla="*/ 4463694 h 5815012"/>
              <a:gd name="connsiteX429" fmla="*/ 783879 w 5147540"/>
              <a:gd name="connsiteY429" fmla="*/ 4441979 h 5815012"/>
              <a:gd name="connsiteX430" fmla="*/ 766079 w 5147540"/>
              <a:gd name="connsiteY430" fmla="*/ 4419552 h 5815012"/>
              <a:gd name="connsiteX431" fmla="*/ 748992 w 5147540"/>
              <a:gd name="connsiteY431" fmla="*/ 4397125 h 5815012"/>
              <a:gd name="connsiteX432" fmla="*/ 731549 w 5147540"/>
              <a:gd name="connsiteY432" fmla="*/ 4374698 h 5815012"/>
              <a:gd name="connsiteX433" fmla="*/ 714818 w 5147540"/>
              <a:gd name="connsiteY433" fmla="*/ 4352271 h 5815012"/>
              <a:gd name="connsiteX434" fmla="*/ 697730 w 5147540"/>
              <a:gd name="connsiteY434" fmla="*/ 4329132 h 5815012"/>
              <a:gd name="connsiteX435" fmla="*/ 681355 w 5147540"/>
              <a:gd name="connsiteY435" fmla="*/ 4306349 h 5815012"/>
              <a:gd name="connsiteX436" fmla="*/ 664980 w 5147540"/>
              <a:gd name="connsiteY436" fmla="*/ 4283566 h 5815012"/>
              <a:gd name="connsiteX437" fmla="*/ 648604 w 5147540"/>
              <a:gd name="connsiteY437" fmla="*/ 4260071 h 5815012"/>
              <a:gd name="connsiteX438" fmla="*/ 632585 w 5147540"/>
              <a:gd name="connsiteY438" fmla="*/ 4236932 h 5815012"/>
              <a:gd name="connsiteX439" fmla="*/ 616922 w 5147540"/>
              <a:gd name="connsiteY439" fmla="*/ 4213793 h 5815012"/>
              <a:gd name="connsiteX440" fmla="*/ 601258 w 5147540"/>
              <a:gd name="connsiteY440" fmla="*/ 4189941 h 5815012"/>
              <a:gd name="connsiteX441" fmla="*/ 586307 w 5147540"/>
              <a:gd name="connsiteY441" fmla="*/ 4166446 h 5815012"/>
              <a:gd name="connsiteX442" fmla="*/ 571356 w 5147540"/>
              <a:gd name="connsiteY442" fmla="*/ 4142951 h 5815012"/>
              <a:gd name="connsiteX443" fmla="*/ 556404 w 5147540"/>
              <a:gd name="connsiteY443" fmla="*/ 4118744 h 5815012"/>
              <a:gd name="connsiteX444" fmla="*/ 541453 w 5147540"/>
              <a:gd name="connsiteY444" fmla="*/ 4094893 h 5815012"/>
              <a:gd name="connsiteX445" fmla="*/ 527214 w 5147540"/>
              <a:gd name="connsiteY445" fmla="*/ 4071043 h 5815012"/>
              <a:gd name="connsiteX446" fmla="*/ 512974 w 5147540"/>
              <a:gd name="connsiteY446" fmla="*/ 4046480 h 5815012"/>
              <a:gd name="connsiteX447" fmla="*/ 499091 w 5147540"/>
              <a:gd name="connsiteY447" fmla="*/ 4022629 h 5815012"/>
              <a:gd name="connsiteX448" fmla="*/ 485563 w 5147540"/>
              <a:gd name="connsiteY448" fmla="*/ 3998066 h 5815012"/>
              <a:gd name="connsiteX449" fmla="*/ 471680 w 5147540"/>
              <a:gd name="connsiteY449" fmla="*/ 3973503 h 5815012"/>
              <a:gd name="connsiteX450" fmla="*/ 458508 w 5147540"/>
              <a:gd name="connsiteY450" fmla="*/ 3948584 h 5815012"/>
              <a:gd name="connsiteX451" fmla="*/ 445693 w 5147540"/>
              <a:gd name="connsiteY451" fmla="*/ 3924021 h 5815012"/>
              <a:gd name="connsiteX452" fmla="*/ 432878 w 5147540"/>
              <a:gd name="connsiteY452" fmla="*/ 3899814 h 5815012"/>
              <a:gd name="connsiteX453" fmla="*/ 420062 w 5147540"/>
              <a:gd name="connsiteY453" fmla="*/ 3874539 h 5815012"/>
              <a:gd name="connsiteX454" fmla="*/ 407603 w 5147540"/>
              <a:gd name="connsiteY454" fmla="*/ 3849976 h 5815012"/>
              <a:gd name="connsiteX455" fmla="*/ 395499 w 5147540"/>
              <a:gd name="connsiteY455" fmla="*/ 3824701 h 5815012"/>
              <a:gd name="connsiteX456" fmla="*/ 383396 w 5147540"/>
              <a:gd name="connsiteY456" fmla="*/ 3799782 h 5815012"/>
              <a:gd name="connsiteX457" fmla="*/ 371292 w 5147540"/>
              <a:gd name="connsiteY457" fmla="*/ 3774507 h 5815012"/>
              <a:gd name="connsiteX458" fmla="*/ 359901 w 5147540"/>
              <a:gd name="connsiteY458" fmla="*/ 3749232 h 5815012"/>
              <a:gd name="connsiteX459" fmla="*/ 348153 w 5147540"/>
              <a:gd name="connsiteY459" fmla="*/ 3724313 h 5815012"/>
              <a:gd name="connsiteX460" fmla="*/ 336762 w 5147540"/>
              <a:gd name="connsiteY460" fmla="*/ 3698682 h 5815012"/>
              <a:gd name="connsiteX461" fmla="*/ 326082 w 5147540"/>
              <a:gd name="connsiteY461" fmla="*/ 3673051 h 5815012"/>
              <a:gd name="connsiteX462" fmla="*/ 314691 w 5147540"/>
              <a:gd name="connsiteY462" fmla="*/ 3647421 h 5815012"/>
              <a:gd name="connsiteX463" fmla="*/ 304011 w 5147540"/>
              <a:gd name="connsiteY463" fmla="*/ 3621790 h 5815012"/>
              <a:gd name="connsiteX464" fmla="*/ 293332 w 5147540"/>
              <a:gd name="connsiteY464" fmla="*/ 3595803 h 5815012"/>
              <a:gd name="connsiteX465" fmla="*/ 283008 w 5147540"/>
              <a:gd name="connsiteY465" fmla="*/ 3570172 h 5815012"/>
              <a:gd name="connsiteX466" fmla="*/ 273041 w 5147540"/>
              <a:gd name="connsiteY466" fmla="*/ 3544185 h 5815012"/>
              <a:gd name="connsiteX467" fmla="*/ 262717 w 5147540"/>
              <a:gd name="connsiteY467" fmla="*/ 3518198 h 5815012"/>
              <a:gd name="connsiteX468" fmla="*/ 252749 w 5147540"/>
              <a:gd name="connsiteY468" fmla="*/ 3491855 h 5815012"/>
              <a:gd name="connsiteX469" fmla="*/ 243138 w 5147540"/>
              <a:gd name="connsiteY469" fmla="*/ 3465868 h 5815012"/>
              <a:gd name="connsiteX470" fmla="*/ 233526 w 5147540"/>
              <a:gd name="connsiteY470" fmla="*/ 3439525 h 5815012"/>
              <a:gd name="connsiteX471" fmla="*/ 224627 w 5147540"/>
              <a:gd name="connsiteY471" fmla="*/ 3413183 h 5815012"/>
              <a:gd name="connsiteX472" fmla="*/ 215371 w 5147540"/>
              <a:gd name="connsiteY472" fmla="*/ 3386484 h 5815012"/>
              <a:gd name="connsiteX473" fmla="*/ 206827 w 5147540"/>
              <a:gd name="connsiteY473" fmla="*/ 3360141 h 5815012"/>
              <a:gd name="connsiteX474" fmla="*/ 197928 w 5147540"/>
              <a:gd name="connsiteY474" fmla="*/ 3333442 h 5815012"/>
              <a:gd name="connsiteX475" fmla="*/ 189740 w 5147540"/>
              <a:gd name="connsiteY475" fmla="*/ 3307099 h 5815012"/>
              <a:gd name="connsiteX476" fmla="*/ 181196 w 5147540"/>
              <a:gd name="connsiteY476" fmla="*/ 3280044 h 5815012"/>
              <a:gd name="connsiteX477" fmla="*/ 173365 w 5147540"/>
              <a:gd name="connsiteY477" fmla="*/ 3252989 h 5815012"/>
              <a:gd name="connsiteX478" fmla="*/ 165533 w 5147540"/>
              <a:gd name="connsiteY478" fmla="*/ 3226291 h 5815012"/>
              <a:gd name="connsiteX479" fmla="*/ 158057 w 5147540"/>
              <a:gd name="connsiteY479" fmla="*/ 3199236 h 5815012"/>
              <a:gd name="connsiteX480" fmla="*/ 150582 w 5147540"/>
              <a:gd name="connsiteY480" fmla="*/ 3172537 h 5815012"/>
              <a:gd name="connsiteX481" fmla="*/ 143462 w 5147540"/>
              <a:gd name="connsiteY481" fmla="*/ 3145126 h 5815012"/>
              <a:gd name="connsiteX482" fmla="*/ 136698 w 5147540"/>
              <a:gd name="connsiteY482" fmla="*/ 3118071 h 5815012"/>
              <a:gd name="connsiteX483" fmla="*/ 129579 w 5147540"/>
              <a:gd name="connsiteY483" fmla="*/ 3090660 h 5815012"/>
              <a:gd name="connsiteX484" fmla="*/ 116763 w 5147540"/>
              <a:gd name="connsiteY484" fmla="*/ 3035839 h 5815012"/>
              <a:gd name="connsiteX485" fmla="*/ 104304 w 5147540"/>
              <a:gd name="connsiteY485" fmla="*/ 2980661 h 5815012"/>
              <a:gd name="connsiteX486" fmla="*/ 92556 w 5147540"/>
              <a:gd name="connsiteY486" fmla="*/ 2925483 h 5815012"/>
              <a:gd name="connsiteX487" fmla="*/ 81521 w 5147540"/>
              <a:gd name="connsiteY487" fmla="*/ 2869594 h 5815012"/>
              <a:gd name="connsiteX488" fmla="*/ 71197 w 5147540"/>
              <a:gd name="connsiteY488" fmla="*/ 2814060 h 5815012"/>
              <a:gd name="connsiteX489" fmla="*/ 61586 w 5147540"/>
              <a:gd name="connsiteY489" fmla="*/ 2758170 h 5815012"/>
              <a:gd name="connsiteX490" fmla="*/ 52330 w 5147540"/>
              <a:gd name="connsiteY490" fmla="*/ 2702281 h 5815012"/>
              <a:gd name="connsiteX491" fmla="*/ 44142 w 5147540"/>
              <a:gd name="connsiteY491" fmla="*/ 2645679 h 5815012"/>
              <a:gd name="connsiteX492" fmla="*/ 35955 w 5147540"/>
              <a:gd name="connsiteY492" fmla="*/ 2589434 h 5815012"/>
              <a:gd name="connsiteX493" fmla="*/ 29191 w 5147540"/>
              <a:gd name="connsiteY493" fmla="*/ 2532832 h 5815012"/>
              <a:gd name="connsiteX494" fmla="*/ 25631 w 5147540"/>
              <a:gd name="connsiteY494" fmla="*/ 2504354 h 5815012"/>
              <a:gd name="connsiteX495" fmla="*/ 22427 w 5147540"/>
              <a:gd name="connsiteY495" fmla="*/ 2476231 h 5815012"/>
              <a:gd name="connsiteX496" fmla="*/ 19579 w 5147540"/>
              <a:gd name="connsiteY496" fmla="*/ 2447396 h 5815012"/>
              <a:gd name="connsiteX497" fmla="*/ 17087 w 5147540"/>
              <a:gd name="connsiteY497" fmla="*/ 2418917 h 5815012"/>
              <a:gd name="connsiteX498" fmla="*/ 14595 w 5147540"/>
              <a:gd name="connsiteY498" fmla="*/ 2390438 h 5815012"/>
              <a:gd name="connsiteX499" fmla="*/ 12104 w 5147540"/>
              <a:gd name="connsiteY499" fmla="*/ 2361959 h 5815012"/>
              <a:gd name="connsiteX500" fmla="*/ 9968 w 5147540"/>
              <a:gd name="connsiteY500" fmla="*/ 2333125 h 5815012"/>
              <a:gd name="connsiteX501" fmla="*/ 7832 w 5147540"/>
              <a:gd name="connsiteY501" fmla="*/ 2304646 h 5815012"/>
              <a:gd name="connsiteX502" fmla="*/ 6052 w 5147540"/>
              <a:gd name="connsiteY502" fmla="*/ 2275811 h 5815012"/>
              <a:gd name="connsiteX503" fmla="*/ 4628 w 5147540"/>
              <a:gd name="connsiteY503" fmla="*/ 2246977 h 5815012"/>
              <a:gd name="connsiteX504" fmla="*/ 3204 w 5147540"/>
              <a:gd name="connsiteY504" fmla="*/ 2218142 h 5815012"/>
              <a:gd name="connsiteX505" fmla="*/ 1780 w 5147540"/>
              <a:gd name="connsiteY505" fmla="*/ 2189307 h 5815012"/>
              <a:gd name="connsiteX506" fmla="*/ 712 w 5147540"/>
              <a:gd name="connsiteY506" fmla="*/ 2148724 h 5815012"/>
              <a:gd name="connsiteX507" fmla="*/ 0 w 5147540"/>
              <a:gd name="connsiteY507" fmla="*/ 2107786 h 5815012"/>
              <a:gd name="connsiteX508" fmla="*/ 0 w 5147540"/>
              <a:gd name="connsiteY508" fmla="*/ 2066136 h 5815012"/>
              <a:gd name="connsiteX509" fmla="*/ 712 w 5147540"/>
              <a:gd name="connsiteY509" fmla="*/ 2024486 h 5815012"/>
              <a:gd name="connsiteX510" fmla="*/ 2136 w 5147540"/>
              <a:gd name="connsiteY510" fmla="*/ 1982124 h 5815012"/>
              <a:gd name="connsiteX511" fmla="*/ 4272 w 5147540"/>
              <a:gd name="connsiteY511" fmla="*/ 1939405 h 5815012"/>
              <a:gd name="connsiteX512" fmla="*/ 6764 w 5147540"/>
              <a:gd name="connsiteY512" fmla="*/ 1895975 h 5815012"/>
              <a:gd name="connsiteX513" fmla="*/ 10680 w 5147540"/>
              <a:gd name="connsiteY513" fmla="*/ 1852901 h 5815012"/>
              <a:gd name="connsiteX514" fmla="*/ 14595 w 5147540"/>
              <a:gd name="connsiteY514" fmla="*/ 1809115 h 5815012"/>
              <a:gd name="connsiteX515" fmla="*/ 19223 w 5147540"/>
              <a:gd name="connsiteY515" fmla="*/ 1765329 h 5815012"/>
              <a:gd name="connsiteX516" fmla="*/ 24207 w 5147540"/>
              <a:gd name="connsiteY516" fmla="*/ 1720831 h 5815012"/>
              <a:gd name="connsiteX517" fmla="*/ 30615 w 5147540"/>
              <a:gd name="connsiteY517" fmla="*/ 1676689 h 5815012"/>
              <a:gd name="connsiteX518" fmla="*/ 37023 w 5147540"/>
              <a:gd name="connsiteY518" fmla="*/ 1632191 h 5815012"/>
              <a:gd name="connsiteX519" fmla="*/ 44498 w 5147540"/>
              <a:gd name="connsiteY519" fmla="*/ 1587337 h 5815012"/>
              <a:gd name="connsiteX520" fmla="*/ 52330 w 5147540"/>
              <a:gd name="connsiteY520" fmla="*/ 1542838 h 5815012"/>
              <a:gd name="connsiteX521" fmla="*/ 60874 w 5147540"/>
              <a:gd name="connsiteY521" fmla="*/ 1497628 h 5815012"/>
              <a:gd name="connsiteX522" fmla="*/ 70129 w 5147540"/>
              <a:gd name="connsiteY522" fmla="*/ 1453130 h 5815012"/>
              <a:gd name="connsiteX523" fmla="*/ 80097 w 5147540"/>
              <a:gd name="connsiteY523" fmla="*/ 1408276 h 5815012"/>
              <a:gd name="connsiteX524" fmla="*/ 90776 w 5147540"/>
              <a:gd name="connsiteY524" fmla="*/ 1363422 h 5815012"/>
              <a:gd name="connsiteX525" fmla="*/ 101812 w 5147540"/>
              <a:gd name="connsiteY525" fmla="*/ 1318568 h 5815012"/>
              <a:gd name="connsiteX526" fmla="*/ 113915 w 5147540"/>
              <a:gd name="connsiteY526" fmla="*/ 1273714 h 5815012"/>
              <a:gd name="connsiteX527" fmla="*/ 126019 w 5147540"/>
              <a:gd name="connsiteY527" fmla="*/ 1229572 h 5815012"/>
              <a:gd name="connsiteX528" fmla="*/ 139190 w 5147540"/>
              <a:gd name="connsiteY528" fmla="*/ 1184718 h 5815012"/>
              <a:gd name="connsiteX529" fmla="*/ 153074 w 5147540"/>
              <a:gd name="connsiteY529" fmla="*/ 1140932 h 5815012"/>
              <a:gd name="connsiteX530" fmla="*/ 167669 w 5147540"/>
              <a:gd name="connsiteY530" fmla="*/ 1096789 h 5815012"/>
              <a:gd name="connsiteX531" fmla="*/ 182264 w 5147540"/>
              <a:gd name="connsiteY531" fmla="*/ 1053003 h 5815012"/>
              <a:gd name="connsiteX532" fmla="*/ 197928 w 5147540"/>
              <a:gd name="connsiteY532" fmla="*/ 1009573 h 5815012"/>
              <a:gd name="connsiteX533" fmla="*/ 214303 w 5147540"/>
              <a:gd name="connsiteY533" fmla="*/ 966499 h 5815012"/>
              <a:gd name="connsiteX534" fmla="*/ 231390 w 5147540"/>
              <a:gd name="connsiteY534" fmla="*/ 923425 h 5815012"/>
              <a:gd name="connsiteX535" fmla="*/ 248834 w 5147540"/>
              <a:gd name="connsiteY535" fmla="*/ 881063 h 5815012"/>
              <a:gd name="connsiteX536" fmla="*/ 266989 w 5147540"/>
              <a:gd name="connsiteY536" fmla="*/ 839056 h 5815012"/>
              <a:gd name="connsiteX537" fmla="*/ 285856 w 5147540"/>
              <a:gd name="connsiteY537" fmla="*/ 797406 h 5815012"/>
              <a:gd name="connsiteX538" fmla="*/ 295468 w 5147540"/>
              <a:gd name="connsiteY538" fmla="*/ 777827 h 5815012"/>
              <a:gd name="connsiteX539" fmla="*/ 304723 w 5147540"/>
              <a:gd name="connsiteY539" fmla="*/ 758248 h 5815012"/>
              <a:gd name="connsiteX540" fmla="*/ 314691 w 5147540"/>
              <a:gd name="connsiteY540" fmla="*/ 739025 h 5815012"/>
              <a:gd name="connsiteX541" fmla="*/ 324658 w 5147540"/>
              <a:gd name="connsiteY541" fmla="*/ 719801 h 5815012"/>
              <a:gd name="connsiteX542" fmla="*/ 334626 w 5147540"/>
              <a:gd name="connsiteY542" fmla="*/ 700934 h 5815012"/>
              <a:gd name="connsiteX543" fmla="*/ 344949 w 5147540"/>
              <a:gd name="connsiteY543" fmla="*/ 682067 h 5815012"/>
              <a:gd name="connsiteX544" fmla="*/ 355273 w 5147540"/>
              <a:gd name="connsiteY544" fmla="*/ 663912 h 5815012"/>
              <a:gd name="connsiteX545" fmla="*/ 366309 w 5147540"/>
              <a:gd name="connsiteY545" fmla="*/ 645401 h 5815012"/>
              <a:gd name="connsiteX546" fmla="*/ 377344 w 5147540"/>
              <a:gd name="connsiteY546" fmla="*/ 627245 h 5815012"/>
              <a:gd name="connsiteX547" fmla="*/ 388024 w 5147540"/>
              <a:gd name="connsiteY547" fmla="*/ 609446 h 5815012"/>
              <a:gd name="connsiteX548" fmla="*/ 399415 w 5147540"/>
              <a:gd name="connsiteY548" fmla="*/ 591647 h 5815012"/>
              <a:gd name="connsiteX549" fmla="*/ 411163 w 5147540"/>
              <a:gd name="connsiteY549" fmla="*/ 574204 h 5815012"/>
              <a:gd name="connsiteX550" fmla="*/ 422554 w 5147540"/>
              <a:gd name="connsiteY550" fmla="*/ 557116 h 5815012"/>
              <a:gd name="connsiteX551" fmla="*/ 434302 w 5147540"/>
              <a:gd name="connsiteY551" fmla="*/ 540029 h 5815012"/>
              <a:gd name="connsiteX552" fmla="*/ 446405 w 5147540"/>
              <a:gd name="connsiteY552" fmla="*/ 523298 h 5815012"/>
              <a:gd name="connsiteX553" fmla="*/ 458508 w 5147540"/>
              <a:gd name="connsiteY553" fmla="*/ 506567 h 5815012"/>
              <a:gd name="connsiteX554" fmla="*/ 470612 w 5147540"/>
              <a:gd name="connsiteY554" fmla="*/ 490191 h 5815012"/>
              <a:gd name="connsiteX555" fmla="*/ 483427 w 5147540"/>
              <a:gd name="connsiteY555" fmla="*/ 473816 h 5815012"/>
              <a:gd name="connsiteX556" fmla="*/ 495531 w 5147540"/>
              <a:gd name="connsiteY556" fmla="*/ 457797 h 5815012"/>
              <a:gd name="connsiteX557" fmla="*/ 508346 w 5147540"/>
              <a:gd name="connsiteY557" fmla="*/ 442133 h 5815012"/>
              <a:gd name="connsiteX558" fmla="*/ 521162 w 5147540"/>
              <a:gd name="connsiteY558" fmla="*/ 426826 h 5815012"/>
              <a:gd name="connsiteX559" fmla="*/ 534333 w 5147540"/>
              <a:gd name="connsiteY559" fmla="*/ 411519 h 5815012"/>
              <a:gd name="connsiteX560" fmla="*/ 547149 w 5147540"/>
              <a:gd name="connsiteY560" fmla="*/ 396567 h 5815012"/>
              <a:gd name="connsiteX561" fmla="*/ 560320 w 5147540"/>
              <a:gd name="connsiteY561" fmla="*/ 381616 h 5815012"/>
              <a:gd name="connsiteX562" fmla="*/ 573848 w 5147540"/>
              <a:gd name="connsiteY562" fmla="*/ 367020 h 5815012"/>
              <a:gd name="connsiteX563" fmla="*/ 587019 w 5147540"/>
              <a:gd name="connsiteY563" fmla="*/ 352781 h 5815012"/>
              <a:gd name="connsiteX564" fmla="*/ 600546 w 5147540"/>
              <a:gd name="connsiteY564" fmla="*/ 338898 h 5815012"/>
              <a:gd name="connsiteX565" fmla="*/ 614074 w 5147540"/>
              <a:gd name="connsiteY565" fmla="*/ 325014 h 5815012"/>
              <a:gd name="connsiteX566" fmla="*/ 627957 w 5147540"/>
              <a:gd name="connsiteY566" fmla="*/ 311487 h 5815012"/>
              <a:gd name="connsiteX567" fmla="*/ 641841 w 5147540"/>
              <a:gd name="connsiteY567" fmla="*/ 297959 h 5815012"/>
              <a:gd name="connsiteX568" fmla="*/ 655724 w 5147540"/>
              <a:gd name="connsiteY568" fmla="*/ 284788 h 5815012"/>
              <a:gd name="connsiteX569" fmla="*/ 669252 w 5147540"/>
              <a:gd name="connsiteY569" fmla="*/ 272328 h 5815012"/>
              <a:gd name="connsiteX570" fmla="*/ 683135 w 5147540"/>
              <a:gd name="connsiteY570" fmla="*/ 259513 h 5815012"/>
              <a:gd name="connsiteX571" fmla="*/ 697018 w 5147540"/>
              <a:gd name="connsiteY571" fmla="*/ 247410 h 5815012"/>
              <a:gd name="connsiteX572" fmla="*/ 711258 w 5147540"/>
              <a:gd name="connsiteY572" fmla="*/ 236018 h 5815012"/>
              <a:gd name="connsiteX573" fmla="*/ 725853 w 5147540"/>
              <a:gd name="connsiteY573" fmla="*/ 224271 h 5815012"/>
              <a:gd name="connsiteX574" fmla="*/ 739736 w 5147540"/>
              <a:gd name="connsiteY574" fmla="*/ 212879 h 5815012"/>
              <a:gd name="connsiteX575" fmla="*/ 754332 w 5147540"/>
              <a:gd name="connsiteY575" fmla="*/ 202200 h 5815012"/>
              <a:gd name="connsiteX576" fmla="*/ 768927 w 5147540"/>
              <a:gd name="connsiteY576" fmla="*/ 191164 h 5815012"/>
              <a:gd name="connsiteX577" fmla="*/ 783879 w 5147540"/>
              <a:gd name="connsiteY577" fmla="*/ 180484 h 5815012"/>
              <a:gd name="connsiteX578" fmla="*/ 798830 w 5147540"/>
              <a:gd name="connsiteY578" fmla="*/ 170517 h 5815012"/>
              <a:gd name="connsiteX579" fmla="*/ 813781 w 5147540"/>
              <a:gd name="connsiteY579" fmla="*/ 160549 h 5815012"/>
              <a:gd name="connsiteX580" fmla="*/ 828377 w 5147540"/>
              <a:gd name="connsiteY580" fmla="*/ 151294 h 5815012"/>
              <a:gd name="connsiteX581" fmla="*/ 843684 w 5147540"/>
              <a:gd name="connsiteY581" fmla="*/ 141682 h 5815012"/>
              <a:gd name="connsiteX582" fmla="*/ 858992 w 5147540"/>
              <a:gd name="connsiteY582" fmla="*/ 132783 h 5815012"/>
              <a:gd name="connsiteX583" fmla="*/ 874655 w 5147540"/>
              <a:gd name="connsiteY583" fmla="*/ 123883 h 5815012"/>
              <a:gd name="connsiteX584" fmla="*/ 889962 w 5147540"/>
              <a:gd name="connsiteY584" fmla="*/ 115695 h 5815012"/>
              <a:gd name="connsiteX585" fmla="*/ 905625 w 5147540"/>
              <a:gd name="connsiteY585" fmla="*/ 107152 h 5815012"/>
              <a:gd name="connsiteX586" fmla="*/ 921289 w 5147540"/>
              <a:gd name="connsiteY586" fmla="*/ 99676 h 5815012"/>
              <a:gd name="connsiteX587" fmla="*/ 936952 w 5147540"/>
              <a:gd name="connsiteY587" fmla="*/ 91844 h 5815012"/>
              <a:gd name="connsiteX588" fmla="*/ 952971 w 5147540"/>
              <a:gd name="connsiteY588" fmla="*/ 84368 h 5815012"/>
              <a:gd name="connsiteX589" fmla="*/ 968635 w 5147540"/>
              <a:gd name="connsiteY589" fmla="*/ 77249 h 5815012"/>
              <a:gd name="connsiteX590" fmla="*/ 984298 w 5147540"/>
              <a:gd name="connsiteY590" fmla="*/ 70485 h 5815012"/>
              <a:gd name="connsiteX591" fmla="*/ 1000317 w 5147540"/>
              <a:gd name="connsiteY591" fmla="*/ 64077 h 5815012"/>
              <a:gd name="connsiteX592" fmla="*/ 1016693 w 5147540"/>
              <a:gd name="connsiteY592" fmla="*/ 57670 h 5815012"/>
              <a:gd name="connsiteX593" fmla="*/ 1032712 w 5147540"/>
              <a:gd name="connsiteY593" fmla="*/ 51974 h 5815012"/>
              <a:gd name="connsiteX594" fmla="*/ 1048731 w 5147540"/>
              <a:gd name="connsiteY594" fmla="*/ 46278 h 5815012"/>
              <a:gd name="connsiteX595" fmla="*/ 1065107 w 5147540"/>
              <a:gd name="connsiteY595" fmla="*/ 40938 h 5815012"/>
              <a:gd name="connsiteX596" fmla="*/ 1081482 w 5147540"/>
              <a:gd name="connsiteY596" fmla="*/ 35955 h 5815012"/>
              <a:gd name="connsiteX597" fmla="*/ 1097857 w 5147540"/>
              <a:gd name="connsiteY597" fmla="*/ 30971 h 5815012"/>
              <a:gd name="connsiteX598" fmla="*/ 1113877 w 5147540"/>
              <a:gd name="connsiteY598" fmla="*/ 26699 h 5815012"/>
              <a:gd name="connsiteX599" fmla="*/ 1130252 w 5147540"/>
              <a:gd name="connsiteY599" fmla="*/ 22071 h 5815012"/>
              <a:gd name="connsiteX600" fmla="*/ 1146983 w 5147540"/>
              <a:gd name="connsiteY600" fmla="*/ 18155 h 5815012"/>
              <a:gd name="connsiteX601" fmla="*/ 1163358 w 5147540"/>
              <a:gd name="connsiteY601" fmla="*/ 14595 h 5815012"/>
              <a:gd name="connsiteX602" fmla="*/ 1180090 w 5147540"/>
              <a:gd name="connsiteY602" fmla="*/ 11748 h 5815012"/>
              <a:gd name="connsiteX603" fmla="*/ 1196465 w 5147540"/>
              <a:gd name="connsiteY603" fmla="*/ 9612 h 5815012"/>
              <a:gd name="connsiteX604" fmla="*/ 1213196 w 5147540"/>
              <a:gd name="connsiteY604" fmla="*/ 7120 h 5815012"/>
              <a:gd name="connsiteX605" fmla="*/ 1229216 w 5147540"/>
              <a:gd name="connsiteY605" fmla="*/ 4984 h 5815012"/>
              <a:gd name="connsiteX606" fmla="*/ 1245591 w 5147540"/>
              <a:gd name="connsiteY606" fmla="*/ 3560 h 5815012"/>
              <a:gd name="connsiteX607" fmla="*/ 1261966 w 5147540"/>
              <a:gd name="connsiteY607" fmla="*/ 2492 h 5815012"/>
              <a:gd name="connsiteX608" fmla="*/ 1278342 w 5147540"/>
              <a:gd name="connsiteY608" fmla="*/ 1424 h 5815012"/>
              <a:gd name="connsiteX609" fmla="*/ 1294361 w 5147540"/>
              <a:gd name="connsiteY609" fmla="*/ 712 h 5815012"/>
              <a:gd name="connsiteX610" fmla="*/ 1310736 w 5147540"/>
              <a:gd name="connsiteY610" fmla="*/ 0 h 5815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Lst>
            <a:rect l="l" t="t" r="r" b="b"/>
            <a:pathLst>
              <a:path w="5147540" h="5815012">
                <a:moveTo>
                  <a:pt x="1310736" y="0"/>
                </a:moveTo>
                <a:lnTo>
                  <a:pt x="1326756" y="0"/>
                </a:lnTo>
                <a:lnTo>
                  <a:pt x="1342419" y="0"/>
                </a:lnTo>
                <a:lnTo>
                  <a:pt x="1358438" y="356"/>
                </a:lnTo>
                <a:lnTo>
                  <a:pt x="1374101" y="1068"/>
                </a:lnTo>
                <a:lnTo>
                  <a:pt x="1390121" y="2136"/>
                </a:lnTo>
                <a:lnTo>
                  <a:pt x="1405428" y="3204"/>
                </a:lnTo>
                <a:lnTo>
                  <a:pt x="1420735" y="4628"/>
                </a:lnTo>
                <a:lnTo>
                  <a:pt x="1436043" y="6408"/>
                </a:lnTo>
                <a:lnTo>
                  <a:pt x="1451350" y="8188"/>
                </a:lnTo>
                <a:lnTo>
                  <a:pt x="1466658" y="10680"/>
                </a:lnTo>
                <a:lnTo>
                  <a:pt x="1481965" y="13172"/>
                </a:lnTo>
                <a:lnTo>
                  <a:pt x="1496916" y="16019"/>
                </a:lnTo>
                <a:lnTo>
                  <a:pt x="1511868" y="18867"/>
                </a:lnTo>
                <a:lnTo>
                  <a:pt x="1526463" y="22071"/>
                </a:lnTo>
                <a:lnTo>
                  <a:pt x="1541414" y="25275"/>
                </a:lnTo>
                <a:lnTo>
                  <a:pt x="1556010" y="29547"/>
                </a:lnTo>
                <a:lnTo>
                  <a:pt x="1570605" y="33463"/>
                </a:lnTo>
                <a:lnTo>
                  <a:pt x="1584844" y="37378"/>
                </a:lnTo>
                <a:lnTo>
                  <a:pt x="1599440" y="41650"/>
                </a:lnTo>
                <a:lnTo>
                  <a:pt x="1613323" y="46634"/>
                </a:lnTo>
                <a:lnTo>
                  <a:pt x="1627207" y="51618"/>
                </a:lnTo>
                <a:lnTo>
                  <a:pt x="1641446" y="56602"/>
                </a:lnTo>
                <a:lnTo>
                  <a:pt x="1655329" y="62298"/>
                </a:lnTo>
                <a:lnTo>
                  <a:pt x="1669213" y="67637"/>
                </a:lnTo>
                <a:lnTo>
                  <a:pt x="1682384" y="73333"/>
                </a:lnTo>
                <a:lnTo>
                  <a:pt x="1695912" y="79385"/>
                </a:lnTo>
                <a:lnTo>
                  <a:pt x="1709083" y="85793"/>
                </a:lnTo>
                <a:lnTo>
                  <a:pt x="1722255" y="91844"/>
                </a:lnTo>
                <a:lnTo>
                  <a:pt x="1735070" y="98964"/>
                </a:lnTo>
                <a:lnTo>
                  <a:pt x="1747885" y="105728"/>
                </a:lnTo>
                <a:lnTo>
                  <a:pt x="1760701" y="112491"/>
                </a:lnTo>
                <a:lnTo>
                  <a:pt x="1773160" y="119967"/>
                </a:lnTo>
                <a:lnTo>
                  <a:pt x="1785264" y="127443"/>
                </a:lnTo>
                <a:lnTo>
                  <a:pt x="1797723" y="135274"/>
                </a:lnTo>
                <a:lnTo>
                  <a:pt x="1809827" y="142750"/>
                </a:lnTo>
                <a:lnTo>
                  <a:pt x="1821218" y="151294"/>
                </a:lnTo>
                <a:lnTo>
                  <a:pt x="1833322" y="159125"/>
                </a:lnTo>
                <a:lnTo>
                  <a:pt x="1844713" y="168025"/>
                </a:lnTo>
                <a:lnTo>
                  <a:pt x="1856105" y="176213"/>
                </a:lnTo>
                <a:lnTo>
                  <a:pt x="1867496" y="185468"/>
                </a:lnTo>
                <a:lnTo>
                  <a:pt x="1878532" y="194368"/>
                </a:lnTo>
                <a:lnTo>
                  <a:pt x="1889211" y="203623"/>
                </a:lnTo>
                <a:lnTo>
                  <a:pt x="1900247" y="212879"/>
                </a:lnTo>
                <a:lnTo>
                  <a:pt x="1910927" y="222491"/>
                </a:lnTo>
                <a:lnTo>
                  <a:pt x="1921250" y="232102"/>
                </a:lnTo>
                <a:lnTo>
                  <a:pt x="1931930" y="242070"/>
                </a:lnTo>
                <a:lnTo>
                  <a:pt x="1941897" y="252037"/>
                </a:lnTo>
                <a:lnTo>
                  <a:pt x="1951865" y="262005"/>
                </a:lnTo>
                <a:lnTo>
                  <a:pt x="1961476" y="272685"/>
                </a:lnTo>
                <a:lnTo>
                  <a:pt x="1971444" y="283008"/>
                </a:lnTo>
                <a:lnTo>
                  <a:pt x="1981056" y="293688"/>
                </a:lnTo>
                <a:lnTo>
                  <a:pt x="1990311" y="304723"/>
                </a:lnTo>
                <a:lnTo>
                  <a:pt x="1999567" y="315403"/>
                </a:lnTo>
                <a:lnTo>
                  <a:pt x="2008466" y="326794"/>
                </a:lnTo>
                <a:lnTo>
                  <a:pt x="2017722" y="337830"/>
                </a:lnTo>
                <a:lnTo>
                  <a:pt x="2034453" y="360257"/>
                </a:lnTo>
                <a:lnTo>
                  <a:pt x="2050829" y="383040"/>
                </a:lnTo>
                <a:lnTo>
                  <a:pt x="2066136" y="406535"/>
                </a:lnTo>
                <a:lnTo>
                  <a:pt x="2081087" y="430742"/>
                </a:lnTo>
                <a:lnTo>
                  <a:pt x="2095327" y="454949"/>
                </a:lnTo>
                <a:lnTo>
                  <a:pt x="2108854" y="480224"/>
                </a:lnTo>
                <a:lnTo>
                  <a:pt x="2122025" y="505855"/>
                </a:lnTo>
                <a:lnTo>
                  <a:pt x="2134129" y="532197"/>
                </a:lnTo>
                <a:lnTo>
                  <a:pt x="2146232" y="558540"/>
                </a:lnTo>
                <a:lnTo>
                  <a:pt x="2157268" y="585951"/>
                </a:lnTo>
                <a:lnTo>
                  <a:pt x="2167947" y="613362"/>
                </a:lnTo>
                <a:lnTo>
                  <a:pt x="2177915" y="641841"/>
                </a:lnTo>
                <a:lnTo>
                  <a:pt x="2187171" y="670676"/>
                </a:lnTo>
                <a:lnTo>
                  <a:pt x="2196427" y="699510"/>
                </a:lnTo>
                <a:lnTo>
                  <a:pt x="2204614" y="729057"/>
                </a:lnTo>
                <a:lnTo>
                  <a:pt x="2212446" y="759316"/>
                </a:lnTo>
                <a:lnTo>
                  <a:pt x="2219565" y="790286"/>
                </a:lnTo>
                <a:lnTo>
                  <a:pt x="2226685" y="820901"/>
                </a:lnTo>
                <a:lnTo>
                  <a:pt x="2232737" y="852584"/>
                </a:lnTo>
                <a:lnTo>
                  <a:pt x="2238432" y="884622"/>
                </a:lnTo>
                <a:lnTo>
                  <a:pt x="2243772" y="917017"/>
                </a:lnTo>
                <a:lnTo>
                  <a:pt x="2248400" y="949768"/>
                </a:lnTo>
                <a:lnTo>
                  <a:pt x="2252316" y="982874"/>
                </a:lnTo>
                <a:lnTo>
                  <a:pt x="2256232" y="1016693"/>
                </a:lnTo>
                <a:lnTo>
                  <a:pt x="2259080" y="1050867"/>
                </a:lnTo>
                <a:lnTo>
                  <a:pt x="2262283" y="1084686"/>
                </a:lnTo>
                <a:lnTo>
                  <a:pt x="2264420" y="1119928"/>
                </a:lnTo>
                <a:lnTo>
                  <a:pt x="2266199" y="1155171"/>
                </a:lnTo>
                <a:lnTo>
                  <a:pt x="2267623" y="1190769"/>
                </a:lnTo>
                <a:lnTo>
                  <a:pt x="2268691" y="1226724"/>
                </a:lnTo>
                <a:lnTo>
                  <a:pt x="2269047" y="1263034"/>
                </a:lnTo>
                <a:lnTo>
                  <a:pt x="2269403" y="1299701"/>
                </a:lnTo>
                <a:lnTo>
                  <a:pt x="2269403" y="1325332"/>
                </a:lnTo>
                <a:lnTo>
                  <a:pt x="2269759" y="1351319"/>
                </a:lnTo>
                <a:lnTo>
                  <a:pt x="2270115" y="1376949"/>
                </a:lnTo>
                <a:lnTo>
                  <a:pt x="2270827" y="1402936"/>
                </a:lnTo>
                <a:lnTo>
                  <a:pt x="2271895" y="1428567"/>
                </a:lnTo>
                <a:lnTo>
                  <a:pt x="2273319" y="1454554"/>
                </a:lnTo>
                <a:lnTo>
                  <a:pt x="2274743" y="1480185"/>
                </a:lnTo>
                <a:lnTo>
                  <a:pt x="2276523" y="1506172"/>
                </a:lnTo>
                <a:lnTo>
                  <a:pt x="2279015" y="1531803"/>
                </a:lnTo>
                <a:lnTo>
                  <a:pt x="2281151" y="1557434"/>
                </a:lnTo>
                <a:lnTo>
                  <a:pt x="2283643" y="1582709"/>
                </a:lnTo>
                <a:lnTo>
                  <a:pt x="2286490" y="1608340"/>
                </a:lnTo>
                <a:lnTo>
                  <a:pt x="2289694" y="1633615"/>
                </a:lnTo>
                <a:lnTo>
                  <a:pt x="2293254" y="1659245"/>
                </a:lnTo>
                <a:lnTo>
                  <a:pt x="2297170" y="1684520"/>
                </a:lnTo>
                <a:lnTo>
                  <a:pt x="2301086" y="1709439"/>
                </a:lnTo>
                <a:lnTo>
                  <a:pt x="2305358" y="1734714"/>
                </a:lnTo>
                <a:lnTo>
                  <a:pt x="2309629" y="1759633"/>
                </a:lnTo>
                <a:lnTo>
                  <a:pt x="2314969" y="1784908"/>
                </a:lnTo>
                <a:lnTo>
                  <a:pt x="2319953" y="1809471"/>
                </a:lnTo>
                <a:lnTo>
                  <a:pt x="2325293" y="1834390"/>
                </a:lnTo>
                <a:lnTo>
                  <a:pt x="2331345" y="1858953"/>
                </a:lnTo>
                <a:lnTo>
                  <a:pt x="2337396" y="1883160"/>
                </a:lnTo>
                <a:lnTo>
                  <a:pt x="2343804" y="1908079"/>
                </a:lnTo>
                <a:lnTo>
                  <a:pt x="2350568" y="1931930"/>
                </a:lnTo>
                <a:lnTo>
                  <a:pt x="2357687" y="1956493"/>
                </a:lnTo>
                <a:lnTo>
                  <a:pt x="2365163" y="1980344"/>
                </a:lnTo>
                <a:lnTo>
                  <a:pt x="2372639" y="2004195"/>
                </a:lnTo>
                <a:lnTo>
                  <a:pt x="2380470" y="2028046"/>
                </a:lnTo>
                <a:lnTo>
                  <a:pt x="2389014" y="2051541"/>
                </a:lnTo>
                <a:lnTo>
                  <a:pt x="2397558" y="2075036"/>
                </a:lnTo>
                <a:lnTo>
                  <a:pt x="2406813" y="2098175"/>
                </a:lnTo>
                <a:lnTo>
                  <a:pt x="2416069" y="2121314"/>
                </a:lnTo>
                <a:lnTo>
                  <a:pt x="2425680" y="2144453"/>
                </a:lnTo>
                <a:lnTo>
                  <a:pt x="2436004" y="2167592"/>
                </a:lnTo>
                <a:lnTo>
                  <a:pt x="2445972" y="2190375"/>
                </a:lnTo>
                <a:lnTo>
                  <a:pt x="2456651" y="2212802"/>
                </a:lnTo>
                <a:lnTo>
                  <a:pt x="2467331" y="2235585"/>
                </a:lnTo>
                <a:lnTo>
                  <a:pt x="2478722" y="2258012"/>
                </a:lnTo>
                <a:lnTo>
                  <a:pt x="2490470" y="2280439"/>
                </a:lnTo>
                <a:lnTo>
                  <a:pt x="2501861" y="2302866"/>
                </a:lnTo>
                <a:lnTo>
                  <a:pt x="2513965" y="2324937"/>
                </a:lnTo>
                <a:lnTo>
                  <a:pt x="2526780" y="2346652"/>
                </a:lnTo>
                <a:lnTo>
                  <a:pt x="2539240" y="2368367"/>
                </a:lnTo>
                <a:lnTo>
                  <a:pt x="2552055" y="2390438"/>
                </a:lnTo>
                <a:lnTo>
                  <a:pt x="2565226" y="2411797"/>
                </a:lnTo>
                <a:lnTo>
                  <a:pt x="2579110" y="2433156"/>
                </a:lnTo>
                <a:lnTo>
                  <a:pt x="2592993" y="2454516"/>
                </a:lnTo>
                <a:lnTo>
                  <a:pt x="2606521" y="2475875"/>
                </a:lnTo>
                <a:lnTo>
                  <a:pt x="2621116" y="2496878"/>
                </a:lnTo>
                <a:lnTo>
                  <a:pt x="2635711" y="2517525"/>
                </a:lnTo>
                <a:lnTo>
                  <a:pt x="2650663" y="2538172"/>
                </a:lnTo>
                <a:lnTo>
                  <a:pt x="2665970" y="2558819"/>
                </a:lnTo>
                <a:lnTo>
                  <a:pt x="2681278" y="2579466"/>
                </a:lnTo>
                <a:lnTo>
                  <a:pt x="2697297" y="2599402"/>
                </a:lnTo>
                <a:lnTo>
                  <a:pt x="2712960" y="2619692"/>
                </a:lnTo>
                <a:lnTo>
                  <a:pt x="2728979" y="2639272"/>
                </a:lnTo>
                <a:lnTo>
                  <a:pt x="2745711" y="2659207"/>
                </a:lnTo>
                <a:lnTo>
                  <a:pt x="2762442" y="2678430"/>
                </a:lnTo>
                <a:lnTo>
                  <a:pt x="2779529" y="2698009"/>
                </a:lnTo>
                <a:lnTo>
                  <a:pt x="2796617" y="2717588"/>
                </a:lnTo>
                <a:lnTo>
                  <a:pt x="2814416" y="2736456"/>
                </a:lnTo>
                <a:lnTo>
                  <a:pt x="2832215" y="2755323"/>
                </a:lnTo>
                <a:lnTo>
                  <a:pt x="2850014" y="2773834"/>
                </a:lnTo>
                <a:lnTo>
                  <a:pt x="2869237" y="2793057"/>
                </a:lnTo>
                <a:lnTo>
                  <a:pt x="2888817" y="2811924"/>
                </a:lnTo>
                <a:lnTo>
                  <a:pt x="2908040" y="2830791"/>
                </a:lnTo>
                <a:lnTo>
                  <a:pt x="2927975" y="2849303"/>
                </a:lnTo>
                <a:lnTo>
                  <a:pt x="2947910" y="2867458"/>
                </a:lnTo>
                <a:lnTo>
                  <a:pt x="2968557" y="2885613"/>
                </a:lnTo>
                <a:lnTo>
                  <a:pt x="2988848" y="2903768"/>
                </a:lnTo>
                <a:lnTo>
                  <a:pt x="3010207" y="2921568"/>
                </a:lnTo>
                <a:lnTo>
                  <a:pt x="3031211" y="2939011"/>
                </a:lnTo>
                <a:lnTo>
                  <a:pt x="3052926" y="2956454"/>
                </a:lnTo>
                <a:lnTo>
                  <a:pt x="3074285" y="2973897"/>
                </a:lnTo>
                <a:lnTo>
                  <a:pt x="3096356" y="2990985"/>
                </a:lnTo>
                <a:lnTo>
                  <a:pt x="3118783" y="3007716"/>
                </a:lnTo>
                <a:lnTo>
                  <a:pt x="3140854" y="3024803"/>
                </a:lnTo>
                <a:lnTo>
                  <a:pt x="3163637" y="3041178"/>
                </a:lnTo>
                <a:lnTo>
                  <a:pt x="3186420" y="3057910"/>
                </a:lnTo>
                <a:lnTo>
                  <a:pt x="3209559" y="3073929"/>
                </a:lnTo>
                <a:lnTo>
                  <a:pt x="3232698" y="3090304"/>
                </a:lnTo>
                <a:lnTo>
                  <a:pt x="3256193" y="3106324"/>
                </a:lnTo>
                <a:lnTo>
                  <a:pt x="3279688" y="3121987"/>
                </a:lnTo>
                <a:lnTo>
                  <a:pt x="3303539" y="3138006"/>
                </a:lnTo>
                <a:lnTo>
                  <a:pt x="3327746" y="3153670"/>
                </a:lnTo>
                <a:lnTo>
                  <a:pt x="3351597" y="3168977"/>
                </a:lnTo>
                <a:lnTo>
                  <a:pt x="3375804" y="3183928"/>
                </a:lnTo>
                <a:lnTo>
                  <a:pt x="3424930" y="3214187"/>
                </a:lnTo>
                <a:lnTo>
                  <a:pt x="3474768" y="3244090"/>
                </a:lnTo>
                <a:lnTo>
                  <a:pt x="3524961" y="3273637"/>
                </a:lnTo>
                <a:lnTo>
                  <a:pt x="3575867" y="3302115"/>
                </a:lnTo>
                <a:lnTo>
                  <a:pt x="3628197" y="3331306"/>
                </a:lnTo>
                <a:lnTo>
                  <a:pt x="3680883" y="3360141"/>
                </a:lnTo>
                <a:lnTo>
                  <a:pt x="3733925" y="3388264"/>
                </a:lnTo>
                <a:lnTo>
                  <a:pt x="3787678" y="3416030"/>
                </a:lnTo>
                <a:lnTo>
                  <a:pt x="3841432" y="3443441"/>
                </a:lnTo>
                <a:lnTo>
                  <a:pt x="3895542" y="3470496"/>
                </a:lnTo>
                <a:lnTo>
                  <a:pt x="3949651" y="3497195"/>
                </a:lnTo>
                <a:lnTo>
                  <a:pt x="4004829" y="3523538"/>
                </a:lnTo>
                <a:lnTo>
                  <a:pt x="4059295" y="3549525"/>
                </a:lnTo>
                <a:lnTo>
                  <a:pt x="4114472" y="3575512"/>
                </a:lnTo>
                <a:lnTo>
                  <a:pt x="4169650" y="3601143"/>
                </a:lnTo>
                <a:lnTo>
                  <a:pt x="4224828" y="3626773"/>
                </a:lnTo>
                <a:lnTo>
                  <a:pt x="4280005" y="3651692"/>
                </a:lnTo>
                <a:lnTo>
                  <a:pt x="4335539" y="3676967"/>
                </a:lnTo>
                <a:lnTo>
                  <a:pt x="4391429" y="3701886"/>
                </a:lnTo>
                <a:lnTo>
                  <a:pt x="4446962" y="3726805"/>
                </a:lnTo>
                <a:lnTo>
                  <a:pt x="4484697" y="3744604"/>
                </a:lnTo>
                <a:lnTo>
                  <a:pt x="4521719" y="3762760"/>
                </a:lnTo>
                <a:lnTo>
                  <a:pt x="4557673" y="3781627"/>
                </a:lnTo>
                <a:lnTo>
                  <a:pt x="4592560" y="3801206"/>
                </a:lnTo>
                <a:lnTo>
                  <a:pt x="4626735" y="3821497"/>
                </a:lnTo>
                <a:lnTo>
                  <a:pt x="4659841" y="3842144"/>
                </a:lnTo>
                <a:lnTo>
                  <a:pt x="4691880" y="3863859"/>
                </a:lnTo>
                <a:lnTo>
                  <a:pt x="4722850" y="3885930"/>
                </a:lnTo>
                <a:lnTo>
                  <a:pt x="4752397" y="3908357"/>
                </a:lnTo>
                <a:lnTo>
                  <a:pt x="4781588" y="3931852"/>
                </a:lnTo>
                <a:lnTo>
                  <a:pt x="4809355" y="3955347"/>
                </a:lnTo>
                <a:lnTo>
                  <a:pt x="4836054" y="3979554"/>
                </a:lnTo>
                <a:lnTo>
                  <a:pt x="4862040" y="4004473"/>
                </a:lnTo>
                <a:lnTo>
                  <a:pt x="4886603" y="4029748"/>
                </a:lnTo>
                <a:lnTo>
                  <a:pt x="4910098" y="4055379"/>
                </a:lnTo>
                <a:lnTo>
                  <a:pt x="4932881" y="4081722"/>
                </a:lnTo>
                <a:lnTo>
                  <a:pt x="4954241" y="4108421"/>
                </a:lnTo>
                <a:lnTo>
                  <a:pt x="4974532" y="4135476"/>
                </a:lnTo>
                <a:lnTo>
                  <a:pt x="4993755" y="4163243"/>
                </a:lnTo>
                <a:lnTo>
                  <a:pt x="5011910" y="4191009"/>
                </a:lnTo>
                <a:lnTo>
                  <a:pt x="5028997" y="4219488"/>
                </a:lnTo>
                <a:lnTo>
                  <a:pt x="5045017" y="4248323"/>
                </a:lnTo>
                <a:lnTo>
                  <a:pt x="5059612" y="4277514"/>
                </a:lnTo>
                <a:lnTo>
                  <a:pt x="5073495" y="4307061"/>
                </a:lnTo>
                <a:lnTo>
                  <a:pt x="5085955" y="4336963"/>
                </a:lnTo>
                <a:lnTo>
                  <a:pt x="5097346" y="4367222"/>
                </a:lnTo>
                <a:lnTo>
                  <a:pt x="5107670" y="4397481"/>
                </a:lnTo>
                <a:lnTo>
                  <a:pt x="5116570" y="4428095"/>
                </a:lnTo>
                <a:lnTo>
                  <a:pt x="5124757" y="4459422"/>
                </a:lnTo>
                <a:lnTo>
                  <a:pt x="5131521" y="4490749"/>
                </a:lnTo>
                <a:lnTo>
                  <a:pt x="5136861" y="4522431"/>
                </a:lnTo>
                <a:lnTo>
                  <a:pt x="5141844" y="4553758"/>
                </a:lnTo>
                <a:lnTo>
                  <a:pt x="5143624" y="4569777"/>
                </a:lnTo>
                <a:lnTo>
                  <a:pt x="5145048" y="4586153"/>
                </a:lnTo>
                <a:lnTo>
                  <a:pt x="5146116" y="4602172"/>
                </a:lnTo>
                <a:lnTo>
                  <a:pt x="5146828" y="4618547"/>
                </a:lnTo>
                <a:lnTo>
                  <a:pt x="5147184" y="4634567"/>
                </a:lnTo>
                <a:lnTo>
                  <a:pt x="5147540" y="4650942"/>
                </a:lnTo>
                <a:lnTo>
                  <a:pt x="5147540" y="4666961"/>
                </a:lnTo>
                <a:lnTo>
                  <a:pt x="5146828" y="4683337"/>
                </a:lnTo>
                <a:lnTo>
                  <a:pt x="5146116" y="4699712"/>
                </a:lnTo>
                <a:lnTo>
                  <a:pt x="5145404" y="4716087"/>
                </a:lnTo>
                <a:lnTo>
                  <a:pt x="5143980" y="4732106"/>
                </a:lnTo>
                <a:lnTo>
                  <a:pt x="5142200" y="4748482"/>
                </a:lnTo>
                <a:lnTo>
                  <a:pt x="5140421" y="4764501"/>
                </a:lnTo>
                <a:lnTo>
                  <a:pt x="5137929" y="4780876"/>
                </a:lnTo>
                <a:lnTo>
                  <a:pt x="5135437" y="4797252"/>
                </a:lnTo>
                <a:lnTo>
                  <a:pt x="5132589" y="4813271"/>
                </a:lnTo>
                <a:lnTo>
                  <a:pt x="5129385" y="4829646"/>
                </a:lnTo>
                <a:lnTo>
                  <a:pt x="5126181" y="4846022"/>
                </a:lnTo>
                <a:lnTo>
                  <a:pt x="5122265" y="4862041"/>
                </a:lnTo>
                <a:lnTo>
                  <a:pt x="5117994" y="4878416"/>
                </a:lnTo>
                <a:lnTo>
                  <a:pt x="5113722" y="4894791"/>
                </a:lnTo>
                <a:lnTo>
                  <a:pt x="5109094" y="4910811"/>
                </a:lnTo>
                <a:lnTo>
                  <a:pt x="5104466" y="4926830"/>
                </a:lnTo>
                <a:lnTo>
                  <a:pt x="5098770" y="4943205"/>
                </a:lnTo>
                <a:lnTo>
                  <a:pt x="5093431" y="4959225"/>
                </a:lnTo>
                <a:lnTo>
                  <a:pt x="5087735" y="4975244"/>
                </a:lnTo>
                <a:lnTo>
                  <a:pt x="5081683" y="4991263"/>
                </a:lnTo>
                <a:lnTo>
                  <a:pt x="5075275" y="5006927"/>
                </a:lnTo>
                <a:lnTo>
                  <a:pt x="5068512" y="5022946"/>
                </a:lnTo>
                <a:lnTo>
                  <a:pt x="5061748" y="5038609"/>
                </a:lnTo>
                <a:lnTo>
                  <a:pt x="5054628" y="5054629"/>
                </a:lnTo>
                <a:lnTo>
                  <a:pt x="5046797" y="5070292"/>
                </a:lnTo>
                <a:lnTo>
                  <a:pt x="5039321" y="5085955"/>
                </a:lnTo>
                <a:lnTo>
                  <a:pt x="5031133" y="5101619"/>
                </a:lnTo>
                <a:lnTo>
                  <a:pt x="5022946" y="5117282"/>
                </a:lnTo>
                <a:lnTo>
                  <a:pt x="5014046" y="5132589"/>
                </a:lnTo>
                <a:lnTo>
                  <a:pt x="5005146" y="5147897"/>
                </a:lnTo>
                <a:lnTo>
                  <a:pt x="4995891" y="5162848"/>
                </a:lnTo>
                <a:lnTo>
                  <a:pt x="4986279" y="5177799"/>
                </a:lnTo>
                <a:lnTo>
                  <a:pt x="4976312" y="5193107"/>
                </a:lnTo>
                <a:lnTo>
                  <a:pt x="4966344" y="5208058"/>
                </a:lnTo>
                <a:lnTo>
                  <a:pt x="4955664" y="5223009"/>
                </a:lnTo>
                <a:lnTo>
                  <a:pt x="4944629" y="5237605"/>
                </a:lnTo>
                <a:lnTo>
                  <a:pt x="4933593" y="5252556"/>
                </a:lnTo>
                <a:lnTo>
                  <a:pt x="4922202" y="5266796"/>
                </a:lnTo>
                <a:lnTo>
                  <a:pt x="4910098" y="5281035"/>
                </a:lnTo>
                <a:lnTo>
                  <a:pt x="4898351" y="5295630"/>
                </a:lnTo>
                <a:lnTo>
                  <a:pt x="4885891" y="5309870"/>
                </a:lnTo>
                <a:lnTo>
                  <a:pt x="4873076" y="5324109"/>
                </a:lnTo>
                <a:lnTo>
                  <a:pt x="4860261" y="5338349"/>
                </a:lnTo>
                <a:lnTo>
                  <a:pt x="4846733" y="5351876"/>
                </a:lnTo>
                <a:lnTo>
                  <a:pt x="4833206" y="5365759"/>
                </a:lnTo>
                <a:lnTo>
                  <a:pt x="4819322" y="5379643"/>
                </a:lnTo>
                <a:lnTo>
                  <a:pt x="4805083" y="5393170"/>
                </a:lnTo>
                <a:lnTo>
                  <a:pt x="4790843" y="5406342"/>
                </a:lnTo>
                <a:lnTo>
                  <a:pt x="4775892" y="5419869"/>
                </a:lnTo>
                <a:lnTo>
                  <a:pt x="4760941" y="5433041"/>
                </a:lnTo>
                <a:lnTo>
                  <a:pt x="4745277" y="5446212"/>
                </a:lnTo>
                <a:lnTo>
                  <a:pt x="4729614" y="5459383"/>
                </a:lnTo>
                <a:lnTo>
                  <a:pt x="4713595" y="5471843"/>
                </a:lnTo>
                <a:lnTo>
                  <a:pt x="4697219" y="5484658"/>
                </a:lnTo>
                <a:lnTo>
                  <a:pt x="4680844" y="5497474"/>
                </a:lnTo>
                <a:lnTo>
                  <a:pt x="4664113" y="5509577"/>
                </a:lnTo>
                <a:lnTo>
                  <a:pt x="4646670" y="5522037"/>
                </a:lnTo>
                <a:lnTo>
                  <a:pt x="4628870" y="5533784"/>
                </a:lnTo>
                <a:lnTo>
                  <a:pt x="4610715" y="5545176"/>
                </a:lnTo>
                <a:lnTo>
                  <a:pt x="4592204" y="5556211"/>
                </a:lnTo>
                <a:lnTo>
                  <a:pt x="4573693" y="5567603"/>
                </a:lnTo>
                <a:lnTo>
                  <a:pt x="4554826" y="5578282"/>
                </a:lnTo>
                <a:lnTo>
                  <a:pt x="4535958" y="5588962"/>
                </a:lnTo>
                <a:lnTo>
                  <a:pt x="4517091" y="5599285"/>
                </a:lnTo>
                <a:lnTo>
                  <a:pt x="4497868" y="5609253"/>
                </a:lnTo>
                <a:lnTo>
                  <a:pt x="4478289" y="5619577"/>
                </a:lnTo>
                <a:lnTo>
                  <a:pt x="4458710" y="5629188"/>
                </a:lnTo>
                <a:lnTo>
                  <a:pt x="4438419" y="5638800"/>
                </a:lnTo>
                <a:lnTo>
                  <a:pt x="4418483" y="5647699"/>
                </a:lnTo>
                <a:lnTo>
                  <a:pt x="4398548" y="5656955"/>
                </a:lnTo>
                <a:lnTo>
                  <a:pt x="4377901" y="5665499"/>
                </a:lnTo>
                <a:lnTo>
                  <a:pt x="4357610" y="5674398"/>
                </a:lnTo>
                <a:lnTo>
                  <a:pt x="4336963" y="5682586"/>
                </a:lnTo>
                <a:lnTo>
                  <a:pt x="4315604" y="5690774"/>
                </a:lnTo>
                <a:lnTo>
                  <a:pt x="4294957" y="5698605"/>
                </a:lnTo>
                <a:lnTo>
                  <a:pt x="4273598" y="5706081"/>
                </a:lnTo>
                <a:lnTo>
                  <a:pt x="4252239" y="5713557"/>
                </a:lnTo>
                <a:lnTo>
                  <a:pt x="4230523" y="5720676"/>
                </a:lnTo>
                <a:lnTo>
                  <a:pt x="4208808" y="5727440"/>
                </a:lnTo>
                <a:lnTo>
                  <a:pt x="4187093" y="5733848"/>
                </a:lnTo>
                <a:lnTo>
                  <a:pt x="4165378" y="5740255"/>
                </a:lnTo>
                <a:lnTo>
                  <a:pt x="4142595" y="5746307"/>
                </a:lnTo>
                <a:lnTo>
                  <a:pt x="4120524" y="5752003"/>
                </a:lnTo>
                <a:lnTo>
                  <a:pt x="4098097" y="5757699"/>
                </a:lnTo>
                <a:lnTo>
                  <a:pt x="4075670" y="5763038"/>
                </a:lnTo>
                <a:lnTo>
                  <a:pt x="4052531" y="5767666"/>
                </a:lnTo>
                <a:lnTo>
                  <a:pt x="4029748" y="5772650"/>
                </a:lnTo>
                <a:lnTo>
                  <a:pt x="4006609" y="5776922"/>
                </a:lnTo>
                <a:lnTo>
                  <a:pt x="3983470" y="5781194"/>
                </a:lnTo>
                <a:lnTo>
                  <a:pt x="3959975" y="5785110"/>
                </a:lnTo>
                <a:lnTo>
                  <a:pt x="3936124" y="5788669"/>
                </a:lnTo>
                <a:lnTo>
                  <a:pt x="3911917" y="5792229"/>
                </a:lnTo>
                <a:lnTo>
                  <a:pt x="3888066" y="5795433"/>
                </a:lnTo>
                <a:lnTo>
                  <a:pt x="3863859" y="5798281"/>
                </a:lnTo>
                <a:lnTo>
                  <a:pt x="3839652" y="5800773"/>
                </a:lnTo>
                <a:lnTo>
                  <a:pt x="3815445" y="5803265"/>
                </a:lnTo>
                <a:lnTo>
                  <a:pt x="3790526" y="5805401"/>
                </a:lnTo>
                <a:lnTo>
                  <a:pt x="3766319" y="5807893"/>
                </a:lnTo>
                <a:lnTo>
                  <a:pt x="3741400" y="5809672"/>
                </a:lnTo>
                <a:lnTo>
                  <a:pt x="3716481" y="5811096"/>
                </a:lnTo>
                <a:lnTo>
                  <a:pt x="3691918" y="5812164"/>
                </a:lnTo>
                <a:lnTo>
                  <a:pt x="3666643" y="5813232"/>
                </a:lnTo>
                <a:lnTo>
                  <a:pt x="3641724" y="5813944"/>
                </a:lnTo>
                <a:lnTo>
                  <a:pt x="3616450" y="5814656"/>
                </a:lnTo>
                <a:lnTo>
                  <a:pt x="3591175" y="5815012"/>
                </a:lnTo>
                <a:lnTo>
                  <a:pt x="3565900" y="5815012"/>
                </a:lnTo>
                <a:lnTo>
                  <a:pt x="3540625" y="5815012"/>
                </a:lnTo>
                <a:lnTo>
                  <a:pt x="3514994" y="5814656"/>
                </a:lnTo>
                <a:lnTo>
                  <a:pt x="3489719" y="5813944"/>
                </a:lnTo>
                <a:lnTo>
                  <a:pt x="3464088" y="5813232"/>
                </a:lnTo>
                <a:lnTo>
                  <a:pt x="3438457" y="5812164"/>
                </a:lnTo>
                <a:lnTo>
                  <a:pt x="3413182" y="5810740"/>
                </a:lnTo>
                <a:lnTo>
                  <a:pt x="3387195" y="5809316"/>
                </a:lnTo>
                <a:lnTo>
                  <a:pt x="3361564" y="5807537"/>
                </a:lnTo>
                <a:lnTo>
                  <a:pt x="3335578" y="5805401"/>
                </a:lnTo>
                <a:lnTo>
                  <a:pt x="3309947" y="5803265"/>
                </a:lnTo>
                <a:lnTo>
                  <a:pt x="3283960" y="5800773"/>
                </a:lnTo>
                <a:lnTo>
                  <a:pt x="3258329" y="5798281"/>
                </a:lnTo>
                <a:lnTo>
                  <a:pt x="3232342" y="5795433"/>
                </a:lnTo>
                <a:lnTo>
                  <a:pt x="3206711" y="5792229"/>
                </a:lnTo>
                <a:lnTo>
                  <a:pt x="3180724" y="5788669"/>
                </a:lnTo>
                <a:lnTo>
                  <a:pt x="3128038" y="5781550"/>
                </a:lnTo>
                <a:lnTo>
                  <a:pt x="3075353" y="5773718"/>
                </a:lnTo>
                <a:lnTo>
                  <a:pt x="3022667" y="5764818"/>
                </a:lnTo>
                <a:lnTo>
                  <a:pt x="2969981" y="5755919"/>
                </a:lnTo>
                <a:lnTo>
                  <a:pt x="2917651" y="5745951"/>
                </a:lnTo>
                <a:lnTo>
                  <a:pt x="2865678" y="5735272"/>
                </a:lnTo>
                <a:lnTo>
                  <a:pt x="2813704" y="5724592"/>
                </a:lnTo>
                <a:lnTo>
                  <a:pt x="2761730" y="5712845"/>
                </a:lnTo>
                <a:lnTo>
                  <a:pt x="2710468" y="5700385"/>
                </a:lnTo>
                <a:lnTo>
                  <a:pt x="2659562" y="5687926"/>
                </a:lnTo>
                <a:lnTo>
                  <a:pt x="2609013" y="5674398"/>
                </a:lnTo>
                <a:lnTo>
                  <a:pt x="2558819" y="5660515"/>
                </a:lnTo>
                <a:lnTo>
                  <a:pt x="2508625" y="5645919"/>
                </a:lnTo>
                <a:lnTo>
                  <a:pt x="2459143" y="5630612"/>
                </a:lnTo>
                <a:lnTo>
                  <a:pt x="2410373" y="5614949"/>
                </a:lnTo>
                <a:lnTo>
                  <a:pt x="2361959" y="5599285"/>
                </a:lnTo>
                <a:lnTo>
                  <a:pt x="2314257" y="5582554"/>
                </a:lnTo>
                <a:lnTo>
                  <a:pt x="2266911" y="5565111"/>
                </a:lnTo>
                <a:lnTo>
                  <a:pt x="2220277" y="5547312"/>
                </a:lnTo>
                <a:lnTo>
                  <a:pt x="2174355" y="5529156"/>
                </a:lnTo>
                <a:lnTo>
                  <a:pt x="2129145" y="5509933"/>
                </a:lnTo>
                <a:lnTo>
                  <a:pt x="2084291" y="5490710"/>
                </a:lnTo>
                <a:lnTo>
                  <a:pt x="2040505" y="5470775"/>
                </a:lnTo>
                <a:lnTo>
                  <a:pt x="1997431" y="5450484"/>
                </a:lnTo>
                <a:lnTo>
                  <a:pt x="1955425" y="5429837"/>
                </a:lnTo>
                <a:lnTo>
                  <a:pt x="1914130" y="5408834"/>
                </a:lnTo>
                <a:lnTo>
                  <a:pt x="1873192" y="5386763"/>
                </a:lnTo>
                <a:lnTo>
                  <a:pt x="1833678" y="5364335"/>
                </a:lnTo>
                <a:lnTo>
                  <a:pt x="1795231" y="5341908"/>
                </a:lnTo>
                <a:lnTo>
                  <a:pt x="1757853" y="5318413"/>
                </a:lnTo>
                <a:lnTo>
                  <a:pt x="1721187" y="5294918"/>
                </a:lnTo>
                <a:lnTo>
                  <a:pt x="1685588" y="5271067"/>
                </a:lnTo>
                <a:lnTo>
                  <a:pt x="1660669" y="5253980"/>
                </a:lnTo>
                <a:lnTo>
                  <a:pt x="1636462" y="5236537"/>
                </a:lnTo>
                <a:lnTo>
                  <a:pt x="1611899" y="5219094"/>
                </a:lnTo>
                <a:lnTo>
                  <a:pt x="1587692" y="5201650"/>
                </a:lnTo>
                <a:lnTo>
                  <a:pt x="1563841" y="5183851"/>
                </a:lnTo>
                <a:lnTo>
                  <a:pt x="1539634" y="5166052"/>
                </a:lnTo>
                <a:lnTo>
                  <a:pt x="1515783" y="5148253"/>
                </a:lnTo>
                <a:lnTo>
                  <a:pt x="1492289" y="5130097"/>
                </a:lnTo>
                <a:lnTo>
                  <a:pt x="1468793" y="5111586"/>
                </a:lnTo>
                <a:lnTo>
                  <a:pt x="1445298" y="5093075"/>
                </a:lnTo>
                <a:lnTo>
                  <a:pt x="1421803" y="5074564"/>
                </a:lnTo>
                <a:lnTo>
                  <a:pt x="1399020" y="5056053"/>
                </a:lnTo>
                <a:lnTo>
                  <a:pt x="1376237" y="5037185"/>
                </a:lnTo>
                <a:lnTo>
                  <a:pt x="1353454" y="5018318"/>
                </a:lnTo>
                <a:lnTo>
                  <a:pt x="1330671" y="4999451"/>
                </a:lnTo>
                <a:lnTo>
                  <a:pt x="1308244" y="4980228"/>
                </a:lnTo>
                <a:lnTo>
                  <a:pt x="1286173" y="4961005"/>
                </a:lnTo>
                <a:lnTo>
                  <a:pt x="1263746" y="4941781"/>
                </a:lnTo>
                <a:lnTo>
                  <a:pt x="1241675" y="4922202"/>
                </a:lnTo>
                <a:lnTo>
                  <a:pt x="1219960" y="4902267"/>
                </a:lnTo>
                <a:lnTo>
                  <a:pt x="1198245" y="4882332"/>
                </a:lnTo>
                <a:lnTo>
                  <a:pt x="1176530" y="4862753"/>
                </a:lnTo>
                <a:lnTo>
                  <a:pt x="1155171" y="4842818"/>
                </a:lnTo>
                <a:lnTo>
                  <a:pt x="1133812" y="4822527"/>
                </a:lnTo>
                <a:lnTo>
                  <a:pt x="1112809" y="4802235"/>
                </a:lnTo>
                <a:lnTo>
                  <a:pt x="1092162" y="4781588"/>
                </a:lnTo>
                <a:lnTo>
                  <a:pt x="1071158" y="4761297"/>
                </a:lnTo>
                <a:lnTo>
                  <a:pt x="1050511" y="4740650"/>
                </a:lnTo>
                <a:lnTo>
                  <a:pt x="1030220" y="4720003"/>
                </a:lnTo>
                <a:lnTo>
                  <a:pt x="1009929" y="4699000"/>
                </a:lnTo>
                <a:lnTo>
                  <a:pt x="989994" y="4678353"/>
                </a:lnTo>
                <a:lnTo>
                  <a:pt x="970059" y="4656638"/>
                </a:lnTo>
                <a:lnTo>
                  <a:pt x="950124" y="4635991"/>
                </a:lnTo>
                <a:lnTo>
                  <a:pt x="930900" y="4614987"/>
                </a:lnTo>
                <a:lnTo>
                  <a:pt x="912033" y="4593984"/>
                </a:lnTo>
                <a:lnTo>
                  <a:pt x="893166" y="4572269"/>
                </a:lnTo>
                <a:lnTo>
                  <a:pt x="874299" y="4550910"/>
                </a:lnTo>
                <a:lnTo>
                  <a:pt x="855788" y="4529551"/>
                </a:lnTo>
                <a:lnTo>
                  <a:pt x="837632" y="4507836"/>
                </a:lnTo>
                <a:lnTo>
                  <a:pt x="819477" y="4485765"/>
                </a:lnTo>
                <a:lnTo>
                  <a:pt x="801678" y="4463694"/>
                </a:lnTo>
                <a:lnTo>
                  <a:pt x="783879" y="4441979"/>
                </a:lnTo>
                <a:lnTo>
                  <a:pt x="766079" y="4419552"/>
                </a:lnTo>
                <a:lnTo>
                  <a:pt x="748992" y="4397125"/>
                </a:lnTo>
                <a:lnTo>
                  <a:pt x="731549" y="4374698"/>
                </a:lnTo>
                <a:lnTo>
                  <a:pt x="714818" y="4352271"/>
                </a:lnTo>
                <a:lnTo>
                  <a:pt x="697730" y="4329132"/>
                </a:lnTo>
                <a:lnTo>
                  <a:pt x="681355" y="4306349"/>
                </a:lnTo>
                <a:lnTo>
                  <a:pt x="664980" y="4283566"/>
                </a:lnTo>
                <a:lnTo>
                  <a:pt x="648604" y="4260071"/>
                </a:lnTo>
                <a:lnTo>
                  <a:pt x="632585" y="4236932"/>
                </a:lnTo>
                <a:lnTo>
                  <a:pt x="616922" y="4213793"/>
                </a:lnTo>
                <a:lnTo>
                  <a:pt x="601258" y="4189941"/>
                </a:lnTo>
                <a:lnTo>
                  <a:pt x="586307" y="4166446"/>
                </a:lnTo>
                <a:lnTo>
                  <a:pt x="571356" y="4142951"/>
                </a:lnTo>
                <a:lnTo>
                  <a:pt x="556404" y="4118744"/>
                </a:lnTo>
                <a:lnTo>
                  <a:pt x="541453" y="4094893"/>
                </a:lnTo>
                <a:lnTo>
                  <a:pt x="527214" y="4071043"/>
                </a:lnTo>
                <a:lnTo>
                  <a:pt x="512974" y="4046480"/>
                </a:lnTo>
                <a:lnTo>
                  <a:pt x="499091" y="4022629"/>
                </a:lnTo>
                <a:lnTo>
                  <a:pt x="485563" y="3998066"/>
                </a:lnTo>
                <a:lnTo>
                  <a:pt x="471680" y="3973503"/>
                </a:lnTo>
                <a:lnTo>
                  <a:pt x="458508" y="3948584"/>
                </a:lnTo>
                <a:lnTo>
                  <a:pt x="445693" y="3924021"/>
                </a:lnTo>
                <a:lnTo>
                  <a:pt x="432878" y="3899814"/>
                </a:lnTo>
                <a:lnTo>
                  <a:pt x="420062" y="3874539"/>
                </a:lnTo>
                <a:lnTo>
                  <a:pt x="407603" y="3849976"/>
                </a:lnTo>
                <a:lnTo>
                  <a:pt x="395499" y="3824701"/>
                </a:lnTo>
                <a:lnTo>
                  <a:pt x="383396" y="3799782"/>
                </a:lnTo>
                <a:lnTo>
                  <a:pt x="371292" y="3774507"/>
                </a:lnTo>
                <a:lnTo>
                  <a:pt x="359901" y="3749232"/>
                </a:lnTo>
                <a:lnTo>
                  <a:pt x="348153" y="3724313"/>
                </a:lnTo>
                <a:lnTo>
                  <a:pt x="336762" y="3698682"/>
                </a:lnTo>
                <a:lnTo>
                  <a:pt x="326082" y="3673051"/>
                </a:lnTo>
                <a:lnTo>
                  <a:pt x="314691" y="3647421"/>
                </a:lnTo>
                <a:lnTo>
                  <a:pt x="304011" y="3621790"/>
                </a:lnTo>
                <a:lnTo>
                  <a:pt x="293332" y="3595803"/>
                </a:lnTo>
                <a:lnTo>
                  <a:pt x="283008" y="3570172"/>
                </a:lnTo>
                <a:lnTo>
                  <a:pt x="273041" y="3544185"/>
                </a:lnTo>
                <a:lnTo>
                  <a:pt x="262717" y="3518198"/>
                </a:lnTo>
                <a:lnTo>
                  <a:pt x="252749" y="3491855"/>
                </a:lnTo>
                <a:lnTo>
                  <a:pt x="243138" y="3465868"/>
                </a:lnTo>
                <a:lnTo>
                  <a:pt x="233526" y="3439525"/>
                </a:lnTo>
                <a:lnTo>
                  <a:pt x="224627" y="3413183"/>
                </a:lnTo>
                <a:lnTo>
                  <a:pt x="215371" y="3386484"/>
                </a:lnTo>
                <a:lnTo>
                  <a:pt x="206827" y="3360141"/>
                </a:lnTo>
                <a:lnTo>
                  <a:pt x="197928" y="3333442"/>
                </a:lnTo>
                <a:lnTo>
                  <a:pt x="189740" y="3307099"/>
                </a:lnTo>
                <a:lnTo>
                  <a:pt x="181196" y="3280044"/>
                </a:lnTo>
                <a:lnTo>
                  <a:pt x="173365" y="3252989"/>
                </a:lnTo>
                <a:lnTo>
                  <a:pt x="165533" y="3226291"/>
                </a:lnTo>
                <a:lnTo>
                  <a:pt x="158057" y="3199236"/>
                </a:lnTo>
                <a:lnTo>
                  <a:pt x="150582" y="3172537"/>
                </a:lnTo>
                <a:lnTo>
                  <a:pt x="143462" y="3145126"/>
                </a:lnTo>
                <a:lnTo>
                  <a:pt x="136698" y="3118071"/>
                </a:lnTo>
                <a:lnTo>
                  <a:pt x="129579" y="3090660"/>
                </a:lnTo>
                <a:lnTo>
                  <a:pt x="116763" y="3035839"/>
                </a:lnTo>
                <a:lnTo>
                  <a:pt x="104304" y="2980661"/>
                </a:lnTo>
                <a:lnTo>
                  <a:pt x="92556" y="2925483"/>
                </a:lnTo>
                <a:lnTo>
                  <a:pt x="81521" y="2869594"/>
                </a:lnTo>
                <a:lnTo>
                  <a:pt x="71197" y="2814060"/>
                </a:lnTo>
                <a:lnTo>
                  <a:pt x="61586" y="2758170"/>
                </a:lnTo>
                <a:lnTo>
                  <a:pt x="52330" y="2702281"/>
                </a:lnTo>
                <a:lnTo>
                  <a:pt x="44142" y="2645679"/>
                </a:lnTo>
                <a:lnTo>
                  <a:pt x="35955" y="2589434"/>
                </a:lnTo>
                <a:lnTo>
                  <a:pt x="29191" y="2532832"/>
                </a:lnTo>
                <a:lnTo>
                  <a:pt x="25631" y="2504354"/>
                </a:lnTo>
                <a:lnTo>
                  <a:pt x="22427" y="2476231"/>
                </a:lnTo>
                <a:lnTo>
                  <a:pt x="19579" y="2447396"/>
                </a:lnTo>
                <a:lnTo>
                  <a:pt x="17087" y="2418917"/>
                </a:lnTo>
                <a:lnTo>
                  <a:pt x="14595" y="2390438"/>
                </a:lnTo>
                <a:lnTo>
                  <a:pt x="12104" y="2361959"/>
                </a:lnTo>
                <a:lnTo>
                  <a:pt x="9968" y="2333125"/>
                </a:lnTo>
                <a:lnTo>
                  <a:pt x="7832" y="2304646"/>
                </a:lnTo>
                <a:lnTo>
                  <a:pt x="6052" y="2275811"/>
                </a:lnTo>
                <a:lnTo>
                  <a:pt x="4628" y="2246977"/>
                </a:lnTo>
                <a:lnTo>
                  <a:pt x="3204" y="2218142"/>
                </a:lnTo>
                <a:lnTo>
                  <a:pt x="1780" y="2189307"/>
                </a:lnTo>
                <a:lnTo>
                  <a:pt x="712" y="2148724"/>
                </a:lnTo>
                <a:lnTo>
                  <a:pt x="0" y="2107786"/>
                </a:lnTo>
                <a:lnTo>
                  <a:pt x="0" y="2066136"/>
                </a:lnTo>
                <a:lnTo>
                  <a:pt x="712" y="2024486"/>
                </a:lnTo>
                <a:lnTo>
                  <a:pt x="2136" y="1982124"/>
                </a:lnTo>
                <a:lnTo>
                  <a:pt x="4272" y="1939405"/>
                </a:lnTo>
                <a:lnTo>
                  <a:pt x="6764" y="1895975"/>
                </a:lnTo>
                <a:lnTo>
                  <a:pt x="10680" y="1852901"/>
                </a:lnTo>
                <a:lnTo>
                  <a:pt x="14595" y="1809115"/>
                </a:lnTo>
                <a:lnTo>
                  <a:pt x="19223" y="1765329"/>
                </a:lnTo>
                <a:lnTo>
                  <a:pt x="24207" y="1720831"/>
                </a:lnTo>
                <a:lnTo>
                  <a:pt x="30615" y="1676689"/>
                </a:lnTo>
                <a:lnTo>
                  <a:pt x="37023" y="1632191"/>
                </a:lnTo>
                <a:lnTo>
                  <a:pt x="44498" y="1587337"/>
                </a:lnTo>
                <a:lnTo>
                  <a:pt x="52330" y="1542838"/>
                </a:lnTo>
                <a:lnTo>
                  <a:pt x="60874" y="1497628"/>
                </a:lnTo>
                <a:lnTo>
                  <a:pt x="70129" y="1453130"/>
                </a:lnTo>
                <a:lnTo>
                  <a:pt x="80097" y="1408276"/>
                </a:lnTo>
                <a:lnTo>
                  <a:pt x="90776" y="1363422"/>
                </a:lnTo>
                <a:lnTo>
                  <a:pt x="101812" y="1318568"/>
                </a:lnTo>
                <a:lnTo>
                  <a:pt x="113915" y="1273714"/>
                </a:lnTo>
                <a:lnTo>
                  <a:pt x="126019" y="1229572"/>
                </a:lnTo>
                <a:lnTo>
                  <a:pt x="139190" y="1184718"/>
                </a:lnTo>
                <a:lnTo>
                  <a:pt x="153074" y="1140932"/>
                </a:lnTo>
                <a:lnTo>
                  <a:pt x="167669" y="1096789"/>
                </a:lnTo>
                <a:lnTo>
                  <a:pt x="182264" y="1053003"/>
                </a:lnTo>
                <a:lnTo>
                  <a:pt x="197928" y="1009573"/>
                </a:lnTo>
                <a:lnTo>
                  <a:pt x="214303" y="966499"/>
                </a:lnTo>
                <a:lnTo>
                  <a:pt x="231390" y="923425"/>
                </a:lnTo>
                <a:lnTo>
                  <a:pt x="248834" y="881063"/>
                </a:lnTo>
                <a:lnTo>
                  <a:pt x="266989" y="839056"/>
                </a:lnTo>
                <a:lnTo>
                  <a:pt x="285856" y="797406"/>
                </a:lnTo>
                <a:lnTo>
                  <a:pt x="295468" y="777827"/>
                </a:lnTo>
                <a:lnTo>
                  <a:pt x="304723" y="758248"/>
                </a:lnTo>
                <a:lnTo>
                  <a:pt x="314691" y="739025"/>
                </a:lnTo>
                <a:lnTo>
                  <a:pt x="324658" y="719801"/>
                </a:lnTo>
                <a:lnTo>
                  <a:pt x="334626" y="700934"/>
                </a:lnTo>
                <a:lnTo>
                  <a:pt x="344949" y="682067"/>
                </a:lnTo>
                <a:lnTo>
                  <a:pt x="355273" y="663912"/>
                </a:lnTo>
                <a:lnTo>
                  <a:pt x="366309" y="645401"/>
                </a:lnTo>
                <a:lnTo>
                  <a:pt x="377344" y="627245"/>
                </a:lnTo>
                <a:lnTo>
                  <a:pt x="388024" y="609446"/>
                </a:lnTo>
                <a:lnTo>
                  <a:pt x="399415" y="591647"/>
                </a:lnTo>
                <a:lnTo>
                  <a:pt x="411163" y="574204"/>
                </a:lnTo>
                <a:lnTo>
                  <a:pt x="422554" y="557116"/>
                </a:lnTo>
                <a:lnTo>
                  <a:pt x="434302" y="540029"/>
                </a:lnTo>
                <a:lnTo>
                  <a:pt x="446405" y="523298"/>
                </a:lnTo>
                <a:lnTo>
                  <a:pt x="458508" y="506567"/>
                </a:lnTo>
                <a:lnTo>
                  <a:pt x="470612" y="490191"/>
                </a:lnTo>
                <a:lnTo>
                  <a:pt x="483427" y="473816"/>
                </a:lnTo>
                <a:lnTo>
                  <a:pt x="495531" y="457797"/>
                </a:lnTo>
                <a:lnTo>
                  <a:pt x="508346" y="442133"/>
                </a:lnTo>
                <a:lnTo>
                  <a:pt x="521162" y="426826"/>
                </a:lnTo>
                <a:lnTo>
                  <a:pt x="534333" y="411519"/>
                </a:lnTo>
                <a:lnTo>
                  <a:pt x="547149" y="396567"/>
                </a:lnTo>
                <a:lnTo>
                  <a:pt x="560320" y="381616"/>
                </a:lnTo>
                <a:lnTo>
                  <a:pt x="573848" y="367020"/>
                </a:lnTo>
                <a:lnTo>
                  <a:pt x="587019" y="352781"/>
                </a:lnTo>
                <a:lnTo>
                  <a:pt x="600546" y="338898"/>
                </a:lnTo>
                <a:lnTo>
                  <a:pt x="614074" y="325014"/>
                </a:lnTo>
                <a:lnTo>
                  <a:pt x="627957" y="311487"/>
                </a:lnTo>
                <a:lnTo>
                  <a:pt x="641841" y="297959"/>
                </a:lnTo>
                <a:lnTo>
                  <a:pt x="655724" y="284788"/>
                </a:lnTo>
                <a:lnTo>
                  <a:pt x="669252" y="272328"/>
                </a:lnTo>
                <a:lnTo>
                  <a:pt x="683135" y="259513"/>
                </a:lnTo>
                <a:lnTo>
                  <a:pt x="697018" y="247410"/>
                </a:lnTo>
                <a:lnTo>
                  <a:pt x="711258" y="236018"/>
                </a:lnTo>
                <a:lnTo>
                  <a:pt x="725853" y="224271"/>
                </a:lnTo>
                <a:lnTo>
                  <a:pt x="739736" y="212879"/>
                </a:lnTo>
                <a:lnTo>
                  <a:pt x="754332" y="202200"/>
                </a:lnTo>
                <a:lnTo>
                  <a:pt x="768927" y="191164"/>
                </a:lnTo>
                <a:lnTo>
                  <a:pt x="783879" y="180484"/>
                </a:lnTo>
                <a:lnTo>
                  <a:pt x="798830" y="170517"/>
                </a:lnTo>
                <a:lnTo>
                  <a:pt x="813781" y="160549"/>
                </a:lnTo>
                <a:lnTo>
                  <a:pt x="828377" y="151294"/>
                </a:lnTo>
                <a:lnTo>
                  <a:pt x="843684" y="141682"/>
                </a:lnTo>
                <a:lnTo>
                  <a:pt x="858992" y="132783"/>
                </a:lnTo>
                <a:lnTo>
                  <a:pt x="874655" y="123883"/>
                </a:lnTo>
                <a:lnTo>
                  <a:pt x="889962" y="115695"/>
                </a:lnTo>
                <a:lnTo>
                  <a:pt x="905625" y="107152"/>
                </a:lnTo>
                <a:lnTo>
                  <a:pt x="921289" y="99676"/>
                </a:lnTo>
                <a:lnTo>
                  <a:pt x="936952" y="91844"/>
                </a:lnTo>
                <a:lnTo>
                  <a:pt x="952971" y="84368"/>
                </a:lnTo>
                <a:lnTo>
                  <a:pt x="968635" y="77249"/>
                </a:lnTo>
                <a:lnTo>
                  <a:pt x="984298" y="70485"/>
                </a:lnTo>
                <a:lnTo>
                  <a:pt x="1000317" y="64077"/>
                </a:lnTo>
                <a:lnTo>
                  <a:pt x="1016693" y="57670"/>
                </a:lnTo>
                <a:lnTo>
                  <a:pt x="1032712" y="51974"/>
                </a:lnTo>
                <a:lnTo>
                  <a:pt x="1048731" y="46278"/>
                </a:lnTo>
                <a:lnTo>
                  <a:pt x="1065107" y="40938"/>
                </a:lnTo>
                <a:lnTo>
                  <a:pt x="1081482" y="35955"/>
                </a:lnTo>
                <a:lnTo>
                  <a:pt x="1097857" y="30971"/>
                </a:lnTo>
                <a:lnTo>
                  <a:pt x="1113877" y="26699"/>
                </a:lnTo>
                <a:lnTo>
                  <a:pt x="1130252" y="22071"/>
                </a:lnTo>
                <a:lnTo>
                  <a:pt x="1146983" y="18155"/>
                </a:lnTo>
                <a:lnTo>
                  <a:pt x="1163358" y="14595"/>
                </a:lnTo>
                <a:lnTo>
                  <a:pt x="1180090" y="11748"/>
                </a:lnTo>
                <a:lnTo>
                  <a:pt x="1196465" y="9612"/>
                </a:lnTo>
                <a:lnTo>
                  <a:pt x="1213196" y="7120"/>
                </a:lnTo>
                <a:lnTo>
                  <a:pt x="1229216" y="4984"/>
                </a:lnTo>
                <a:lnTo>
                  <a:pt x="1245591" y="3560"/>
                </a:lnTo>
                <a:lnTo>
                  <a:pt x="1261966" y="2492"/>
                </a:lnTo>
                <a:lnTo>
                  <a:pt x="1278342" y="1424"/>
                </a:lnTo>
                <a:lnTo>
                  <a:pt x="1294361" y="712"/>
                </a:lnTo>
                <a:lnTo>
                  <a:pt x="1310736"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2"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txBox="1"/>
          <p:nvPr/>
        </p:nvSpPr>
        <p:spPr>
          <a:xfrm>
            <a:off x="6701133" y="1498808"/>
            <a:ext cx="3823478" cy="707886"/>
          </a:xfrm>
          <a:prstGeom prst="rect">
            <a:avLst/>
          </a:prstGeom>
          <a:noFill/>
        </p:spPr>
        <p:txBody>
          <a:bodyPr wrap="square" rtlCol="0" anchor="b">
            <a:spAutoFit/>
          </a:bodyPr>
          <a:lstStyle/>
          <a:p>
            <a:r>
              <a:rPr lang="en-US" altLang="zh-CN" sz="4000" dirty="0">
                <a:solidFill>
                  <a:schemeClr val="tx1">
                    <a:lumMod val="65000"/>
                    <a:lumOff val="35000"/>
                  </a:schemeClr>
                </a:solidFill>
                <a:latin typeface="方正兰亭超细黑简体" panose="02000000000000000000" pitchFamily="2" charset="-122"/>
                <a:ea typeface="方正兰亭超细黑简体" panose="02000000000000000000" pitchFamily="2" charset="-122"/>
              </a:rPr>
              <a:t>5G</a:t>
            </a:r>
            <a:r>
              <a:rPr lang="zh-CN" altLang="en-US" sz="4000" dirty="0">
                <a:solidFill>
                  <a:schemeClr val="tx1">
                    <a:lumMod val="65000"/>
                    <a:lumOff val="35000"/>
                  </a:schemeClr>
                </a:solidFill>
                <a:latin typeface="方正兰亭超细黑简体" panose="02000000000000000000" pitchFamily="2" charset="-122"/>
                <a:ea typeface="方正兰亭超细黑简体" panose="02000000000000000000" pitchFamily="2" charset="-122"/>
              </a:rPr>
              <a:t>时代科技</a:t>
            </a:r>
            <a:endParaRPr lang="en-US" altLang="zh-CN" sz="4000" dirty="0">
              <a:solidFill>
                <a:schemeClr val="tx1">
                  <a:lumMod val="65000"/>
                  <a:lumOff val="35000"/>
                </a:schemeClr>
              </a:solidFill>
              <a:latin typeface="Montserrat SemiBold" panose="00000700000000000000" pitchFamily="2" charset="0"/>
            </a:endParaRPr>
          </a:p>
        </p:txBody>
      </p:sp>
      <p:sp>
        <p:nvSpPr>
          <p:cNvPr id="4" name="Rectangle 23"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p:nvPr/>
        </p:nvSpPr>
        <p:spPr>
          <a:xfrm>
            <a:off x="7263155" y="4721868"/>
            <a:ext cx="4027573" cy="812530"/>
          </a:xfrm>
          <a:prstGeom prst="rect">
            <a:avLst/>
          </a:prstGeom>
        </p:spPr>
        <p:txBody>
          <a:bodyPr wrap="square">
            <a:spAutoFit/>
          </a:bodyPr>
          <a:lstStyle/>
          <a:p>
            <a:pPr algn="just">
              <a:lnSpc>
                <a:spcPct val="130000"/>
              </a:lnSpc>
            </a:pPr>
            <a:r>
              <a:rPr lang="id-ID" sz="12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DJs flock by when MTV ax quiz prog. Junk MTV quiz graced by fox whelps. Bawds jog, flick quartz, </a:t>
            </a:r>
            <a:endParaRPr lang="id-ID" sz="1200" dirty="0">
              <a:solidFill>
                <a:schemeClr val="bg1">
                  <a:lumMod val="65000"/>
                </a:schemeClr>
              </a:solidFill>
              <a:latin typeface="Segoe UI Light" panose="020B0502040204020203" pitchFamily="34" charset="0"/>
              <a:cs typeface="Segoe UI Light" panose="020B0502040204020203" pitchFamily="34" charset="0"/>
            </a:endParaRPr>
          </a:p>
        </p:txBody>
      </p:sp>
      <p:grpSp>
        <p:nvGrpSpPr>
          <p:cNvPr id="5" name="Group 1"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6928938" y="2643497"/>
            <a:ext cx="3834960" cy="1768510"/>
            <a:chOff x="6393295" y="2872097"/>
            <a:chExt cx="3834960" cy="1768510"/>
          </a:xfrm>
        </p:grpSpPr>
        <p:sp>
          <p:nvSpPr>
            <p:cNvPr id="6" name="Freeform 32"/>
            <p:cNvSpPr/>
            <p:nvPr/>
          </p:nvSpPr>
          <p:spPr>
            <a:xfrm rot="10800000">
              <a:off x="9266103" y="3915978"/>
              <a:ext cx="962152" cy="724629"/>
            </a:xfrm>
            <a:custGeom>
              <a:avLst/>
              <a:gdLst/>
              <a:ahLst/>
              <a:cxnLst/>
              <a:rect l="l" t="t" r="r" b="b"/>
              <a:pathLst>
                <a:path w="396332" h="298491">
                  <a:moveTo>
                    <a:pt x="381044" y="0"/>
                  </a:moveTo>
                  <a:lnTo>
                    <a:pt x="381044" y="69304"/>
                  </a:lnTo>
                  <a:cubicBezTo>
                    <a:pt x="362035" y="71427"/>
                    <a:pt x="343534" y="79156"/>
                    <a:pt x="325542" y="92489"/>
                  </a:cubicBezTo>
                  <a:cubicBezTo>
                    <a:pt x="307551" y="105823"/>
                    <a:pt x="297197" y="124253"/>
                    <a:pt x="294481" y="147777"/>
                  </a:cubicBezTo>
                  <a:cubicBezTo>
                    <a:pt x="295669" y="147119"/>
                    <a:pt x="298385" y="146143"/>
                    <a:pt x="302628" y="144849"/>
                  </a:cubicBezTo>
                  <a:cubicBezTo>
                    <a:pt x="306872" y="143554"/>
                    <a:pt x="311624" y="142833"/>
                    <a:pt x="316886" y="142684"/>
                  </a:cubicBezTo>
                  <a:cubicBezTo>
                    <a:pt x="342474" y="143109"/>
                    <a:pt x="362080" y="150407"/>
                    <a:pt x="375704" y="164579"/>
                  </a:cubicBezTo>
                  <a:cubicBezTo>
                    <a:pt x="389328" y="178751"/>
                    <a:pt x="396204" y="197251"/>
                    <a:pt x="396332" y="220079"/>
                  </a:cubicBezTo>
                  <a:cubicBezTo>
                    <a:pt x="395865" y="242058"/>
                    <a:pt x="387631" y="260473"/>
                    <a:pt x="371630" y="275323"/>
                  </a:cubicBezTo>
                  <a:cubicBezTo>
                    <a:pt x="355630" y="290174"/>
                    <a:pt x="334666" y="297897"/>
                    <a:pt x="308739" y="298491"/>
                  </a:cubicBezTo>
                  <a:cubicBezTo>
                    <a:pt x="278102" y="297451"/>
                    <a:pt x="254849" y="286801"/>
                    <a:pt x="238979" y="266540"/>
                  </a:cubicBezTo>
                  <a:cubicBezTo>
                    <a:pt x="223109" y="246280"/>
                    <a:pt x="215131" y="222646"/>
                    <a:pt x="215046" y="195639"/>
                  </a:cubicBezTo>
                  <a:cubicBezTo>
                    <a:pt x="215851" y="149054"/>
                    <a:pt x="225218" y="111694"/>
                    <a:pt x="243146" y="83559"/>
                  </a:cubicBezTo>
                  <a:cubicBezTo>
                    <a:pt x="261075" y="55425"/>
                    <a:pt x="282738" y="34819"/>
                    <a:pt x="308135" y="21740"/>
                  </a:cubicBezTo>
                  <a:cubicBezTo>
                    <a:pt x="333532" y="8662"/>
                    <a:pt x="357835" y="1415"/>
                    <a:pt x="381044" y="0"/>
                  </a:cubicBezTo>
                  <a:close/>
                  <a:moveTo>
                    <a:pt x="167018" y="0"/>
                  </a:moveTo>
                  <a:lnTo>
                    <a:pt x="167018" y="69304"/>
                  </a:lnTo>
                  <a:cubicBezTo>
                    <a:pt x="148008" y="71427"/>
                    <a:pt x="129507" y="79156"/>
                    <a:pt x="111515" y="92489"/>
                  </a:cubicBezTo>
                  <a:cubicBezTo>
                    <a:pt x="93523" y="105823"/>
                    <a:pt x="83169" y="124253"/>
                    <a:pt x="80454" y="147777"/>
                  </a:cubicBezTo>
                  <a:cubicBezTo>
                    <a:pt x="81642" y="147119"/>
                    <a:pt x="84358" y="146143"/>
                    <a:pt x="88601" y="144849"/>
                  </a:cubicBezTo>
                  <a:cubicBezTo>
                    <a:pt x="92844" y="143554"/>
                    <a:pt x="97597" y="142833"/>
                    <a:pt x="102859" y="142684"/>
                  </a:cubicBezTo>
                  <a:cubicBezTo>
                    <a:pt x="128448" y="143109"/>
                    <a:pt x="148061" y="150407"/>
                    <a:pt x="161697" y="164579"/>
                  </a:cubicBezTo>
                  <a:cubicBezTo>
                    <a:pt x="175333" y="178751"/>
                    <a:pt x="182216" y="197251"/>
                    <a:pt x="182346" y="220079"/>
                  </a:cubicBezTo>
                  <a:cubicBezTo>
                    <a:pt x="181877" y="242058"/>
                    <a:pt x="173636" y="260473"/>
                    <a:pt x="157624" y="275323"/>
                  </a:cubicBezTo>
                  <a:cubicBezTo>
                    <a:pt x="141611" y="290174"/>
                    <a:pt x="120640" y="297897"/>
                    <a:pt x="94711" y="298491"/>
                  </a:cubicBezTo>
                  <a:cubicBezTo>
                    <a:pt x="64032" y="297451"/>
                    <a:pt x="40609" y="286801"/>
                    <a:pt x="24442" y="266540"/>
                  </a:cubicBezTo>
                  <a:cubicBezTo>
                    <a:pt x="8275" y="246280"/>
                    <a:pt x="128" y="222646"/>
                    <a:pt x="0" y="195639"/>
                  </a:cubicBezTo>
                  <a:cubicBezTo>
                    <a:pt x="818" y="149054"/>
                    <a:pt x="10272" y="111694"/>
                    <a:pt x="28365" y="83559"/>
                  </a:cubicBezTo>
                  <a:cubicBezTo>
                    <a:pt x="46457" y="55425"/>
                    <a:pt x="68283" y="34819"/>
                    <a:pt x="93844" y="21740"/>
                  </a:cubicBezTo>
                  <a:cubicBezTo>
                    <a:pt x="119404" y="8662"/>
                    <a:pt x="143796" y="1415"/>
                    <a:pt x="167018" y="0"/>
                  </a:cubicBezTo>
                  <a:close/>
                </a:path>
              </a:pathLst>
            </a:custGeom>
            <a:noFill/>
            <a:ln w="22225">
              <a:solidFill>
                <a:schemeClr val="bg1">
                  <a:lumMod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31"/>
            <p:cNvSpPr/>
            <p:nvPr/>
          </p:nvSpPr>
          <p:spPr>
            <a:xfrm>
              <a:off x="6393295" y="2872097"/>
              <a:ext cx="962152" cy="724629"/>
            </a:xfrm>
            <a:custGeom>
              <a:avLst/>
              <a:gdLst/>
              <a:ahLst/>
              <a:cxnLst/>
              <a:rect l="l" t="t" r="r" b="b"/>
              <a:pathLst>
                <a:path w="396332" h="298491">
                  <a:moveTo>
                    <a:pt x="381044" y="0"/>
                  </a:moveTo>
                  <a:lnTo>
                    <a:pt x="381044" y="69304"/>
                  </a:lnTo>
                  <a:cubicBezTo>
                    <a:pt x="362035" y="71427"/>
                    <a:pt x="343534" y="79156"/>
                    <a:pt x="325542" y="92489"/>
                  </a:cubicBezTo>
                  <a:cubicBezTo>
                    <a:pt x="307551" y="105823"/>
                    <a:pt x="297197" y="124253"/>
                    <a:pt x="294481" y="147777"/>
                  </a:cubicBezTo>
                  <a:cubicBezTo>
                    <a:pt x="295669" y="147119"/>
                    <a:pt x="298385" y="146143"/>
                    <a:pt x="302628" y="144849"/>
                  </a:cubicBezTo>
                  <a:cubicBezTo>
                    <a:pt x="306872" y="143554"/>
                    <a:pt x="311624" y="142833"/>
                    <a:pt x="316886" y="142684"/>
                  </a:cubicBezTo>
                  <a:cubicBezTo>
                    <a:pt x="342474" y="143109"/>
                    <a:pt x="362080" y="150407"/>
                    <a:pt x="375704" y="164579"/>
                  </a:cubicBezTo>
                  <a:cubicBezTo>
                    <a:pt x="389328" y="178751"/>
                    <a:pt x="396204" y="197251"/>
                    <a:pt x="396332" y="220079"/>
                  </a:cubicBezTo>
                  <a:cubicBezTo>
                    <a:pt x="395865" y="242058"/>
                    <a:pt x="387631" y="260473"/>
                    <a:pt x="371630" y="275323"/>
                  </a:cubicBezTo>
                  <a:cubicBezTo>
                    <a:pt x="355630" y="290174"/>
                    <a:pt x="334666" y="297897"/>
                    <a:pt x="308739" y="298491"/>
                  </a:cubicBezTo>
                  <a:cubicBezTo>
                    <a:pt x="278102" y="297451"/>
                    <a:pt x="254849" y="286801"/>
                    <a:pt x="238979" y="266540"/>
                  </a:cubicBezTo>
                  <a:cubicBezTo>
                    <a:pt x="223109" y="246280"/>
                    <a:pt x="215131" y="222646"/>
                    <a:pt x="215046" y="195639"/>
                  </a:cubicBezTo>
                  <a:cubicBezTo>
                    <a:pt x="215851" y="149054"/>
                    <a:pt x="225218" y="111694"/>
                    <a:pt x="243146" y="83559"/>
                  </a:cubicBezTo>
                  <a:cubicBezTo>
                    <a:pt x="261075" y="55425"/>
                    <a:pt x="282738" y="34819"/>
                    <a:pt x="308135" y="21740"/>
                  </a:cubicBezTo>
                  <a:cubicBezTo>
                    <a:pt x="333532" y="8662"/>
                    <a:pt x="357835" y="1415"/>
                    <a:pt x="381044" y="0"/>
                  </a:cubicBezTo>
                  <a:close/>
                  <a:moveTo>
                    <a:pt x="167018" y="0"/>
                  </a:moveTo>
                  <a:lnTo>
                    <a:pt x="167018" y="69304"/>
                  </a:lnTo>
                  <a:cubicBezTo>
                    <a:pt x="148008" y="71427"/>
                    <a:pt x="129507" y="79156"/>
                    <a:pt x="111515" y="92489"/>
                  </a:cubicBezTo>
                  <a:cubicBezTo>
                    <a:pt x="93523" y="105823"/>
                    <a:pt x="83169" y="124253"/>
                    <a:pt x="80454" y="147777"/>
                  </a:cubicBezTo>
                  <a:cubicBezTo>
                    <a:pt x="81642" y="147119"/>
                    <a:pt x="84358" y="146143"/>
                    <a:pt x="88601" y="144849"/>
                  </a:cubicBezTo>
                  <a:cubicBezTo>
                    <a:pt x="92844" y="143554"/>
                    <a:pt x="97597" y="142833"/>
                    <a:pt x="102859" y="142684"/>
                  </a:cubicBezTo>
                  <a:cubicBezTo>
                    <a:pt x="128448" y="143109"/>
                    <a:pt x="148061" y="150407"/>
                    <a:pt x="161697" y="164579"/>
                  </a:cubicBezTo>
                  <a:cubicBezTo>
                    <a:pt x="175333" y="178751"/>
                    <a:pt x="182216" y="197251"/>
                    <a:pt x="182346" y="220079"/>
                  </a:cubicBezTo>
                  <a:cubicBezTo>
                    <a:pt x="181877" y="242058"/>
                    <a:pt x="173636" y="260473"/>
                    <a:pt x="157624" y="275323"/>
                  </a:cubicBezTo>
                  <a:cubicBezTo>
                    <a:pt x="141611" y="290174"/>
                    <a:pt x="120640" y="297897"/>
                    <a:pt x="94711" y="298491"/>
                  </a:cubicBezTo>
                  <a:cubicBezTo>
                    <a:pt x="64032" y="297451"/>
                    <a:pt x="40609" y="286801"/>
                    <a:pt x="24442" y="266540"/>
                  </a:cubicBezTo>
                  <a:cubicBezTo>
                    <a:pt x="8275" y="246280"/>
                    <a:pt x="128" y="222646"/>
                    <a:pt x="0" y="195639"/>
                  </a:cubicBezTo>
                  <a:cubicBezTo>
                    <a:pt x="818" y="149054"/>
                    <a:pt x="10272" y="111694"/>
                    <a:pt x="28365" y="83559"/>
                  </a:cubicBezTo>
                  <a:cubicBezTo>
                    <a:pt x="46457" y="55425"/>
                    <a:pt x="68283" y="34819"/>
                    <a:pt x="93844" y="21740"/>
                  </a:cubicBezTo>
                  <a:cubicBezTo>
                    <a:pt x="119404" y="8662"/>
                    <a:pt x="143796" y="1415"/>
                    <a:pt x="167018" y="0"/>
                  </a:cubicBezTo>
                  <a:close/>
                </a:path>
              </a:pathLst>
            </a:custGeom>
            <a:solidFill>
              <a:schemeClr val="bg1">
                <a:lumMod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24"/>
            <p:cNvSpPr txBox="1"/>
            <p:nvPr/>
          </p:nvSpPr>
          <p:spPr>
            <a:xfrm>
              <a:off x="7013687" y="2966172"/>
              <a:ext cx="3013043" cy="1569660"/>
            </a:xfrm>
            <a:prstGeom prst="rect">
              <a:avLst/>
            </a:prstGeom>
            <a:noFill/>
          </p:spPr>
          <p:txBody>
            <a:bodyPr wrap="square" rtlCol="0" anchor="t">
              <a:spAutoFit/>
            </a:bodyPr>
            <a:lstStyle/>
            <a:p>
              <a:r>
                <a:rPr lang="en-US" sz="3200" i="1" dirty="0">
                  <a:solidFill>
                    <a:schemeClr val="tx1">
                      <a:lumMod val="65000"/>
                      <a:lumOff val="35000"/>
                    </a:schemeClr>
                  </a:solidFill>
                  <a:latin typeface="Montserrat" panose="00000500000000000000" pitchFamily="2" charset="0"/>
                </a:rPr>
                <a:t>Don't be scared to be ambitious</a:t>
              </a:r>
              <a:endParaRPr lang="en-US" sz="3200" i="1" dirty="0">
                <a:solidFill>
                  <a:schemeClr val="tx1">
                    <a:lumMod val="65000"/>
                    <a:lumOff val="35000"/>
                  </a:schemeClr>
                </a:solidFill>
                <a:latin typeface="Montserrat" panose="00000500000000000000" pitchFamily="2" charset="0"/>
              </a:endParaRPr>
            </a:p>
          </p:txBody>
        </p:sp>
      </p:grpSp>
      <p:pic>
        <p:nvPicPr>
          <p:cNvPr id="11" name="图片 1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553593" y="1655881"/>
            <a:ext cx="4672594" cy="452019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75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125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175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20"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p:nvPr/>
        </p:nvSpPr>
        <p:spPr>
          <a:xfrm>
            <a:off x="4726844" y="1927544"/>
            <a:ext cx="5369656" cy="3079112"/>
          </a:xfrm>
          <a:prstGeom prst="roundRect">
            <a:avLst>
              <a:gd name="adj" fmla="val 1709"/>
            </a:avLst>
          </a:prstGeom>
          <a:solidFill>
            <a:schemeClr val="bg1">
              <a:lumMod val="85000"/>
              <a:alpha val="20000"/>
            </a:schemeClr>
          </a:solidFill>
          <a:ln>
            <a:noFill/>
          </a:ln>
          <a:effectLst>
            <a:outerShdw blurRad="1104900" dist="266700" dir="5400000" algn="t" rotWithShape="0">
              <a:schemeClr val="tx1">
                <a:alpha val="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ounded Rectangle 19"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p:nvPr/>
        </p:nvSpPr>
        <p:spPr>
          <a:xfrm>
            <a:off x="4875434" y="1752600"/>
            <a:ext cx="5221066" cy="3429000"/>
          </a:xfrm>
          <a:prstGeom prst="roundRect">
            <a:avLst>
              <a:gd name="adj" fmla="val 2597"/>
            </a:avLst>
          </a:prstGeom>
          <a:solidFill>
            <a:schemeClr val="bg1">
              <a:lumMod val="85000"/>
              <a:alpha val="50000"/>
            </a:schemeClr>
          </a:solidFill>
          <a:ln>
            <a:noFill/>
          </a:ln>
          <a:effectLst>
            <a:outerShdw blurRad="1104900" dist="266700" dir="5400000" algn="t" rotWithShape="0">
              <a:schemeClr val="tx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ounded Rectangle 7"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p:nvPr/>
        </p:nvSpPr>
        <p:spPr>
          <a:xfrm>
            <a:off x="5031331" y="1524000"/>
            <a:ext cx="5213759" cy="3886200"/>
          </a:xfrm>
          <a:prstGeom prst="roundRect">
            <a:avLst>
              <a:gd name="adj" fmla="val 3153"/>
            </a:avLst>
          </a:prstGeom>
          <a:solidFill>
            <a:srgbClr val="A6ACFF"/>
          </a:solidFill>
          <a:ln>
            <a:noFill/>
          </a:ln>
          <a:effectLst>
            <a:outerShdw blurRad="1104900" dist="266700" dir="5400000" algn="t" rotWithShape="0">
              <a:schemeClr val="accent4">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10"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txBox="1"/>
          <p:nvPr/>
        </p:nvSpPr>
        <p:spPr>
          <a:xfrm>
            <a:off x="5508112" y="1983890"/>
            <a:ext cx="3348186" cy="523220"/>
          </a:xfrm>
          <a:prstGeom prst="rect">
            <a:avLst/>
          </a:prstGeom>
          <a:noFill/>
        </p:spPr>
        <p:txBody>
          <a:bodyPr wrap="square" rtlCol="0" anchor="b">
            <a:spAutoFit/>
          </a:bodyPr>
          <a:lstStyle/>
          <a:p>
            <a:r>
              <a:rPr lang="en-US" sz="2800" dirty="0">
                <a:solidFill>
                  <a:schemeClr val="bg1"/>
                </a:solidFill>
                <a:latin typeface="Montserrat SemiBold" panose="00000700000000000000" pitchFamily="2" charset="0"/>
              </a:rPr>
              <a:t>Sneakers</a:t>
            </a:r>
            <a:endParaRPr lang="en-US" sz="2800" dirty="0">
              <a:solidFill>
                <a:schemeClr val="bg1"/>
              </a:solidFill>
              <a:latin typeface="Montserrat SemiBold" panose="00000700000000000000" pitchFamily="2" charset="0"/>
            </a:endParaRPr>
          </a:p>
        </p:txBody>
      </p:sp>
      <p:grpSp>
        <p:nvGrpSpPr>
          <p:cNvPr id="6" name="Group 18"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5508112" y="5229029"/>
            <a:ext cx="1315754" cy="362342"/>
            <a:chOff x="5999446" y="2177656"/>
            <a:chExt cx="1315754" cy="362342"/>
          </a:xfrm>
        </p:grpSpPr>
        <p:sp>
          <p:nvSpPr>
            <p:cNvPr id="7" name="Rounded Rectangle 13"/>
            <p:cNvSpPr/>
            <p:nvPr/>
          </p:nvSpPr>
          <p:spPr>
            <a:xfrm>
              <a:off x="5999446" y="2177656"/>
              <a:ext cx="1315754" cy="36234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14"/>
            <p:cNvSpPr/>
            <p:nvPr/>
          </p:nvSpPr>
          <p:spPr>
            <a:xfrm>
              <a:off x="6126334" y="2263266"/>
              <a:ext cx="191123" cy="19112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15"/>
            <p:cNvSpPr/>
            <p:nvPr/>
          </p:nvSpPr>
          <p:spPr>
            <a:xfrm>
              <a:off x="6402200" y="2263266"/>
              <a:ext cx="191123" cy="19112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16"/>
            <p:cNvSpPr/>
            <p:nvPr/>
          </p:nvSpPr>
          <p:spPr>
            <a:xfrm>
              <a:off x="6678066" y="2263266"/>
              <a:ext cx="191123" cy="19112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7"/>
            <p:cNvSpPr/>
            <p:nvPr/>
          </p:nvSpPr>
          <p:spPr>
            <a:xfrm>
              <a:off x="6953932" y="2263266"/>
              <a:ext cx="191123" cy="19112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TextBox 21"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txBox="1"/>
          <p:nvPr/>
        </p:nvSpPr>
        <p:spPr>
          <a:xfrm>
            <a:off x="1412054" y="2373182"/>
            <a:ext cx="2542157" cy="707886"/>
          </a:xfrm>
          <a:prstGeom prst="rect">
            <a:avLst/>
          </a:prstGeom>
          <a:noFill/>
        </p:spPr>
        <p:txBody>
          <a:bodyPr wrap="square" rtlCol="0" anchor="b">
            <a:spAutoFit/>
          </a:bodyPr>
          <a:lstStyle/>
          <a:p>
            <a:r>
              <a:rPr lang="en-US" altLang="zh-CN" sz="4000" dirty="0">
                <a:solidFill>
                  <a:schemeClr val="tx1">
                    <a:lumMod val="65000"/>
                    <a:lumOff val="35000"/>
                  </a:schemeClr>
                </a:solidFill>
                <a:latin typeface="方正兰亭超细黑简体" panose="02000000000000000000" pitchFamily="2" charset="-122"/>
                <a:ea typeface="方正兰亭超细黑简体" panose="02000000000000000000" pitchFamily="2" charset="-122"/>
              </a:rPr>
              <a:t>5G</a:t>
            </a:r>
            <a:r>
              <a:rPr lang="zh-CN" altLang="en-US" sz="4000" dirty="0">
                <a:solidFill>
                  <a:schemeClr val="tx1">
                    <a:lumMod val="65000"/>
                    <a:lumOff val="35000"/>
                  </a:schemeClr>
                </a:solidFill>
                <a:latin typeface="方正兰亭超细黑简体" panose="02000000000000000000" pitchFamily="2" charset="-122"/>
                <a:ea typeface="方正兰亭超细黑简体" panose="02000000000000000000" pitchFamily="2" charset="-122"/>
              </a:rPr>
              <a:t>时代</a:t>
            </a:r>
            <a:endParaRPr lang="en-US" altLang="zh-CN" sz="4000" dirty="0">
              <a:solidFill>
                <a:schemeClr val="tx1">
                  <a:lumMod val="65000"/>
                  <a:lumOff val="35000"/>
                </a:schemeClr>
              </a:solidFill>
              <a:latin typeface="Montserrat SemiBold" panose="00000700000000000000" pitchFamily="2" charset="0"/>
            </a:endParaRPr>
          </a:p>
        </p:txBody>
      </p:sp>
      <p:grpSp>
        <p:nvGrpSpPr>
          <p:cNvPr id="13" name="Group 1"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412054" y="3413968"/>
            <a:ext cx="2921853" cy="1584541"/>
            <a:chOff x="1412054" y="3413968"/>
            <a:chExt cx="2921853" cy="1584541"/>
          </a:xfrm>
        </p:grpSpPr>
        <p:sp>
          <p:nvSpPr>
            <p:cNvPr id="14" name="Rectangle 22"/>
            <p:cNvSpPr/>
            <p:nvPr/>
          </p:nvSpPr>
          <p:spPr>
            <a:xfrm>
              <a:off x="1412055" y="3945913"/>
              <a:ext cx="2740846" cy="1052596"/>
            </a:xfrm>
            <a:prstGeom prst="rect">
              <a:avLst/>
            </a:prstGeom>
          </p:spPr>
          <p:txBody>
            <a:bodyPr wrap="square">
              <a:spAutoFit/>
            </a:bodyPr>
            <a:lstStyle/>
            <a:p>
              <a:pPr>
                <a:lnSpc>
                  <a:spcPct val="130000"/>
                </a:lnSpc>
              </a:pPr>
              <a:r>
                <a:rPr lang="id-ID" sz="12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DJs flock by when MTV ax quiz prog. Junk MTV quiz graced by fox whelps. Bawds jog, flick quartz, </a:t>
              </a:r>
              <a:endParaRPr lang="id-ID" sz="1200" dirty="0">
                <a:solidFill>
                  <a:schemeClr val="bg1">
                    <a:lumMod val="65000"/>
                  </a:schemeClr>
                </a:solidFill>
                <a:latin typeface="Segoe UI Light" panose="020B0502040204020203" pitchFamily="34" charset="0"/>
                <a:cs typeface="Segoe UI Light" panose="020B0502040204020203" pitchFamily="34" charset="0"/>
              </a:endParaRPr>
            </a:p>
          </p:txBody>
        </p:sp>
        <p:sp>
          <p:nvSpPr>
            <p:cNvPr id="15" name="TextBox 23"/>
            <p:cNvSpPr txBox="1"/>
            <p:nvPr/>
          </p:nvSpPr>
          <p:spPr>
            <a:xfrm>
              <a:off x="1412054" y="3413968"/>
              <a:ext cx="2921853" cy="400110"/>
            </a:xfrm>
            <a:prstGeom prst="rect">
              <a:avLst/>
            </a:prstGeom>
            <a:noFill/>
          </p:spPr>
          <p:txBody>
            <a:bodyPr wrap="square" rtlCol="0" anchor="t">
              <a:spAutoFit/>
            </a:bodyPr>
            <a:lstStyle/>
            <a:p>
              <a:r>
                <a:rPr lang="en-US" sz="2000" dirty="0">
                  <a:solidFill>
                    <a:schemeClr val="tx1">
                      <a:lumMod val="65000"/>
                      <a:lumOff val="35000"/>
                    </a:schemeClr>
                  </a:solidFill>
                  <a:latin typeface="Montserrat" panose="00000500000000000000" pitchFamily="2" charset="0"/>
                </a:rPr>
                <a:t>Your text goes here</a:t>
              </a:r>
              <a:endParaRPr lang="en-US" sz="2000" dirty="0">
                <a:solidFill>
                  <a:schemeClr val="tx1">
                    <a:lumMod val="65000"/>
                    <a:lumOff val="35000"/>
                  </a:schemeClr>
                </a:solidFill>
                <a:latin typeface="Montserrat" panose="00000500000000000000" pitchFamily="2" charset="0"/>
              </a:endParaRPr>
            </a:p>
          </p:txBody>
        </p:sp>
      </p:grpSp>
      <p:pic>
        <p:nvPicPr>
          <p:cNvPr id="16" name="图片占位符 8"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PicPr>
            <a:picLocks noChangeAspect="1"/>
          </p:cNvPicPr>
          <p:nvPr/>
        </p:nvPicPr>
        <p:blipFill>
          <a:blip r:embed="rId1" cstate="print">
            <a:extLst>
              <a:ext uri="{28A0092B-C50C-407E-A947-70E740481C1C}">
                <a14:useLocalDpi xmlns:a14="http://schemas.microsoft.com/office/drawing/2010/main" val="0"/>
              </a:ext>
            </a:extLst>
          </a:blip>
          <a:srcRect l="1430" r="1430"/>
          <a:stretch>
            <a:fillRect/>
          </a:stretch>
        </p:blipFill>
        <p:spPr>
          <a:xfrm>
            <a:off x="7657761" y="2457449"/>
            <a:ext cx="3775049" cy="2590409"/>
          </a:xfrm>
          <a:prstGeom prst="rect">
            <a:avLst/>
          </a:prstGeom>
        </p:spPr>
      </p:pic>
      <p:grpSp>
        <p:nvGrpSpPr>
          <p:cNvPr id="17" name="Group 2"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5508112" y="2683893"/>
            <a:ext cx="2921853" cy="1885082"/>
            <a:chOff x="5508112" y="2683893"/>
            <a:chExt cx="2921853" cy="1885082"/>
          </a:xfrm>
        </p:grpSpPr>
        <p:sp>
          <p:nvSpPr>
            <p:cNvPr id="18" name="TextBox 11"/>
            <p:cNvSpPr txBox="1"/>
            <p:nvPr/>
          </p:nvSpPr>
          <p:spPr>
            <a:xfrm>
              <a:off x="5508113" y="3737978"/>
              <a:ext cx="2154386" cy="830997"/>
            </a:xfrm>
            <a:prstGeom prst="rect">
              <a:avLst/>
            </a:prstGeom>
            <a:noFill/>
          </p:spPr>
          <p:txBody>
            <a:bodyPr wrap="square" rtlCol="0" anchor="t">
              <a:spAutoFit/>
            </a:bodyPr>
            <a:lstStyle/>
            <a:p>
              <a:r>
                <a:rPr lang="en-US" sz="1600" dirty="0">
                  <a:solidFill>
                    <a:schemeClr val="bg1"/>
                  </a:solidFill>
                  <a:latin typeface="Montserrat Light" panose="00000400000000000000" pitchFamily="2" charset="0"/>
                </a:rPr>
                <a:t>The quick, brown fox jumps over a lazy dog. </a:t>
              </a:r>
              <a:endParaRPr lang="en-US" sz="1600" dirty="0">
                <a:solidFill>
                  <a:schemeClr val="bg1"/>
                </a:solidFill>
                <a:latin typeface="Montserrat Light" panose="00000400000000000000" pitchFamily="2" charset="0"/>
              </a:endParaRPr>
            </a:p>
          </p:txBody>
        </p:sp>
        <p:sp>
          <p:nvSpPr>
            <p:cNvPr id="19" name="TextBox 12"/>
            <p:cNvSpPr txBox="1"/>
            <p:nvPr/>
          </p:nvSpPr>
          <p:spPr>
            <a:xfrm>
              <a:off x="5508112" y="2683893"/>
              <a:ext cx="2921853" cy="923330"/>
            </a:xfrm>
            <a:prstGeom prst="rect">
              <a:avLst/>
            </a:prstGeom>
            <a:noFill/>
          </p:spPr>
          <p:txBody>
            <a:bodyPr wrap="square" rtlCol="0" anchor="t">
              <a:spAutoFit/>
            </a:bodyPr>
            <a:lstStyle/>
            <a:p>
              <a:r>
                <a:rPr lang="en-US" sz="5400" dirty="0">
                  <a:solidFill>
                    <a:schemeClr val="bg1"/>
                  </a:solidFill>
                  <a:latin typeface="Montserrat Light" panose="00000400000000000000" pitchFamily="2" charset="0"/>
                </a:rPr>
                <a:t>$ 674,0</a:t>
              </a:r>
              <a:endParaRPr lang="en-US" sz="5400" dirty="0">
                <a:solidFill>
                  <a:schemeClr val="bg1"/>
                </a:solidFill>
                <a:latin typeface="Montserrat Light" panose="00000400000000000000" pitchFamily="2"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nodeType="withEffect">
                                  <p:stCondLst>
                                    <p:cond delay="25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75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par>
                                <p:cTn id="17" presetID="10" presetClass="entr" presetSubtype="0" fill="hold" grpId="0" nodeType="withEffect">
                                  <p:stCondLst>
                                    <p:cond delay="100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par>
                                <p:cTn id="20" presetID="10" presetClass="entr" presetSubtype="0" fill="hold" grpId="0" nodeType="withEffect">
                                  <p:stCondLst>
                                    <p:cond delay="125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par>
                                <p:cTn id="23" presetID="10" presetClass="entr" presetSubtype="0" fill="hold" nodeType="withEffect">
                                  <p:stCondLst>
                                    <p:cond delay="125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500"/>
                                        <p:tgtEl>
                                          <p:spTgt spid="17"/>
                                        </p:tgtEl>
                                      </p:cBhvr>
                                    </p:animEffect>
                                  </p:childTnLst>
                                </p:cTn>
                              </p:par>
                              <p:par>
                                <p:cTn id="26" presetID="10" presetClass="entr" presetSubtype="0" fill="hold" nodeType="withEffect">
                                  <p:stCondLst>
                                    <p:cond delay="75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txBox="1"/>
          <p:nvPr/>
        </p:nvSpPr>
        <p:spPr>
          <a:xfrm>
            <a:off x="283072" y="1018752"/>
            <a:ext cx="4367808" cy="707886"/>
          </a:xfrm>
          <a:prstGeom prst="rect">
            <a:avLst/>
          </a:prstGeom>
          <a:noFill/>
        </p:spPr>
        <p:txBody>
          <a:bodyPr wrap="square" rtlCol="0" anchor="b">
            <a:spAutoFit/>
          </a:bodyPr>
          <a:lstStyle/>
          <a:p>
            <a:pPr algn="ctr"/>
            <a:r>
              <a:rPr lang="en-US" altLang="zh-CN" sz="4000" dirty="0">
                <a:solidFill>
                  <a:schemeClr val="tx1">
                    <a:lumMod val="65000"/>
                    <a:lumOff val="35000"/>
                  </a:schemeClr>
                </a:solidFill>
                <a:latin typeface="方正兰亭超细黑简体" panose="02000000000000000000" pitchFamily="2" charset="-122"/>
                <a:ea typeface="方正兰亭超细黑简体" panose="02000000000000000000" pitchFamily="2" charset="-122"/>
              </a:rPr>
              <a:t>5G</a:t>
            </a:r>
            <a:r>
              <a:rPr lang="zh-CN" altLang="en-US" sz="4000" dirty="0">
                <a:solidFill>
                  <a:schemeClr val="tx1">
                    <a:lumMod val="65000"/>
                    <a:lumOff val="35000"/>
                  </a:schemeClr>
                </a:solidFill>
                <a:latin typeface="方正兰亭超细黑简体" panose="02000000000000000000" pitchFamily="2" charset="-122"/>
                <a:ea typeface="方正兰亭超细黑简体" panose="02000000000000000000" pitchFamily="2" charset="-122"/>
              </a:rPr>
              <a:t>时代</a:t>
            </a:r>
            <a:endParaRPr lang="en-US" altLang="zh-CN" sz="4000" dirty="0">
              <a:solidFill>
                <a:schemeClr val="tx1">
                  <a:lumMod val="65000"/>
                  <a:lumOff val="35000"/>
                </a:schemeClr>
              </a:solidFill>
              <a:latin typeface="Montserrat SemiBold" panose="00000700000000000000" pitchFamily="2" charset="0"/>
            </a:endParaRPr>
          </a:p>
        </p:txBody>
      </p:sp>
      <p:sp>
        <p:nvSpPr>
          <p:cNvPr id="3" name="Rectangle 5"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p:nvPr/>
        </p:nvSpPr>
        <p:spPr>
          <a:xfrm>
            <a:off x="1219339" y="1805162"/>
            <a:ext cx="2870061" cy="1463349"/>
          </a:xfrm>
          <a:prstGeom prst="rect">
            <a:avLst/>
          </a:prstGeom>
        </p:spPr>
        <p:txBody>
          <a:bodyPr wrap="square">
            <a:spAutoFit/>
          </a:bodyPr>
          <a:lstStyle/>
          <a:p>
            <a:pPr algn="ctr">
              <a:lnSpc>
                <a:spcPct val="130000"/>
              </a:lnSpc>
            </a:pPr>
            <a:r>
              <a:rPr lang="id-ID" sz="14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DJs flock by when MTV ax quiz prog. Junk MTV quiz graced by fox whelps. Bawds jog, flick quartz, </a:t>
            </a:r>
            <a:endParaRPr lang="id-ID" sz="1400" dirty="0">
              <a:solidFill>
                <a:schemeClr val="bg1">
                  <a:lumMod val="65000"/>
                </a:schemeClr>
              </a:solidFill>
              <a:latin typeface="Segoe UI Light" panose="020B0502040204020203" pitchFamily="34" charset="0"/>
              <a:cs typeface="Segoe UI Light" panose="020B0502040204020203" pitchFamily="34" charset="0"/>
            </a:endParaRPr>
          </a:p>
        </p:txBody>
      </p:sp>
      <p:grpSp>
        <p:nvGrpSpPr>
          <p:cNvPr id="4" name="Group 16"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115435" y="4364816"/>
            <a:ext cx="2214269" cy="1590245"/>
            <a:chOff x="1344035" y="3569694"/>
            <a:chExt cx="2214269" cy="1590245"/>
          </a:xfrm>
        </p:grpSpPr>
        <p:sp>
          <p:nvSpPr>
            <p:cNvPr id="5" name="Rectangle 3"/>
            <p:cNvSpPr/>
            <p:nvPr/>
          </p:nvSpPr>
          <p:spPr>
            <a:xfrm>
              <a:off x="1344035" y="4587475"/>
              <a:ext cx="2214269" cy="572464"/>
            </a:xfrm>
            <a:prstGeom prst="rect">
              <a:avLst/>
            </a:prstGeom>
          </p:spPr>
          <p:txBody>
            <a:bodyPr wrap="square">
              <a:spAutoFit/>
            </a:bodyPr>
            <a:lstStyle/>
            <a:p>
              <a:pPr algn="ctr">
                <a:lnSpc>
                  <a:spcPct val="130000"/>
                </a:lnSpc>
              </a:pPr>
              <a:r>
                <a:rPr lang="id-ID" sz="12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a:t>
              </a:r>
              <a:endParaRPr lang="id-ID" sz="1200" dirty="0">
                <a:solidFill>
                  <a:schemeClr val="bg1">
                    <a:lumMod val="65000"/>
                  </a:schemeClr>
                </a:solidFill>
                <a:latin typeface="Segoe UI Light" panose="020B0502040204020203" pitchFamily="34" charset="0"/>
                <a:cs typeface="Segoe UI Light" panose="020B0502040204020203" pitchFamily="34" charset="0"/>
              </a:endParaRPr>
            </a:p>
          </p:txBody>
        </p:sp>
        <p:sp>
          <p:nvSpPr>
            <p:cNvPr id="6" name="TextBox 4"/>
            <p:cNvSpPr txBox="1"/>
            <p:nvPr/>
          </p:nvSpPr>
          <p:spPr>
            <a:xfrm>
              <a:off x="1701939" y="4248921"/>
              <a:ext cx="1498462" cy="338554"/>
            </a:xfrm>
            <a:prstGeom prst="rect">
              <a:avLst/>
            </a:prstGeom>
            <a:noFill/>
          </p:spPr>
          <p:txBody>
            <a:bodyPr wrap="square" rtlCol="0" anchor="t">
              <a:spAutoFit/>
            </a:bodyPr>
            <a:lstStyle/>
            <a:p>
              <a:pPr algn="ctr"/>
              <a:r>
                <a:rPr lang="en-US" sz="1600" dirty="0">
                  <a:solidFill>
                    <a:srgbClr val="A6ACFF"/>
                  </a:solidFill>
                  <a:latin typeface="Montserrat Medium" panose="00000600000000000000" pitchFamily="2" charset="0"/>
                </a:rPr>
                <a:t>Project 01</a:t>
              </a:r>
              <a:endParaRPr lang="en-US" sz="1600" dirty="0">
                <a:solidFill>
                  <a:srgbClr val="A6ACFF"/>
                </a:solidFill>
                <a:latin typeface="Montserrat Medium" panose="00000600000000000000" pitchFamily="2" charset="0"/>
              </a:endParaRPr>
            </a:p>
          </p:txBody>
        </p:sp>
        <p:sp>
          <p:nvSpPr>
            <p:cNvPr id="7" name="Freeform 29"/>
            <p:cNvSpPr>
              <a:spLocks noEditPoints="1"/>
            </p:cNvSpPr>
            <p:nvPr/>
          </p:nvSpPr>
          <p:spPr bwMode="auto">
            <a:xfrm>
              <a:off x="2206764" y="3569694"/>
              <a:ext cx="488812" cy="509950"/>
            </a:xfrm>
            <a:custGeom>
              <a:avLst/>
              <a:gdLst>
                <a:gd name="T0" fmla="*/ 114 w 188"/>
                <a:gd name="T1" fmla="*/ 51 h 196"/>
                <a:gd name="T2" fmla="*/ 48 w 188"/>
                <a:gd name="T3" fmla="*/ 34 h 196"/>
                <a:gd name="T4" fmla="*/ 19 w 188"/>
                <a:gd name="T5" fmla="*/ 99 h 196"/>
                <a:gd name="T6" fmla="*/ 0 w 188"/>
                <a:gd name="T7" fmla="*/ 124 h 196"/>
                <a:gd name="T8" fmla="*/ 22 w 188"/>
                <a:gd name="T9" fmla="*/ 131 h 196"/>
                <a:gd name="T10" fmla="*/ 101 w 188"/>
                <a:gd name="T11" fmla="*/ 175 h 196"/>
                <a:gd name="T12" fmla="*/ 101 w 188"/>
                <a:gd name="T13" fmla="*/ 167 h 196"/>
                <a:gd name="T14" fmla="*/ 30 w 188"/>
                <a:gd name="T15" fmla="*/ 128 h 196"/>
                <a:gd name="T16" fmla="*/ 8 w 188"/>
                <a:gd name="T17" fmla="*/ 107 h 196"/>
                <a:gd name="T18" fmla="*/ 28 w 188"/>
                <a:gd name="T19" fmla="*/ 103 h 196"/>
                <a:gd name="T20" fmla="*/ 56 w 188"/>
                <a:gd name="T21" fmla="*/ 71 h 196"/>
                <a:gd name="T22" fmla="*/ 114 w 188"/>
                <a:gd name="T23" fmla="*/ 59 h 196"/>
                <a:gd name="T24" fmla="*/ 101 w 188"/>
                <a:gd name="T25" fmla="*/ 167 h 196"/>
                <a:gd name="T26" fmla="*/ 156 w 188"/>
                <a:gd name="T27" fmla="*/ 36 h 196"/>
                <a:gd name="T28" fmla="*/ 159 w 188"/>
                <a:gd name="T29" fmla="*/ 53 h 196"/>
                <a:gd name="T30" fmla="*/ 129 w 188"/>
                <a:gd name="T31" fmla="*/ 0 h 196"/>
                <a:gd name="T32" fmla="*/ 102 w 188"/>
                <a:gd name="T33" fmla="*/ 35 h 196"/>
                <a:gd name="T34" fmla="*/ 55 w 188"/>
                <a:gd name="T35" fmla="*/ 83 h 196"/>
                <a:gd name="T36" fmla="*/ 55 w 188"/>
                <a:gd name="T37" fmla="*/ 110 h 196"/>
                <a:gd name="T38" fmla="*/ 55 w 188"/>
                <a:gd name="T39" fmla="*/ 83 h 196"/>
                <a:gd name="T40" fmla="*/ 50 w 188"/>
                <a:gd name="T41" fmla="*/ 97 h 196"/>
                <a:gd name="T42" fmla="*/ 60 w 188"/>
                <a:gd name="T43" fmla="*/ 97 h 196"/>
                <a:gd name="T44" fmla="*/ 55 w 188"/>
                <a:gd name="T45" fmla="*/ 187 h 196"/>
                <a:gd name="T46" fmla="*/ 40 w 188"/>
                <a:gd name="T47" fmla="*/ 171 h 196"/>
                <a:gd name="T48" fmla="*/ 43 w 188"/>
                <a:gd name="T49" fmla="*/ 194 h 196"/>
                <a:gd name="T50" fmla="*/ 58 w 188"/>
                <a:gd name="T51" fmla="*/ 195 h 196"/>
                <a:gd name="T52" fmla="*/ 62 w 188"/>
                <a:gd name="T53" fmla="*/ 181 h 196"/>
                <a:gd name="T54" fmla="*/ 171 w 188"/>
                <a:gd name="T55" fmla="*/ 171 h 196"/>
                <a:gd name="T56" fmla="*/ 156 w 188"/>
                <a:gd name="T57" fmla="*/ 187 h 196"/>
                <a:gd name="T58" fmla="*/ 142 w 188"/>
                <a:gd name="T59" fmla="*/ 184 h 196"/>
                <a:gd name="T60" fmla="*/ 160 w 188"/>
                <a:gd name="T61" fmla="*/ 196 h 196"/>
                <a:gd name="T62" fmla="*/ 179 w 188"/>
                <a:gd name="T63" fmla="*/ 168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8" h="196">
                  <a:moveTo>
                    <a:pt x="188" y="111"/>
                  </a:moveTo>
                  <a:cubicBezTo>
                    <a:pt x="188" y="77"/>
                    <a:pt x="156" y="51"/>
                    <a:pt x="114" y="51"/>
                  </a:cubicBezTo>
                  <a:cubicBezTo>
                    <a:pt x="79" y="51"/>
                    <a:pt x="54" y="37"/>
                    <a:pt x="53" y="37"/>
                  </a:cubicBezTo>
                  <a:cubicBezTo>
                    <a:pt x="48" y="34"/>
                    <a:pt x="48" y="34"/>
                    <a:pt x="48" y="34"/>
                  </a:cubicBezTo>
                  <a:cubicBezTo>
                    <a:pt x="48" y="66"/>
                    <a:pt x="48" y="66"/>
                    <a:pt x="48" y="66"/>
                  </a:cubicBezTo>
                  <a:cubicBezTo>
                    <a:pt x="40" y="69"/>
                    <a:pt x="21" y="80"/>
                    <a:pt x="19" y="99"/>
                  </a:cubicBezTo>
                  <a:cubicBezTo>
                    <a:pt x="0" y="99"/>
                    <a:pt x="0" y="99"/>
                    <a:pt x="0" y="99"/>
                  </a:cubicBezTo>
                  <a:cubicBezTo>
                    <a:pt x="0" y="124"/>
                    <a:pt x="0" y="124"/>
                    <a:pt x="0" y="124"/>
                  </a:cubicBezTo>
                  <a:cubicBezTo>
                    <a:pt x="4" y="124"/>
                    <a:pt x="4" y="124"/>
                    <a:pt x="4" y="124"/>
                  </a:cubicBezTo>
                  <a:cubicBezTo>
                    <a:pt x="8" y="124"/>
                    <a:pt x="20" y="125"/>
                    <a:pt x="22" y="131"/>
                  </a:cubicBezTo>
                  <a:cubicBezTo>
                    <a:pt x="23" y="132"/>
                    <a:pt x="23" y="132"/>
                    <a:pt x="23" y="132"/>
                  </a:cubicBezTo>
                  <a:cubicBezTo>
                    <a:pt x="28" y="143"/>
                    <a:pt x="44" y="175"/>
                    <a:pt x="101" y="175"/>
                  </a:cubicBezTo>
                  <a:cubicBezTo>
                    <a:pt x="161" y="175"/>
                    <a:pt x="188" y="143"/>
                    <a:pt x="188" y="111"/>
                  </a:cubicBezTo>
                  <a:close/>
                  <a:moveTo>
                    <a:pt x="101" y="167"/>
                  </a:moveTo>
                  <a:cubicBezTo>
                    <a:pt x="49" y="167"/>
                    <a:pt x="35" y="138"/>
                    <a:pt x="30" y="128"/>
                  </a:cubicBezTo>
                  <a:cubicBezTo>
                    <a:pt x="30" y="128"/>
                    <a:pt x="30" y="128"/>
                    <a:pt x="30" y="128"/>
                  </a:cubicBezTo>
                  <a:cubicBezTo>
                    <a:pt x="25" y="119"/>
                    <a:pt x="14" y="117"/>
                    <a:pt x="8" y="116"/>
                  </a:cubicBezTo>
                  <a:cubicBezTo>
                    <a:pt x="8" y="107"/>
                    <a:pt x="8" y="107"/>
                    <a:pt x="8" y="107"/>
                  </a:cubicBezTo>
                  <a:cubicBezTo>
                    <a:pt x="28" y="107"/>
                    <a:pt x="28" y="107"/>
                    <a:pt x="28" y="107"/>
                  </a:cubicBezTo>
                  <a:cubicBezTo>
                    <a:pt x="28" y="103"/>
                    <a:pt x="28" y="103"/>
                    <a:pt x="28" y="103"/>
                  </a:cubicBezTo>
                  <a:cubicBezTo>
                    <a:pt x="28" y="82"/>
                    <a:pt x="53" y="72"/>
                    <a:pt x="54" y="72"/>
                  </a:cubicBezTo>
                  <a:cubicBezTo>
                    <a:pt x="56" y="71"/>
                    <a:pt x="56" y="71"/>
                    <a:pt x="56" y="71"/>
                  </a:cubicBezTo>
                  <a:cubicBezTo>
                    <a:pt x="56" y="47"/>
                    <a:pt x="56" y="47"/>
                    <a:pt x="56" y="47"/>
                  </a:cubicBezTo>
                  <a:cubicBezTo>
                    <a:pt x="65" y="51"/>
                    <a:pt x="87" y="59"/>
                    <a:pt x="114" y="59"/>
                  </a:cubicBezTo>
                  <a:cubicBezTo>
                    <a:pt x="151" y="59"/>
                    <a:pt x="180" y="81"/>
                    <a:pt x="180" y="111"/>
                  </a:cubicBezTo>
                  <a:cubicBezTo>
                    <a:pt x="180" y="145"/>
                    <a:pt x="149" y="167"/>
                    <a:pt x="101" y="167"/>
                  </a:cubicBezTo>
                  <a:close/>
                  <a:moveTo>
                    <a:pt x="129" y="8"/>
                  </a:moveTo>
                  <a:cubicBezTo>
                    <a:pt x="144" y="8"/>
                    <a:pt x="156" y="20"/>
                    <a:pt x="156" y="36"/>
                  </a:cubicBezTo>
                  <a:cubicBezTo>
                    <a:pt x="156" y="40"/>
                    <a:pt x="155" y="45"/>
                    <a:pt x="152" y="49"/>
                  </a:cubicBezTo>
                  <a:cubicBezTo>
                    <a:pt x="159" y="53"/>
                    <a:pt x="159" y="53"/>
                    <a:pt x="159" y="53"/>
                  </a:cubicBezTo>
                  <a:cubicBezTo>
                    <a:pt x="162" y="48"/>
                    <a:pt x="164" y="42"/>
                    <a:pt x="164" y="35"/>
                  </a:cubicBezTo>
                  <a:cubicBezTo>
                    <a:pt x="164" y="16"/>
                    <a:pt x="148" y="0"/>
                    <a:pt x="129" y="0"/>
                  </a:cubicBezTo>
                  <a:cubicBezTo>
                    <a:pt x="110" y="0"/>
                    <a:pt x="94" y="15"/>
                    <a:pt x="94" y="35"/>
                  </a:cubicBezTo>
                  <a:cubicBezTo>
                    <a:pt x="102" y="35"/>
                    <a:pt x="102" y="35"/>
                    <a:pt x="102" y="35"/>
                  </a:cubicBezTo>
                  <a:cubicBezTo>
                    <a:pt x="102" y="19"/>
                    <a:pt x="114" y="8"/>
                    <a:pt x="129" y="8"/>
                  </a:cubicBezTo>
                  <a:close/>
                  <a:moveTo>
                    <a:pt x="55" y="83"/>
                  </a:moveTo>
                  <a:cubicBezTo>
                    <a:pt x="48" y="83"/>
                    <a:pt x="42" y="89"/>
                    <a:pt x="42" y="97"/>
                  </a:cubicBezTo>
                  <a:cubicBezTo>
                    <a:pt x="42" y="104"/>
                    <a:pt x="48" y="110"/>
                    <a:pt x="55" y="110"/>
                  </a:cubicBezTo>
                  <a:cubicBezTo>
                    <a:pt x="62" y="110"/>
                    <a:pt x="68" y="104"/>
                    <a:pt x="68" y="97"/>
                  </a:cubicBezTo>
                  <a:cubicBezTo>
                    <a:pt x="68" y="89"/>
                    <a:pt x="62" y="83"/>
                    <a:pt x="55" y="83"/>
                  </a:cubicBezTo>
                  <a:close/>
                  <a:moveTo>
                    <a:pt x="55" y="102"/>
                  </a:moveTo>
                  <a:cubicBezTo>
                    <a:pt x="52" y="102"/>
                    <a:pt x="50" y="100"/>
                    <a:pt x="50" y="97"/>
                  </a:cubicBezTo>
                  <a:cubicBezTo>
                    <a:pt x="50" y="94"/>
                    <a:pt x="52" y="91"/>
                    <a:pt x="55" y="91"/>
                  </a:cubicBezTo>
                  <a:cubicBezTo>
                    <a:pt x="58" y="91"/>
                    <a:pt x="60" y="94"/>
                    <a:pt x="60" y="97"/>
                  </a:cubicBezTo>
                  <a:cubicBezTo>
                    <a:pt x="60" y="100"/>
                    <a:pt x="58" y="102"/>
                    <a:pt x="55" y="102"/>
                  </a:cubicBezTo>
                  <a:close/>
                  <a:moveTo>
                    <a:pt x="55" y="187"/>
                  </a:moveTo>
                  <a:cubicBezTo>
                    <a:pt x="52" y="188"/>
                    <a:pt x="49" y="188"/>
                    <a:pt x="46" y="187"/>
                  </a:cubicBezTo>
                  <a:cubicBezTo>
                    <a:pt x="40" y="184"/>
                    <a:pt x="37" y="177"/>
                    <a:pt x="40" y="171"/>
                  </a:cubicBezTo>
                  <a:cubicBezTo>
                    <a:pt x="33" y="168"/>
                    <a:pt x="33" y="168"/>
                    <a:pt x="33" y="168"/>
                  </a:cubicBezTo>
                  <a:cubicBezTo>
                    <a:pt x="28" y="178"/>
                    <a:pt x="33" y="190"/>
                    <a:pt x="43" y="194"/>
                  </a:cubicBezTo>
                  <a:cubicBezTo>
                    <a:pt x="45" y="196"/>
                    <a:pt x="48" y="196"/>
                    <a:pt x="51" y="196"/>
                  </a:cubicBezTo>
                  <a:cubicBezTo>
                    <a:pt x="53" y="196"/>
                    <a:pt x="56" y="196"/>
                    <a:pt x="58" y="195"/>
                  </a:cubicBezTo>
                  <a:cubicBezTo>
                    <a:pt x="63" y="193"/>
                    <a:pt x="67" y="189"/>
                    <a:pt x="69" y="184"/>
                  </a:cubicBezTo>
                  <a:cubicBezTo>
                    <a:pt x="62" y="181"/>
                    <a:pt x="62" y="181"/>
                    <a:pt x="62" y="181"/>
                  </a:cubicBezTo>
                  <a:cubicBezTo>
                    <a:pt x="60" y="184"/>
                    <a:pt x="58" y="186"/>
                    <a:pt x="55" y="187"/>
                  </a:cubicBezTo>
                  <a:close/>
                  <a:moveTo>
                    <a:pt x="171" y="171"/>
                  </a:moveTo>
                  <a:cubicBezTo>
                    <a:pt x="174" y="177"/>
                    <a:pt x="171" y="184"/>
                    <a:pt x="165" y="187"/>
                  </a:cubicBezTo>
                  <a:cubicBezTo>
                    <a:pt x="162" y="188"/>
                    <a:pt x="159" y="188"/>
                    <a:pt x="156" y="187"/>
                  </a:cubicBezTo>
                  <a:cubicBezTo>
                    <a:pt x="153" y="186"/>
                    <a:pt x="151" y="184"/>
                    <a:pt x="150" y="181"/>
                  </a:cubicBezTo>
                  <a:cubicBezTo>
                    <a:pt x="142" y="184"/>
                    <a:pt x="142" y="184"/>
                    <a:pt x="142" y="184"/>
                  </a:cubicBezTo>
                  <a:cubicBezTo>
                    <a:pt x="144" y="189"/>
                    <a:pt x="148" y="193"/>
                    <a:pt x="153" y="195"/>
                  </a:cubicBezTo>
                  <a:cubicBezTo>
                    <a:pt x="155" y="196"/>
                    <a:pt x="158" y="196"/>
                    <a:pt x="160" y="196"/>
                  </a:cubicBezTo>
                  <a:cubicBezTo>
                    <a:pt x="163" y="196"/>
                    <a:pt x="166" y="196"/>
                    <a:pt x="168" y="194"/>
                  </a:cubicBezTo>
                  <a:cubicBezTo>
                    <a:pt x="178" y="190"/>
                    <a:pt x="183" y="178"/>
                    <a:pt x="179" y="168"/>
                  </a:cubicBezTo>
                  <a:lnTo>
                    <a:pt x="171" y="171"/>
                  </a:lnTo>
                  <a:close/>
                </a:path>
              </a:pathLst>
            </a:custGeom>
            <a:solidFill>
              <a:srgbClr val="A6ACFF"/>
            </a:solidFill>
            <a:ln>
              <a:noFill/>
            </a:ln>
            <a:effectLst>
              <a:outerShdw blurRad="190500" sx="102000" sy="102000" algn="ctr" rotWithShape="0">
                <a:schemeClr val="accent1">
                  <a:alpha val="40000"/>
                </a:schemeClr>
              </a:outerShdw>
            </a:effectLst>
          </p:spPr>
          <p:txBody>
            <a:bodyPr vert="horz" wrap="square" lIns="91440" tIns="45720" rIns="91440" bIns="45720" numCol="1" anchor="t" anchorCtr="0" compatLnSpc="1"/>
            <a:lstStyle/>
            <a:p>
              <a:endParaRPr lang="en-US"/>
            </a:p>
          </p:txBody>
        </p:sp>
      </p:grpSp>
      <p:grpSp>
        <p:nvGrpSpPr>
          <p:cNvPr id="8" name="Group 17"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8646396" y="3064240"/>
            <a:ext cx="2214269" cy="1555551"/>
            <a:chOff x="8633696" y="3604388"/>
            <a:chExt cx="2214269" cy="1555551"/>
          </a:xfrm>
        </p:grpSpPr>
        <p:sp>
          <p:nvSpPr>
            <p:cNvPr id="9" name="Rectangle 9"/>
            <p:cNvSpPr/>
            <p:nvPr/>
          </p:nvSpPr>
          <p:spPr>
            <a:xfrm>
              <a:off x="8633696" y="4587475"/>
              <a:ext cx="2214269" cy="572464"/>
            </a:xfrm>
            <a:prstGeom prst="rect">
              <a:avLst/>
            </a:prstGeom>
          </p:spPr>
          <p:txBody>
            <a:bodyPr wrap="square">
              <a:spAutoFit/>
            </a:bodyPr>
            <a:lstStyle/>
            <a:p>
              <a:pPr algn="ctr">
                <a:lnSpc>
                  <a:spcPct val="130000"/>
                </a:lnSpc>
              </a:pPr>
              <a:r>
                <a:rPr lang="id-ID" sz="12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a:t>
              </a:r>
              <a:endParaRPr lang="id-ID" sz="1200" dirty="0">
                <a:solidFill>
                  <a:schemeClr val="bg1">
                    <a:lumMod val="65000"/>
                  </a:schemeClr>
                </a:solidFill>
                <a:latin typeface="Segoe UI Light" panose="020B0502040204020203" pitchFamily="34" charset="0"/>
                <a:cs typeface="Segoe UI Light" panose="020B0502040204020203" pitchFamily="34" charset="0"/>
              </a:endParaRPr>
            </a:p>
          </p:txBody>
        </p:sp>
        <p:sp>
          <p:nvSpPr>
            <p:cNvPr id="10" name="TextBox 10"/>
            <p:cNvSpPr txBox="1"/>
            <p:nvPr/>
          </p:nvSpPr>
          <p:spPr>
            <a:xfrm>
              <a:off x="8991600" y="4248921"/>
              <a:ext cx="1498462" cy="338554"/>
            </a:xfrm>
            <a:prstGeom prst="rect">
              <a:avLst/>
            </a:prstGeom>
            <a:noFill/>
          </p:spPr>
          <p:txBody>
            <a:bodyPr wrap="square" rtlCol="0" anchor="t">
              <a:spAutoFit/>
            </a:bodyPr>
            <a:lstStyle/>
            <a:p>
              <a:pPr algn="ctr"/>
              <a:r>
                <a:rPr lang="en-US" sz="1600" dirty="0">
                  <a:solidFill>
                    <a:srgbClr val="F37FE9"/>
                  </a:solidFill>
                  <a:latin typeface="Montserrat Medium" panose="00000600000000000000" pitchFamily="2" charset="0"/>
                </a:rPr>
                <a:t>Project 03</a:t>
              </a:r>
              <a:endParaRPr lang="en-US" sz="1600" dirty="0">
                <a:solidFill>
                  <a:srgbClr val="F37FE9"/>
                </a:solidFill>
                <a:latin typeface="Montserrat Medium" panose="00000600000000000000" pitchFamily="2" charset="0"/>
              </a:endParaRPr>
            </a:p>
          </p:txBody>
        </p:sp>
        <p:sp>
          <p:nvSpPr>
            <p:cNvPr id="11" name="Freeform 60"/>
            <p:cNvSpPr>
              <a:spLocks noEditPoints="1"/>
            </p:cNvSpPr>
            <p:nvPr/>
          </p:nvSpPr>
          <p:spPr bwMode="auto">
            <a:xfrm>
              <a:off x="9500177" y="3604388"/>
              <a:ext cx="481308" cy="440562"/>
            </a:xfrm>
            <a:custGeom>
              <a:avLst/>
              <a:gdLst>
                <a:gd name="T0" fmla="*/ 180 w 192"/>
                <a:gd name="T1" fmla="*/ 58 h 176"/>
                <a:gd name="T2" fmla="*/ 90 w 192"/>
                <a:gd name="T3" fmla="*/ 0 h 176"/>
                <a:gd name="T4" fmla="*/ 0 w 192"/>
                <a:gd name="T5" fmla="*/ 58 h 176"/>
                <a:gd name="T6" fmla="*/ 12 w 192"/>
                <a:gd name="T7" fmla="*/ 78 h 176"/>
                <a:gd name="T8" fmla="*/ 13 w 192"/>
                <a:gd name="T9" fmla="*/ 103 h 176"/>
                <a:gd name="T10" fmla="*/ 0 w 192"/>
                <a:gd name="T11" fmla="*/ 146 h 176"/>
                <a:gd name="T12" fmla="*/ 180 w 192"/>
                <a:gd name="T13" fmla="*/ 146 h 176"/>
                <a:gd name="T14" fmla="*/ 179 w 192"/>
                <a:gd name="T15" fmla="*/ 117 h 176"/>
                <a:gd name="T16" fmla="*/ 192 w 192"/>
                <a:gd name="T17" fmla="*/ 78 h 176"/>
                <a:gd name="T18" fmla="*/ 90 w 192"/>
                <a:gd name="T19" fmla="*/ 60 h 176"/>
                <a:gd name="T20" fmla="*/ 172 w 192"/>
                <a:gd name="T21" fmla="*/ 55 h 176"/>
                <a:gd name="T22" fmla="*/ 160 w 192"/>
                <a:gd name="T23" fmla="*/ 56 h 176"/>
                <a:gd name="T24" fmla="*/ 160 w 192"/>
                <a:gd name="T25" fmla="*/ 56 h 176"/>
                <a:gd name="T26" fmla="*/ 140 w 192"/>
                <a:gd name="T27" fmla="*/ 63 h 176"/>
                <a:gd name="T28" fmla="*/ 112 w 192"/>
                <a:gd name="T29" fmla="*/ 80 h 176"/>
                <a:gd name="T30" fmla="*/ 104 w 192"/>
                <a:gd name="T31" fmla="*/ 81 h 176"/>
                <a:gd name="T32" fmla="*/ 90 w 192"/>
                <a:gd name="T33" fmla="*/ 68 h 176"/>
                <a:gd name="T34" fmla="*/ 64 w 192"/>
                <a:gd name="T35" fmla="*/ 80 h 176"/>
                <a:gd name="T36" fmla="*/ 56 w 192"/>
                <a:gd name="T37" fmla="*/ 79 h 176"/>
                <a:gd name="T38" fmla="*/ 40 w 192"/>
                <a:gd name="T39" fmla="*/ 63 h 176"/>
                <a:gd name="T40" fmla="*/ 40 w 192"/>
                <a:gd name="T41" fmla="*/ 63 h 176"/>
                <a:gd name="T42" fmla="*/ 24 w 192"/>
                <a:gd name="T43" fmla="*/ 71 h 176"/>
                <a:gd name="T44" fmla="*/ 8 w 192"/>
                <a:gd name="T45" fmla="*/ 49 h 176"/>
                <a:gd name="T46" fmla="*/ 24 w 192"/>
                <a:gd name="T47" fmla="*/ 95 h 176"/>
                <a:gd name="T48" fmla="*/ 12 w 192"/>
                <a:gd name="T49" fmla="*/ 151 h 176"/>
                <a:gd name="T50" fmla="*/ 12 w 192"/>
                <a:gd name="T51" fmla="*/ 151 h 176"/>
                <a:gd name="T52" fmla="*/ 24 w 192"/>
                <a:gd name="T53" fmla="*/ 145 h 176"/>
                <a:gd name="T54" fmla="*/ 32 w 192"/>
                <a:gd name="T55" fmla="*/ 148 h 176"/>
                <a:gd name="T56" fmla="*/ 48 w 192"/>
                <a:gd name="T57" fmla="*/ 165 h 176"/>
                <a:gd name="T58" fmla="*/ 80 w 192"/>
                <a:gd name="T59" fmla="*/ 168 h 176"/>
                <a:gd name="T60" fmla="*/ 80 w 192"/>
                <a:gd name="T61" fmla="*/ 168 h 176"/>
                <a:gd name="T62" fmla="*/ 88 w 192"/>
                <a:gd name="T63" fmla="*/ 156 h 176"/>
                <a:gd name="T64" fmla="*/ 132 w 192"/>
                <a:gd name="T65" fmla="*/ 165 h 176"/>
                <a:gd name="T66" fmla="*/ 132 w 192"/>
                <a:gd name="T67" fmla="*/ 165 h 176"/>
                <a:gd name="T68" fmla="*/ 148 w 192"/>
                <a:gd name="T69" fmla="*/ 148 h 176"/>
                <a:gd name="T70" fmla="*/ 156 w 192"/>
                <a:gd name="T71" fmla="*/ 145 h 176"/>
                <a:gd name="T72" fmla="*/ 168 w 192"/>
                <a:gd name="T73" fmla="*/ 151 h 176"/>
                <a:gd name="T74" fmla="*/ 172 w 192"/>
                <a:gd name="T75" fmla="*/ 121 h 176"/>
                <a:gd name="T76" fmla="*/ 102 w 192"/>
                <a:gd name="T77" fmla="*/ 132 h 176"/>
                <a:gd name="T78" fmla="*/ 32 w 192"/>
                <a:gd name="T79" fmla="*/ 100 h 176"/>
                <a:gd name="T80" fmla="*/ 44 w 192"/>
                <a:gd name="T81" fmla="*/ 117 h 176"/>
                <a:gd name="T82" fmla="*/ 44 w 192"/>
                <a:gd name="T83" fmla="*/ 117 h 176"/>
                <a:gd name="T84" fmla="*/ 68 w 192"/>
                <a:gd name="T85" fmla="*/ 122 h 176"/>
                <a:gd name="T86" fmla="*/ 92 w 192"/>
                <a:gd name="T87" fmla="*/ 111 h 176"/>
                <a:gd name="T88" fmla="*/ 100 w 192"/>
                <a:gd name="T89" fmla="*/ 112 h 176"/>
                <a:gd name="T90" fmla="*/ 102 w 192"/>
                <a:gd name="T91" fmla="*/ 124 h 176"/>
                <a:gd name="T92" fmla="*/ 144 w 192"/>
                <a:gd name="T93" fmla="*/ 108 h 176"/>
                <a:gd name="T94" fmla="*/ 152 w 192"/>
                <a:gd name="T95" fmla="*/ 106 h 176"/>
                <a:gd name="T96" fmla="*/ 172 w 192"/>
                <a:gd name="T97" fmla="*/ 113 h 176"/>
                <a:gd name="T98" fmla="*/ 172 w 192"/>
                <a:gd name="T99" fmla="*/ 113 h 176"/>
                <a:gd name="T100" fmla="*/ 184 w 192"/>
                <a:gd name="T101" fmla="*/ 92 h 176"/>
                <a:gd name="T102" fmla="*/ 20 w 192"/>
                <a:gd name="T103" fmla="*/ 76 h 176"/>
                <a:gd name="T104" fmla="*/ 102 w 192"/>
                <a:gd name="T105" fmla="*/ 10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92" h="176">
                  <a:moveTo>
                    <a:pt x="192" y="78"/>
                  </a:moveTo>
                  <a:cubicBezTo>
                    <a:pt x="192" y="70"/>
                    <a:pt x="187" y="64"/>
                    <a:pt x="179" y="59"/>
                  </a:cubicBezTo>
                  <a:cubicBezTo>
                    <a:pt x="179" y="59"/>
                    <a:pt x="179" y="59"/>
                    <a:pt x="180" y="58"/>
                  </a:cubicBezTo>
                  <a:cubicBezTo>
                    <a:pt x="180" y="58"/>
                    <a:pt x="180" y="58"/>
                    <a:pt x="180" y="58"/>
                  </a:cubicBezTo>
                  <a:cubicBezTo>
                    <a:pt x="180" y="34"/>
                    <a:pt x="180" y="34"/>
                    <a:pt x="180" y="34"/>
                  </a:cubicBezTo>
                  <a:cubicBezTo>
                    <a:pt x="180" y="34"/>
                    <a:pt x="180" y="34"/>
                    <a:pt x="180" y="34"/>
                  </a:cubicBezTo>
                  <a:cubicBezTo>
                    <a:pt x="180" y="34"/>
                    <a:pt x="180" y="34"/>
                    <a:pt x="180" y="34"/>
                  </a:cubicBezTo>
                  <a:cubicBezTo>
                    <a:pt x="180" y="12"/>
                    <a:pt x="134" y="0"/>
                    <a:pt x="90" y="0"/>
                  </a:cubicBezTo>
                  <a:cubicBezTo>
                    <a:pt x="46" y="0"/>
                    <a:pt x="0" y="12"/>
                    <a:pt x="0" y="34"/>
                  </a:cubicBezTo>
                  <a:cubicBezTo>
                    <a:pt x="0" y="34"/>
                    <a:pt x="0" y="34"/>
                    <a:pt x="0" y="34"/>
                  </a:cubicBezTo>
                  <a:cubicBezTo>
                    <a:pt x="0" y="34"/>
                    <a:pt x="0" y="34"/>
                    <a:pt x="0" y="34"/>
                  </a:cubicBezTo>
                  <a:cubicBezTo>
                    <a:pt x="0" y="58"/>
                    <a:pt x="0" y="58"/>
                    <a:pt x="0" y="58"/>
                  </a:cubicBezTo>
                  <a:cubicBezTo>
                    <a:pt x="0" y="58"/>
                    <a:pt x="0" y="58"/>
                    <a:pt x="0" y="58"/>
                  </a:cubicBezTo>
                  <a:cubicBezTo>
                    <a:pt x="2" y="64"/>
                    <a:pt x="6" y="69"/>
                    <a:pt x="13" y="73"/>
                  </a:cubicBezTo>
                  <a:cubicBezTo>
                    <a:pt x="12" y="74"/>
                    <a:pt x="12" y="76"/>
                    <a:pt x="12" y="78"/>
                  </a:cubicBezTo>
                  <a:cubicBezTo>
                    <a:pt x="12" y="78"/>
                    <a:pt x="12" y="78"/>
                    <a:pt x="12" y="78"/>
                  </a:cubicBezTo>
                  <a:cubicBezTo>
                    <a:pt x="12" y="78"/>
                    <a:pt x="12" y="78"/>
                    <a:pt x="12" y="78"/>
                  </a:cubicBezTo>
                  <a:cubicBezTo>
                    <a:pt x="12" y="102"/>
                    <a:pt x="12" y="102"/>
                    <a:pt x="12" y="102"/>
                  </a:cubicBezTo>
                  <a:cubicBezTo>
                    <a:pt x="12" y="102"/>
                    <a:pt x="12" y="102"/>
                    <a:pt x="12" y="102"/>
                  </a:cubicBezTo>
                  <a:cubicBezTo>
                    <a:pt x="13" y="102"/>
                    <a:pt x="13" y="103"/>
                    <a:pt x="13" y="103"/>
                  </a:cubicBezTo>
                  <a:cubicBezTo>
                    <a:pt x="5" y="108"/>
                    <a:pt x="0" y="114"/>
                    <a:pt x="0" y="121"/>
                  </a:cubicBezTo>
                  <a:cubicBezTo>
                    <a:pt x="0" y="122"/>
                    <a:pt x="0" y="122"/>
                    <a:pt x="0" y="122"/>
                  </a:cubicBezTo>
                  <a:cubicBezTo>
                    <a:pt x="0" y="122"/>
                    <a:pt x="0" y="122"/>
                    <a:pt x="0" y="122"/>
                  </a:cubicBezTo>
                  <a:cubicBezTo>
                    <a:pt x="0" y="146"/>
                    <a:pt x="0" y="146"/>
                    <a:pt x="0" y="146"/>
                  </a:cubicBezTo>
                  <a:cubicBezTo>
                    <a:pt x="0" y="146"/>
                    <a:pt x="0" y="146"/>
                    <a:pt x="0" y="146"/>
                  </a:cubicBezTo>
                  <a:cubicBezTo>
                    <a:pt x="5" y="167"/>
                    <a:pt x="49" y="176"/>
                    <a:pt x="90" y="176"/>
                  </a:cubicBezTo>
                  <a:cubicBezTo>
                    <a:pt x="131" y="176"/>
                    <a:pt x="175" y="167"/>
                    <a:pt x="180" y="146"/>
                  </a:cubicBezTo>
                  <a:cubicBezTo>
                    <a:pt x="180" y="146"/>
                    <a:pt x="180" y="146"/>
                    <a:pt x="180" y="146"/>
                  </a:cubicBezTo>
                  <a:cubicBezTo>
                    <a:pt x="180" y="122"/>
                    <a:pt x="180" y="122"/>
                    <a:pt x="180" y="122"/>
                  </a:cubicBezTo>
                  <a:cubicBezTo>
                    <a:pt x="180" y="122"/>
                    <a:pt x="180" y="122"/>
                    <a:pt x="180" y="122"/>
                  </a:cubicBezTo>
                  <a:cubicBezTo>
                    <a:pt x="180" y="122"/>
                    <a:pt x="180" y="122"/>
                    <a:pt x="180" y="121"/>
                  </a:cubicBezTo>
                  <a:cubicBezTo>
                    <a:pt x="180" y="120"/>
                    <a:pt x="180" y="118"/>
                    <a:pt x="179" y="117"/>
                  </a:cubicBezTo>
                  <a:cubicBezTo>
                    <a:pt x="186" y="113"/>
                    <a:pt x="190" y="108"/>
                    <a:pt x="192" y="102"/>
                  </a:cubicBezTo>
                  <a:cubicBezTo>
                    <a:pt x="192" y="102"/>
                    <a:pt x="192" y="102"/>
                    <a:pt x="192" y="102"/>
                  </a:cubicBezTo>
                  <a:cubicBezTo>
                    <a:pt x="192" y="78"/>
                    <a:pt x="192" y="78"/>
                    <a:pt x="192" y="78"/>
                  </a:cubicBezTo>
                  <a:cubicBezTo>
                    <a:pt x="192" y="78"/>
                    <a:pt x="192" y="78"/>
                    <a:pt x="192" y="78"/>
                  </a:cubicBezTo>
                  <a:cubicBezTo>
                    <a:pt x="192" y="78"/>
                    <a:pt x="192" y="78"/>
                    <a:pt x="192" y="78"/>
                  </a:cubicBezTo>
                  <a:close/>
                  <a:moveTo>
                    <a:pt x="90" y="8"/>
                  </a:moveTo>
                  <a:cubicBezTo>
                    <a:pt x="138" y="8"/>
                    <a:pt x="172" y="22"/>
                    <a:pt x="172" y="34"/>
                  </a:cubicBezTo>
                  <a:cubicBezTo>
                    <a:pt x="172" y="47"/>
                    <a:pt x="138" y="60"/>
                    <a:pt x="90" y="60"/>
                  </a:cubicBezTo>
                  <a:cubicBezTo>
                    <a:pt x="42" y="60"/>
                    <a:pt x="8" y="47"/>
                    <a:pt x="8" y="34"/>
                  </a:cubicBezTo>
                  <a:cubicBezTo>
                    <a:pt x="8" y="22"/>
                    <a:pt x="42" y="8"/>
                    <a:pt x="90" y="8"/>
                  </a:cubicBezTo>
                  <a:close/>
                  <a:moveTo>
                    <a:pt x="172" y="49"/>
                  </a:moveTo>
                  <a:cubicBezTo>
                    <a:pt x="172" y="55"/>
                    <a:pt x="172" y="55"/>
                    <a:pt x="172" y="55"/>
                  </a:cubicBezTo>
                  <a:cubicBezTo>
                    <a:pt x="172" y="58"/>
                    <a:pt x="171" y="61"/>
                    <a:pt x="168" y="64"/>
                  </a:cubicBezTo>
                  <a:cubicBezTo>
                    <a:pt x="168" y="52"/>
                    <a:pt x="168" y="52"/>
                    <a:pt x="168" y="52"/>
                  </a:cubicBezTo>
                  <a:cubicBezTo>
                    <a:pt x="169" y="51"/>
                    <a:pt x="171" y="50"/>
                    <a:pt x="172" y="49"/>
                  </a:cubicBezTo>
                  <a:close/>
                  <a:moveTo>
                    <a:pt x="160" y="56"/>
                  </a:moveTo>
                  <a:cubicBezTo>
                    <a:pt x="160" y="69"/>
                    <a:pt x="160" y="69"/>
                    <a:pt x="160" y="69"/>
                  </a:cubicBezTo>
                  <a:cubicBezTo>
                    <a:pt x="159" y="70"/>
                    <a:pt x="157" y="71"/>
                    <a:pt x="156" y="71"/>
                  </a:cubicBezTo>
                  <a:cubicBezTo>
                    <a:pt x="156" y="58"/>
                    <a:pt x="156" y="58"/>
                    <a:pt x="156" y="58"/>
                  </a:cubicBezTo>
                  <a:cubicBezTo>
                    <a:pt x="157" y="57"/>
                    <a:pt x="159" y="57"/>
                    <a:pt x="160" y="56"/>
                  </a:cubicBezTo>
                  <a:close/>
                  <a:moveTo>
                    <a:pt x="148" y="61"/>
                  </a:moveTo>
                  <a:cubicBezTo>
                    <a:pt x="148" y="74"/>
                    <a:pt x="148" y="74"/>
                    <a:pt x="148" y="74"/>
                  </a:cubicBezTo>
                  <a:cubicBezTo>
                    <a:pt x="146" y="75"/>
                    <a:pt x="143" y="76"/>
                    <a:pt x="140" y="76"/>
                  </a:cubicBezTo>
                  <a:cubicBezTo>
                    <a:pt x="140" y="63"/>
                    <a:pt x="140" y="63"/>
                    <a:pt x="140" y="63"/>
                  </a:cubicBezTo>
                  <a:cubicBezTo>
                    <a:pt x="143" y="62"/>
                    <a:pt x="145" y="61"/>
                    <a:pt x="148" y="61"/>
                  </a:cubicBezTo>
                  <a:close/>
                  <a:moveTo>
                    <a:pt x="132" y="65"/>
                  </a:moveTo>
                  <a:cubicBezTo>
                    <a:pt x="132" y="78"/>
                    <a:pt x="132" y="78"/>
                    <a:pt x="132" y="78"/>
                  </a:cubicBezTo>
                  <a:cubicBezTo>
                    <a:pt x="126" y="79"/>
                    <a:pt x="119" y="80"/>
                    <a:pt x="112" y="80"/>
                  </a:cubicBezTo>
                  <a:cubicBezTo>
                    <a:pt x="112" y="67"/>
                    <a:pt x="112" y="67"/>
                    <a:pt x="112" y="67"/>
                  </a:cubicBezTo>
                  <a:cubicBezTo>
                    <a:pt x="119" y="67"/>
                    <a:pt x="126" y="66"/>
                    <a:pt x="132" y="65"/>
                  </a:cubicBezTo>
                  <a:close/>
                  <a:moveTo>
                    <a:pt x="104" y="68"/>
                  </a:moveTo>
                  <a:cubicBezTo>
                    <a:pt x="104" y="81"/>
                    <a:pt x="104" y="81"/>
                    <a:pt x="104" y="81"/>
                  </a:cubicBezTo>
                  <a:cubicBezTo>
                    <a:pt x="99" y="81"/>
                    <a:pt x="95" y="81"/>
                    <a:pt x="90" y="81"/>
                  </a:cubicBezTo>
                  <a:cubicBezTo>
                    <a:pt x="89" y="81"/>
                    <a:pt x="89" y="81"/>
                    <a:pt x="88" y="81"/>
                  </a:cubicBezTo>
                  <a:cubicBezTo>
                    <a:pt x="88" y="68"/>
                    <a:pt x="88" y="68"/>
                    <a:pt x="88" y="68"/>
                  </a:cubicBezTo>
                  <a:cubicBezTo>
                    <a:pt x="89" y="68"/>
                    <a:pt x="89" y="68"/>
                    <a:pt x="90" y="68"/>
                  </a:cubicBezTo>
                  <a:cubicBezTo>
                    <a:pt x="95" y="68"/>
                    <a:pt x="99" y="68"/>
                    <a:pt x="104" y="68"/>
                  </a:cubicBezTo>
                  <a:close/>
                  <a:moveTo>
                    <a:pt x="80" y="68"/>
                  </a:moveTo>
                  <a:cubicBezTo>
                    <a:pt x="80" y="81"/>
                    <a:pt x="80" y="81"/>
                    <a:pt x="80" y="81"/>
                  </a:cubicBezTo>
                  <a:cubicBezTo>
                    <a:pt x="74" y="81"/>
                    <a:pt x="69" y="80"/>
                    <a:pt x="64" y="80"/>
                  </a:cubicBezTo>
                  <a:cubicBezTo>
                    <a:pt x="64" y="67"/>
                    <a:pt x="64" y="67"/>
                    <a:pt x="64" y="67"/>
                  </a:cubicBezTo>
                  <a:cubicBezTo>
                    <a:pt x="69" y="68"/>
                    <a:pt x="75" y="68"/>
                    <a:pt x="80" y="68"/>
                  </a:cubicBezTo>
                  <a:close/>
                  <a:moveTo>
                    <a:pt x="56" y="66"/>
                  </a:moveTo>
                  <a:cubicBezTo>
                    <a:pt x="56" y="79"/>
                    <a:pt x="56" y="79"/>
                    <a:pt x="56" y="79"/>
                  </a:cubicBezTo>
                  <a:cubicBezTo>
                    <a:pt x="53" y="79"/>
                    <a:pt x="51" y="78"/>
                    <a:pt x="48" y="78"/>
                  </a:cubicBezTo>
                  <a:cubicBezTo>
                    <a:pt x="48" y="65"/>
                    <a:pt x="48" y="65"/>
                    <a:pt x="48" y="65"/>
                  </a:cubicBezTo>
                  <a:cubicBezTo>
                    <a:pt x="51" y="65"/>
                    <a:pt x="53" y="66"/>
                    <a:pt x="56" y="66"/>
                  </a:cubicBezTo>
                  <a:close/>
                  <a:moveTo>
                    <a:pt x="40" y="63"/>
                  </a:moveTo>
                  <a:cubicBezTo>
                    <a:pt x="40" y="76"/>
                    <a:pt x="40" y="76"/>
                    <a:pt x="40" y="76"/>
                  </a:cubicBezTo>
                  <a:cubicBezTo>
                    <a:pt x="37" y="76"/>
                    <a:pt x="34" y="75"/>
                    <a:pt x="32" y="74"/>
                  </a:cubicBezTo>
                  <a:cubicBezTo>
                    <a:pt x="32" y="61"/>
                    <a:pt x="32" y="61"/>
                    <a:pt x="32" y="61"/>
                  </a:cubicBezTo>
                  <a:cubicBezTo>
                    <a:pt x="35" y="61"/>
                    <a:pt x="37" y="62"/>
                    <a:pt x="40" y="63"/>
                  </a:cubicBezTo>
                  <a:close/>
                  <a:moveTo>
                    <a:pt x="20" y="69"/>
                  </a:moveTo>
                  <a:cubicBezTo>
                    <a:pt x="20" y="56"/>
                    <a:pt x="20" y="56"/>
                    <a:pt x="20" y="56"/>
                  </a:cubicBezTo>
                  <a:cubicBezTo>
                    <a:pt x="21" y="57"/>
                    <a:pt x="23" y="57"/>
                    <a:pt x="24" y="58"/>
                  </a:cubicBezTo>
                  <a:cubicBezTo>
                    <a:pt x="24" y="71"/>
                    <a:pt x="24" y="71"/>
                    <a:pt x="24" y="71"/>
                  </a:cubicBezTo>
                  <a:cubicBezTo>
                    <a:pt x="23" y="71"/>
                    <a:pt x="21" y="70"/>
                    <a:pt x="20" y="69"/>
                  </a:cubicBezTo>
                  <a:close/>
                  <a:moveTo>
                    <a:pt x="12" y="64"/>
                  </a:moveTo>
                  <a:cubicBezTo>
                    <a:pt x="9" y="61"/>
                    <a:pt x="8" y="58"/>
                    <a:pt x="8" y="55"/>
                  </a:cubicBezTo>
                  <a:cubicBezTo>
                    <a:pt x="8" y="49"/>
                    <a:pt x="8" y="49"/>
                    <a:pt x="8" y="49"/>
                  </a:cubicBezTo>
                  <a:cubicBezTo>
                    <a:pt x="9" y="50"/>
                    <a:pt x="11" y="51"/>
                    <a:pt x="12" y="52"/>
                  </a:cubicBezTo>
                  <a:lnTo>
                    <a:pt x="12" y="64"/>
                  </a:lnTo>
                  <a:close/>
                  <a:moveTo>
                    <a:pt x="20" y="92"/>
                  </a:moveTo>
                  <a:cubicBezTo>
                    <a:pt x="21" y="93"/>
                    <a:pt x="23" y="94"/>
                    <a:pt x="24" y="95"/>
                  </a:cubicBezTo>
                  <a:cubicBezTo>
                    <a:pt x="24" y="107"/>
                    <a:pt x="24" y="107"/>
                    <a:pt x="24" y="107"/>
                  </a:cubicBezTo>
                  <a:cubicBezTo>
                    <a:pt x="21" y="104"/>
                    <a:pt x="20" y="101"/>
                    <a:pt x="20" y="98"/>
                  </a:cubicBezTo>
                  <a:lnTo>
                    <a:pt x="20" y="92"/>
                  </a:lnTo>
                  <a:close/>
                  <a:moveTo>
                    <a:pt x="12" y="151"/>
                  </a:moveTo>
                  <a:cubicBezTo>
                    <a:pt x="9" y="148"/>
                    <a:pt x="8" y="145"/>
                    <a:pt x="8" y="142"/>
                  </a:cubicBezTo>
                  <a:cubicBezTo>
                    <a:pt x="8" y="136"/>
                    <a:pt x="8" y="136"/>
                    <a:pt x="8" y="136"/>
                  </a:cubicBezTo>
                  <a:cubicBezTo>
                    <a:pt x="9" y="137"/>
                    <a:pt x="11" y="138"/>
                    <a:pt x="12" y="139"/>
                  </a:cubicBezTo>
                  <a:lnTo>
                    <a:pt x="12" y="151"/>
                  </a:lnTo>
                  <a:close/>
                  <a:moveTo>
                    <a:pt x="24" y="158"/>
                  </a:moveTo>
                  <a:cubicBezTo>
                    <a:pt x="23" y="158"/>
                    <a:pt x="21" y="157"/>
                    <a:pt x="20" y="156"/>
                  </a:cubicBezTo>
                  <a:cubicBezTo>
                    <a:pt x="20" y="143"/>
                    <a:pt x="20" y="143"/>
                    <a:pt x="20" y="143"/>
                  </a:cubicBezTo>
                  <a:cubicBezTo>
                    <a:pt x="21" y="144"/>
                    <a:pt x="23" y="145"/>
                    <a:pt x="24" y="145"/>
                  </a:cubicBezTo>
                  <a:lnTo>
                    <a:pt x="24" y="158"/>
                  </a:lnTo>
                  <a:close/>
                  <a:moveTo>
                    <a:pt x="40" y="163"/>
                  </a:moveTo>
                  <a:cubicBezTo>
                    <a:pt x="37" y="163"/>
                    <a:pt x="34" y="162"/>
                    <a:pt x="32" y="161"/>
                  </a:cubicBezTo>
                  <a:cubicBezTo>
                    <a:pt x="32" y="148"/>
                    <a:pt x="32" y="148"/>
                    <a:pt x="32" y="148"/>
                  </a:cubicBezTo>
                  <a:cubicBezTo>
                    <a:pt x="35" y="149"/>
                    <a:pt x="37" y="149"/>
                    <a:pt x="40" y="150"/>
                  </a:cubicBezTo>
                  <a:lnTo>
                    <a:pt x="40" y="163"/>
                  </a:lnTo>
                  <a:close/>
                  <a:moveTo>
                    <a:pt x="56" y="166"/>
                  </a:moveTo>
                  <a:cubicBezTo>
                    <a:pt x="53" y="166"/>
                    <a:pt x="51" y="165"/>
                    <a:pt x="48" y="165"/>
                  </a:cubicBezTo>
                  <a:cubicBezTo>
                    <a:pt x="48" y="152"/>
                    <a:pt x="48" y="152"/>
                    <a:pt x="48" y="152"/>
                  </a:cubicBezTo>
                  <a:cubicBezTo>
                    <a:pt x="51" y="152"/>
                    <a:pt x="53" y="153"/>
                    <a:pt x="56" y="153"/>
                  </a:cubicBezTo>
                  <a:lnTo>
                    <a:pt x="56" y="166"/>
                  </a:lnTo>
                  <a:close/>
                  <a:moveTo>
                    <a:pt x="80" y="168"/>
                  </a:moveTo>
                  <a:cubicBezTo>
                    <a:pt x="74" y="168"/>
                    <a:pt x="69" y="167"/>
                    <a:pt x="64" y="167"/>
                  </a:cubicBezTo>
                  <a:cubicBezTo>
                    <a:pt x="64" y="154"/>
                    <a:pt x="64" y="154"/>
                    <a:pt x="64" y="154"/>
                  </a:cubicBezTo>
                  <a:cubicBezTo>
                    <a:pt x="69" y="155"/>
                    <a:pt x="75" y="155"/>
                    <a:pt x="80" y="155"/>
                  </a:cubicBezTo>
                  <a:lnTo>
                    <a:pt x="80" y="168"/>
                  </a:lnTo>
                  <a:close/>
                  <a:moveTo>
                    <a:pt x="104" y="168"/>
                  </a:moveTo>
                  <a:cubicBezTo>
                    <a:pt x="99" y="168"/>
                    <a:pt x="95" y="168"/>
                    <a:pt x="90" y="168"/>
                  </a:cubicBezTo>
                  <a:cubicBezTo>
                    <a:pt x="89" y="168"/>
                    <a:pt x="89" y="168"/>
                    <a:pt x="88" y="168"/>
                  </a:cubicBezTo>
                  <a:cubicBezTo>
                    <a:pt x="88" y="156"/>
                    <a:pt x="88" y="156"/>
                    <a:pt x="88" y="156"/>
                  </a:cubicBezTo>
                  <a:cubicBezTo>
                    <a:pt x="89" y="156"/>
                    <a:pt x="89" y="156"/>
                    <a:pt x="90" y="156"/>
                  </a:cubicBezTo>
                  <a:cubicBezTo>
                    <a:pt x="95" y="156"/>
                    <a:pt x="99" y="155"/>
                    <a:pt x="104" y="155"/>
                  </a:cubicBezTo>
                  <a:lnTo>
                    <a:pt x="104" y="168"/>
                  </a:lnTo>
                  <a:close/>
                  <a:moveTo>
                    <a:pt x="132" y="165"/>
                  </a:moveTo>
                  <a:cubicBezTo>
                    <a:pt x="126" y="166"/>
                    <a:pt x="119" y="167"/>
                    <a:pt x="112" y="167"/>
                  </a:cubicBezTo>
                  <a:cubicBezTo>
                    <a:pt x="112" y="155"/>
                    <a:pt x="112" y="155"/>
                    <a:pt x="112" y="155"/>
                  </a:cubicBezTo>
                  <a:cubicBezTo>
                    <a:pt x="119" y="154"/>
                    <a:pt x="126" y="153"/>
                    <a:pt x="132" y="152"/>
                  </a:cubicBezTo>
                  <a:lnTo>
                    <a:pt x="132" y="165"/>
                  </a:lnTo>
                  <a:close/>
                  <a:moveTo>
                    <a:pt x="148" y="161"/>
                  </a:moveTo>
                  <a:cubicBezTo>
                    <a:pt x="146" y="162"/>
                    <a:pt x="143" y="163"/>
                    <a:pt x="140" y="163"/>
                  </a:cubicBezTo>
                  <a:cubicBezTo>
                    <a:pt x="140" y="150"/>
                    <a:pt x="140" y="150"/>
                    <a:pt x="140" y="150"/>
                  </a:cubicBezTo>
                  <a:cubicBezTo>
                    <a:pt x="143" y="149"/>
                    <a:pt x="145" y="149"/>
                    <a:pt x="148" y="148"/>
                  </a:cubicBezTo>
                  <a:lnTo>
                    <a:pt x="148" y="161"/>
                  </a:lnTo>
                  <a:close/>
                  <a:moveTo>
                    <a:pt x="160" y="156"/>
                  </a:moveTo>
                  <a:cubicBezTo>
                    <a:pt x="159" y="157"/>
                    <a:pt x="157" y="158"/>
                    <a:pt x="156" y="158"/>
                  </a:cubicBezTo>
                  <a:cubicBezTo>
                    <a:pt x="156" y="145"/>
                    <a:pt x="156" y="145"/>
                    <a:pt x="156" y="145"/>
                  </a:cubicBezTo>
                  <a:cubicBezTo>
                    <a:pt x="157" y="145"/>
                    <a:pt x="159" y="144"/>
                    <a:pt x="160" y="143"/>
                  </a:cubicBezTo>
                  <a:lnTo>
                    <a:pt x="160" y="156"/>
                  </a:lnTo>
                  <a:close/>
                  <a:moveTo>
                    <a:pt x="172" y="142"/>
                  </a:moveTo>
                  <a:cubicBezTo>
                    <a:pt x="172" y="145"/>
                    <a:pt x="171" y="148"/>
                    <a:pt x="168" y="151"/>
                  </a:cubicBezTo>
                  <a:cubicBezTo>
                    <a:pt x="168" y="139"/>
                    <a:pt x="168" y="139"/>
                    <a:pt x="168" y="139"/>
                  </a:cubicBezTo>
                  <a:cubicBezTo>
                    <a:pt x="169" y="138"/>
                    <a:pt x="171" y="137"/>
                    <a:pt x="172" y="136"/>
                  </a:cubicBezTo>
                  <a:lnTo>
                    <a:pt x="172" y="142"/>
                  </a:lnTo>
                  <a:close/>
                  <a:moveTo>
                    <a:pt x="172" y="121"/>
                  </a:moveTo>
                  <a:cubicBezTo>
                    <a:pt x="172" y="134"/>
                    <a:pt x="138" y="148"/>
                    <a:pt x="90" y="148"/>
                  </a:cubicBezTo>
                  <a:cubicBezTo>
                    <a:pt x="42" y="148"/>
                    <a:pt x="8" y="134"/>
                    <a:pt x="8" y="121"/>
                  </a:cubicBezTo>
                  <a:cubicBezTo>
                    <a:pt x="8" y="118"/>
                    <a:pt x="11" y="114"/>
                    <a:pt x="17" y="110"/>
                  </a:cubicBezTo>
                  <a:cubicBezTo>
                    <a:pt x="30" y="125"/>
                    <a:pt x="67" y="132"/>
                    <a:pt x="102" y="132"/>
                  </a:cubicBezTo>
                  <a:cubicBezTo>
                    <a:pt x="128" y="132"/>
                    <a:pt x="154" y="129"/>
                    <a:pt x="172" y="121"/>
                  </a:cubicBezTo>
                  <a:cubicBezTo>
                    <a:pt x="172" y="121"/>
                    <a:pt x="172" y="121"/>
                    <a:pt x="172" y="121"/>
                  </a:cubicBezTo>
                  <a:close/>
                  <a:moveTo>
                    <a:pt x="32" y="113"/>
                  </a:moveTo>
                  <a:cubicBezTo>
                    <a:pt x="32" y="100"/>
                    <a:pt x="32" y="100"/>
                    <a:pt x="32" y="100"/>
                  </a:cubicBezTo>
                  <a:cubicBezTo>
                    <a:pt x="33" y="100"/>
                    <a:pt x="35" y="101"/>
                    <a:pt x="36" y="101"/>
                  </a:cubicBezTo>
                  <a:cubicBezTo>
                    <a:pt x="36" y="115"/>
                    <a:pt x="36" y="115"/>
                    <a:pt x="36" y="115"/>
                  </a:cubicBezTo>
                  <a:cubicBezTo>
                    <a:pt x="35" y="114"/>
                    <a:pt x="33" y="113"/>
                    <a:pt x="32" y="113"/>
                  </a:cubicBezTo>
                  <a:close/>
                  <a:moveTo>
                    <a:pt x="44" y="117"/>
                  </a:moveTo>
                  <a:cubicBezTo>
                    <a:pt x="44" y="104"/>
                    <a:pt x="44" y="104"/>
                    <a:pt x="44" y="104"/>
                  </a:cubicBezTo>
                  <a:cubicBezTo>
                    <a:pt x="47" y="105"/>
                    <a:pt x="49" y="105"/>
                    <a:pt x="52" y="106"/>
                  </a:cubicBezTo>
                  <a:cubicBezTo>
                    <a:pt x="52" y="119"/>
                    <a:pt x="52" y="119"/>
                    <a:pt x="52" y="119"/>
                  </a:cubicBezTo>
                  <a:cubicBezTo>
                    <a:pt x="49" y="119"/>
                    <a:pt x="46" y="118"/>
                    <a:pt x="44" y="117"/>
                  </a:cubicBezTo>
                  <a:close/>
                  <a:moveTo>
                    <a:pt x="60" y="121"/>
                  </a:moveTo>
                  <a:cubicBezTo>
                    <a:pt x="60" y="108"/>
                    <a:pt x="60" y="108"/>
                    <a:pt x="60" y="108"/>
                  </a:cubicBezTo>
                  <a:cubicBezTo>
                    <a:pt x="63" y="108"/>
                    <a:pt x="65" y="109"/>
                    <a:pt x="68" y="109"/>
                  </a:cubicBezTo>
                  <a:cubicBezTo>
                    <a:pt x="68" y="122"/>
                    <a:pt x="68" y="122"/>
                    <a:pt x="68" y="122"/>
                  </a:cubicBezTo>
                  <a:cubicBezTo>
                    <a:pt x="65" y="122"/>
                    <a:pt x="63" y="121"/>
                    <a:pt x="60" y="121"/>
                  </a:cubicBezTo>
                  <a:close/>
                  <a:moveTo>
                    <a:pt x="76" y="123"/>
                  </a:moveTo>
                  <a:cubicBezTo>
                    <a:pt x="76" y="110"/>
                    <a:pt x="76" y="110"/>
                    <a:pt x="76" y="110"/>
                  </a:cubicBezTo>
                  <a:cubicBezTo>
                    <a:pt x="81" y="111"/>
                    <a:pt x="87" y="111"/>
                    <a:pt x="92" y="111"/>
                  </a:cubicBezTo>
                  <a:cubicBezTo>
                    <a:pt x="92" y="124"/>
                    <a:pt x="92" y="124"/>
                    <a:pt x="92" y="124"/>
                  </a:cubicBezTo>
                  <a:cubicBezTo>
                    <a:pt x="86" y="124"/>
                    <a:pt x="81" y="124"/>
                    <a:pt x="76" y="123"/>
                  </a:cubicBezTo>
                  <a:close/>
                  <a:moveTo>
                    <a:pt x="100" y="124"/>
                  </a:moveTo>
                  <a:cubicBezTo>
                    <a:pt x="100" y="112"/>
                    <a:pt x="100" y="112"/>
                    <a:pt x="100" y="112"/>
                  </a:cubicBezTo>
                  <a:cubicBezTo>
                    <a:pt x="101" y="112"/>
                    <a:pt x="101" y="112"/>
                    <a:pt x="102" y="112"/>
                  </a:cubicBezTo>
                  <a:cubicBezTo>
                    <a:pt x="107" y="112"/>
                    <a:pt x="111" y="112"/>
                    <a:pt x="116" y="111"/>
                  </a:cubicBezTo>
                  <a:cubicBezTo>
                    <a:pt x="116" y="124"/>
                    <a:pt x="116" y="124"/>
                    <a:pt x="116" y="124"/>
                  </a:cubicBezTo>
                  <a:cubicBezTo>
                    <a:pt x="111" y="124"/>
                    <a:pt x="107" y="124"/>
                    <a:pt x="102" y="124"/>
                  </a:cubicBezTo>
                  <a:cubicBezTo>
                    <a:pt x="101" y="124"/>
                    <a:pt x="101" y="124"/>
                    <a:pt x="100" y="124"/>
                  </a:cubicBezTo>
                  <a:close/>
                  <a:moveTo>
                    <a:pt x="124" y="123"/>
                  </a:moveTo>
                  <a:cubicBezTo>
                    <a:pt x="124" y="111"/>
                    <a:pt x="124" y="111"/>
                    <a:pt x="124" y="111"/>
                  </a:cubicBezTo>
                  <a:cubicBezTo>
                    <a:pt x="131" y="110"/>
                    <a:pt x="138" y="109"/>
                    <a:pt x="144" y="108"/>
                  </a:cubicBezTo>
                  <a:cubicBezTo>
                    <a:pt x="144" y="121"/>
                    <a:pt x="144" y="121"/>
                    <a:pt x="144" y="121"/>
                  </a:cubicBezTo>
                  <a:cubicBezTo>
                    <a:pt x="138" y="122"/>
                    <a:pt x="131" y="123"/>
                    <a:pt x="124" y="123"/>
                  </a:cubicBezTo>
                  <a:close/>
                  <a:moveTo>
                    <a:pt x="152" y="119"/>
                  </a:moveTo>
                  <a:cubicBezTo>
                    <a:pt x="152" y="106"/>
                    <a:pt x="152" y="106"/>
                    <a:pt x="152" y="106"/>
                  </a:cubicBezTo>
                  <a:cubicBezTo>
                    <a:pt x="155" y="105"/>
                    <a:pt x="157" y="105"/>
                    <a:pt x="160" y="104"/>
                  </a:cubicBezTo>
                  <a:cubicBezTo>
                    <a:pt x="160" y="117"/>
                    <a:pt x="160" y="117"/>
                    <a:pt x="160" y="117"/>
                  </a:cubicBezTo>
                  <a:cubicBezTo>
                    <a:pt x="158" y="118"/>
                    <a:pt x="155" y="119"/>
                    <a:pt x="152" y="119"/>
                  </a:cubicBezTo>
                  <a:close/>
                  <a:moveTo>
                    <a:pt x="172" y="113"/>
                  </a:moveTo>
                  <a:cubicBezTo>
                    <a:pt x="171" y="113"/>
                    <a:pt x="169" y="114"/>
                    <a:pt x="168" y="115"/>
                  </a:cubicBezTo>
                  <a:cubicBezTo>
                    <a:pt x="168" y="101"/>
                    <a:pt x="168" y="101"/>
                    <a:pt x="168" y="101"/>
                  </a:cubicBezTo>
                  <a:cubicBezTo>
                    <a:pt x="169" y="101"/>
                    <a:pt x="171" y="100"/>
                    <a:pt x="172" y="100"/>
                  </a:cubicBezTo>
                  <a:lnTo>
                    <a:pt x="172" y="113"/>
                  </a:lnTo>
                  <a:close/>
                  <a:moveTo>
                    <a:pt x="184" y="98"/>
                  </a:moveTo>
                  <a:cubicBezTo>
                    <a:pt x="184" y="101"/>
                    <a:pt x="183" y="104"/>
                    <a:pt x="180" y="107"/>
                  </a:cubicBezTo>
                  <a:cubicBezTo>
                    <a:pt x="180" y="95"/>
                    <a:pt x="180" y="95"/>
                    <a:pt x="180" y="95"/>
                  </a:cubicBezTo>
                  <a:cubicBezTo>
                    <a:pt x="181" y="94"/>
                    <a:pt x="183" y="93"/>
                    <a:pt x="184" y="92"/>
                  </a:cubicBezTo>
                  <a:lnTo>
                    <a:pt x="184" y="98"/>
                  </a:lnTo>
                  <a:close/>
                  <a:moveTo>
                    <a:pt x="102" y="104"/>
                  </a:moveTo>
                  <a:cubicBezTo>
                    <a:pt x="54" y="104"/>
                    <a:pt x="20" y="90"/>
                    <a:pt x="20" y="78"/>
                  </a:cubicBezTo>
                  <a:cubicBezTo>
                    <a:pt x="20" y="77"/>
                    <a:pt x="20" y="77"/>
                    <a:pt x="20" y="76"/>
                  </a:cubicBezTo>
                  <a:cubicBezTo>
                    <a:pt x="38" y="84"/>
                    <a:pt x="64" y="88"/>
                    <a:pt x="90" y="88"/>
                  </a:cubicBezTo>
                  <a:cubicBezTo>
                    <a:pt x="125" y="88"/>
                    <a:pt x="162" y="81"/>
                    <a:pt x="175" y="66"/>
                  </a:cubicBezTo>
                  <a:cubicBezTo>
                    <a:pt x="181" y="70"/>
                    <a:pt x="184" y="74"/>
                    <a:pt x="184" y="78"/>
                  </a:cubicBezTo>
                  <a:cubicBezTo>
                    <a:pt x="184" y="90"/>
                    <a:pt x="150" y="104"/>
                    <a:pt x="102" y="104"/>
                  </a:cubicBezTo>
                  <a:close/>
                </a:path>
              </a:pathLst>
            </a:custGeom>
            <a:solidFill>
              <a:srgbClr val="F37FE9"/>
            </a:solidFill>
            <a:ln>
              <a:noFill/>
            </a:ln>
            <a:effectLst>
              <a:outerShdw blurRad="190500" sx="102000" sy="102000" algn="ctr" rotWithShape="0">
                <a:schemeClr val="accent5">
                  <a:alpha val="40000"/>
                </a:schemeClr>
              </a:outerShdw>
            </a:effectLst>
          </p:spPr>
          <p:txBody>
            <a:bodyPr vert="horz" wrap="square" lIns="91440" tIns="45720" rIns="91440" bIns="45720" numCol="1" anchor="t" anchorCtr="0" compatLnSpc="1"/>
            <a:lstStyle/>
            <a:p>
              <a:endParaRPr lang="en-US"/>
            </a:p>
          </p:txBody>
        </p:sp>
      </p:grpSp>
      <p:pic>
        <p:nvPicPr>
          <p:cNvPr id="18" name="图片 1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197815" y="1018752"/>
            <a:ext cx="8233154" cy="623415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2" presetClass="entr" presetSubtype="4" decel="100000"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par>
                                <p:cTn id="15" presetID="2" presetClass="entr" presetSubtype="4" decel="100000" fill="hold" nodeType="withEffect">
                                  <p:stCondLst>
                                    <p:cond delay="100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占位符 9"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PicPr>
            <a:picLocks noChangeAspect="1"/>
          </p:cNvPicPr>
          <p:nvPr/>
        </p:nvPicPr>
        <p:blipFill>
          <a:blip r:embed="rId1" cstate="print">
            <a:extLst>
              <a:ext uri="{28A0092B-C50C-407E-A947-70E740481C1C}">
                <a14:useLocalDpi xmlns:a14="http://schemas.microsoft.com/office/drawing/2010/main" val="0"/>
              </a:ext>
            </a:extLst>
          </a:blip>
          <a:srcRect t="1212" b="1212"/>
          <a:stretch>
            <a:fillRect/>
          </a:stretch>
        </p:blipFill>
        <p:spPr>
          <a:xfrm>
            <a:off x="1200150" y="1028700"/>
            <a:ext cx="7467600" cy="4857750"/>
          </a:xfrm>
          <a:custGeom>
            <a:avLst/>
            <a:gdLst>
              <a:gd name="connsiteX0" fmla="*/ 161957 w 7867650"/>
              <a:gd name="connsiteY0" fmla="*/ 0 h 4857750"/>
              <a:gd name="connsiteX1" fmla="*/ 7705693 w 7867650"/>
              <a:gd name="connsiteY1" fmla="*/ 0 h 4857750"/>
              <a:gd name="connsiteX2" fmla="*/ 7867650 w 7867650"/>
              <a:gd name="connsiteY2" fmla="*/ 161957 h 4857750"/>
              <a:gd name="connsiteX3" fmla="*/ 7867650 w 7867650"/>
              <a:gd name="connsiteY3" fmla="*/ 4695793 h 4857750"/>
              <a:gd name="connsiteX4" fmla="*/ 7705693 w 7867650"/>
              <a:gd name="connsiteY4" fmla="*/ 4857750 h 4857750"/>
              <a:gd name="connsiteX5" fmla="*/ 161957 w 7867650"/>
              <a:gd name="connsiteY5" fmla="*/ 4857750 h 4857750"/>
              <a:gd name="connsiteX6" fmla="*/ 0 w 7867650"/>
              <a:gd name="connsiteY6" fmla="*/ 4695793 h 4857750"/>
              <a:gd name="connsiteX7" fmla="*/ 0 w 7867650"/>
              <a:gd name="connsiteY7" fmla="*/ 161957 h 4857750"/>
              <a:gd name="connsiteX8" fmla="*/ 161957 w 7867650"/>
              <a:gd name="connsiteY8" fmla="*/ 0 h 4857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867650" h="4857750">
                <a:moveTo>
                  <a:pt x="161957" y="0"/>
                </a:moveTo>
                <a:lnTo>
                  <a:pt x="7705693" y="0"/>
                </a:lnTo>
                <a:cubicBezTo>
                  <a:pt x="7795139" y="0"/>
                  <a:pt x="7867650" y="72511"/>
                  <a:pt x="7867650" y="161957"/>
                </a:cubicBezTo>
                <a:lnTo>
                  <a:pt x="7867650" y="4695793"/>
                </a:lnTo>
                <a:cubicBezTo>
                  <a:pt x="7867650" y="4785239"/>
                  <a:pt x="7795139" y="4857750"/>
                  <a:pt x="7705693" y="4857750"/>
                </a:cubicBezTo>
                <a:lnTo>
                  <a:pt x="161957" y="4857750"/>
                </a:lnTo>
                <a:cubicBezTo>
                  <a:pt x="72511" y="4857750"/>
                  <a:pt x="0" y="4785239"/>
                  <a:pt x="0" y="4695793"/>
                </a:cubicBezTo>
                <a:lnTo>
                  <a:pt x="0" y="161957"/>
                </a:lnTo>
                <a:cubicBezTo>
                  <a:pt x="0" y="72511"/>
                  <a:pt x="72511" y="0"/>
                  <a:pt x="161957" y="0"/>
                </a:cubicBezTo>
                <a:close/>
              </a:path>
            </a:pathLst>
          </a:custGeom>
        </p:spPr>
      </p:pic>
      <p:sp>
        <p:nvSpPr>
          <p:cNvPr id="3" name="Rounded Rectangle 3"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p:nvPr/>
        </p:nvSpPr>
        <p:spPr>
          <a:xfrm>
            <a:off x="2990850" y="1657350"/>
            <a:ext cx="8105775" cy="3600450"/>
          </a:xfrm>
          <a:prstGeom prst="roundRect">
            <a:avLst>
              <a:gd name="adj" fmla="val 1985"/>
            </a:avLst>
          </a:prstGeom>
          <a:solidFill>
            <a:schemeClr val="bg1">
              <a:alpha val="95000"/>
            </a:schemeClr>
          </a:solidFill>
          <a:ln>
            <a:noFill/>
          </a:ln>
          <a:effectLst>
            <a:outerShdw blurRad="863600" dist="381000" dir="5400000" sx="95000" sy="95000" algn="t"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15"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txBox="1"/>
          <p:nvPr/>
        </p:nvSpPr>
        <p:spPr>
          <a:xfrm>
            <a:off x="3567406" y="2189725"/>
            <a:ext cx="3370423" cy="1323439"/>
          </a:xfrm>
          <a:prstGeom prst="rect">
            <a:avLst/>
          </a:prstGeom>
          <a:noFill/>
        </p:spPr>
        <p:txBody>
          <a:bodyPr wrap="square" rtlCol="0" anchor="b">
            <a:spAutoFit/>
          </a:bodyPr>
          <a:lstStyle/>
          <a:p>
            <a:r>
              <a:rPr lang="en-US" altLang="zh-CN" sz="4000" dirty="0">
                <a:solidFill>
                  <a:schemeClr val="tx1">
                    <a:lumMod val="65000"/>
                    <a:lumOff val="35000"/>
                  </a:schemeClr>
                </a:solidFill>
                <a:latin typeface="方正兰亭超细黑简体" panose="02000000000000000000" pitchFamily="2" charset="-122"/>
                <a:ea typeface="方正兰亭超细黑简体" panose="02000000000000000000" pitchFamily="2" charset="-122"/>
              </a:rPr>
              <a:t>5G</a:t>
            </a:r>
            <a:r>
              <a:rPr lang="zh-CN" altLang="en-US" sz="4000" dirty="0">
                <a:solidFill>
                  <a:schemeClr val="tx1">
                    <a:lumMod val="65000"/>
                    <a:lumOff val="35000"/>
                  </a:schemeClr>
                </a:solidFill>
                <a:latin typeface="方正兰亭超细黑简体" panose="02000000000000000000" pitchFamily="2" charset="-122"/>
                <a:ea typeface="方正兰亭超细黑简体" panose="02000000000000000000" pitchFamily="2" charset="-122"/>
              </a:rPr>
              <a:t>时代</a:t>
            </a:r>
            <a:endParaRPr lang="en-US" altLang="zh-CN" sz="4000" dirty="0">
              <a:solidFill>
                <a:schemeClr val="tx1">
                  <a:lumMod val="65000"/>
                  <a:lumOff val="35000"/>
                </a:schemeClr>
              </a:solidFill>
              <a:latin typeface="方正兰亭超细黑简体" panose="02000000000000000000" pitchFamily="2" charset="-122"/>
              <a:ea typeface="方正兰亭超细黑简体" panose="02000000000000000000" pitchFamily="2" charset="-122"/>
            </a:endParaRPr>
          </a:p>
          <a:p>
            <a:r>
              <a:rPr lang="zh-CN" altLang="en-US" sz="4000" dirty="0">
                <a:solidFill>
                  <a:schemeClr val="tx1">
                    <a:lumMod val="65000"/>
                    <a:lumOff val="35000"/>
                  </a:schemeClr>
                </a:solidFill>
                <a:latin typeface="方正兰亭超细黑简体" panose="02000000000000000000" pitchFamily="2" charset="-122"/>
                <a:ea typeface="方正兰亭超细黑简体" panose="02000000000000000000" pitchFamily="2" charset="-122"/>
              </a:rPr>
              <a:t>科技</a:t>
            </a:r>
            <a:endParaRPr lang="en-US" altLang="zh-CN" sz="4000" dirty="0">
              <a:solidFill>
                <a:schemeClr val="tx1">
                  <a:lumMod val="65000"/>
                  <a:lumOff val="35000"/>
                </a:schemeClr>
              </a:solidFill>
              <a:latin typeface="Montserrat SemiBold" panose="00000700000000000000" pitchFamily="2" charset="0"/>
            </a:endParaRPr>
          </a:p>
        </p:txBody>
      </p:sp>
      <p:grpSp>
        <p:nvGrpSpPr>
          <p:cNvPr id="5" name="Group 6"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3567406" y="3767104"/>
            <a:ext cx="3482942" cy="958321"/>
            <a:chOff x="3567406" y="3767104"/>
            <a:chExt cx="3482942" cy="958321"/>
          </a:xfrm>
        </p:grpSpPr>
        <p:sp>
          <p:nvSpPr>
            <p:cNvPr id="6" name="TextBox 16"/>
            <p:cNvSpPr txBox="1"/>
            <p:nvPr/>
          </p:nvSpPr>
          <p:spPr>
            <a:xfrm>
              <a:off x="3567406" y="3767104"/>
              <a:ext cx="3247503" cy="400110"/>
            </a:xfrm>
            <a:prstGeom prst="rect">
              <a:avLst/>
            </a:prstGeom>
            <a:noFill/>
          </p:spPr>
          <p:txBody>
            <a:bodyPr wrap="square" rtlCol="0" anchor="t">
              <a:spAutoFit/>
            </a:bodyPr>
            <a:lstStyle/>
            <a:p>
              <a:r>
                <a:rPr lang="en-US" sz="2000" dirty="0">
                  <a:solidFill>
                    <a:schemeClr val="tx1">
                      <a:lumMod val="65000"/>
                      <a:lumOff val="35000"/>
                    </a:schemeClr>
                  </a:solidFill>
                  <a:latin typeface="Montserrat" panose="00000500000000000000" pitchFamily="2" charset="0"/>
                </a:rPr>
                <a:t>Your text goes here</a:t>
              </a:r>
              <a:endParaRPr lang="en-US" sz="2000" dirty="0">
                <a:solidFill>
                  <a:schemeClr val="tx1">
                    <a:lumMod val="65000"/>
                    <a:lumOff val="35000"/>
                  </a:schemeClr>
                </a:solidFill>
                <a:latin typeface="Montserrat" panose="00000500000000000000" pitchFamily="2" charset="0"/>
              </a:endParaRPr>
            </a:p>
          </p:txBody>
        </p:sp>
        <p:sp>
          <p:nvSpPr>
            <p:cNvPr id="7" name="Rectangle 17"/>
            <p:cNvSpPr/>
            <p:nvPr/>
          </p:nvSpPr>
          <p:spPr>
            <a:xfrm>
              <a:off x="3567406" y="4152961"/>
              <a:ext cx="3482942" cy="572464"/>
            </a:xfrm>
            <a:prstGeom prst="rect">
              <a:avLst/>
            </a:prstGeom>
          </p:spPr>
          <p:txBody>
            <a:bodyPr wrap="square">
              <a:spAutoFit/>
            </a:bodyPr>
            <a:lstStyle/>
            <a:p>
              <a:pPr>
                <a:lnSpc>
                  <a:spcPct val="130000"/>
                </a:lnSpc>
              </a:pPr>
              <a:r>
                <a:rPr lang="id-ID" sz="12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DJs flock by when MTV ax quiz prog</a:t>
              </a:r>
              <a:endParaRPr lang="id-ID" sz="1200" dirty="0">
                <a:solidFill>
                  <a:schemeClr val="bg1">
                    <a:lumMod val="65000"/>
                  </a:schemeClr>
                </a:solidFill>
                <a:latin typeface="Segoe UI Light" panose="020B0502040204020203" pitchFamily="34" charset="0"/>
                <a:cs typeface="Segoe UI Light" panose="020B0502040204020203" pitchFamily="34" charset="0"/>
              </a:endParaRPr>
            </a:p>
          </p:txBody>
        </p:sp>
      </p:grpSp>
      <p:grpSp>
        <p:nvGrpSpPr>
          <p:cNvPr id="8" name="Group 1"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7526699" y="2226393"/>
            <a:ext cx="2931751" cy="572464"/>
            <a:chOff x="7526699" y="2226393"/>
            <a:chExt cx="2931751" cy="572464"/>
          </a:xfrm>
        </p:grpSpPr>
        <p:sp>
          <p:nvSpPr>
            <p:cNvPr id="9" name="AutoShape 46"/>
            <p:cNvSpPr/>
            <p:nvPr/>
          </p:nvSpPr>
          <p:spPr bwMode="auto">
            <a:xfrm>
              <a:off x="7526699" y="2267368"/>
              <a:ext cx="428661" cy="4286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rgbClr val="F37FE9"/>
            </a:solidFill>
            <a:ln>
              <a:noFill/>
            </a:ln>
            <a:effec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10" name="Rectangle 19"/>
            <p:cNvSpPr/>
            <p:nvPr/>
          </p:nvSpPr>
          <p:spPr>
            <a:xfrm>
              <a:off x="8113653" y="2226393"/>
              <a:ext cx="2344797" cy="572464"/>
            </a:xfrm>
            <a:prstGeom prst="rect">
              <a:avLst/>
            </a:prstGeom>
          </p:spPr>
          <p:txBody>
            <a:bodyPr wrap="square">
              <a:spAutoFit/>
            </a:bodyPr>
            <a:lstStyle/>
            <a:p>
              <a:pPr>
                <a:lnSpc>
                  <a:spcPct val="130000"/>
                </a:lnSpc>
              </a:pPr>
              <a:r>
                <a:rPr lang="id-ID" sz="1200" b="1" dirty="0">
                  <a:solidFill>
                    <a:schemeClr val="bg1">
                      <a:lumMod val="65000"/>
                    </a:schemeClr>
                  </a:solidFill>
                  <a:latin typeface="Segoe UI" panose="020B0502040204020203" pitchFamily="34" charset="0"/>
                  <a:cs typeface="Segoe UI" panose="020B0502040204020203" pitchFamily="34" charset="0"/>
                </a:rPr>
                <a:t>The quick, </a:t>
              </a:r>
              <a:r>
                <a:rPr lang="id-ID" sz="1200" dirty="0">
                  <a:solidFill>
                    <a:schemeClr val="bg1">
                      <a:lumMod val="65000"/>
                    </a:schemeClr>
                  </a:solidFill>
                  <a:latin typeface="Segoe UI Light" panose="020B0502040204020203" pitchFamily="34" charset="0"/>
                  <a:cs typeface="Segoe UI Light" panose="020B0502040204020203" pitchFamily="34" charset="0"/>
                </a:rPr>
                <a:t>brown fox jumps over a lazy dog. </a:t>
              </a:r>
              <a:endParaRPr lang="id-ID" sz="1200" dirty="0">
                <a:solidFill>
                  <a:schemeClr val="bg1">
                    <a:lumMod val="65000"/>
                  </a:schemeClr>
                </a:solidFill>
                <a:latin typeface="Segoe UI Light" panose="020B0502040204020203" pitchFamily="34" charset="0"/>
                <a:cs typeface="Segoe UI Light" panose="020B0502040204020203" pitchFamily="34" charset="0"/>
              </a:endParaRPr>
            </a:p>
          </p:txBody>
        </p:sp>
      </p:grpSp>
      <p:grpSp>
        <p:nvGrpSpPr>
          <p:cNvPr id="11" name="Group 5"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7526699" y="3022220"/>
            <a:ext cx="2825750" cy="1019190"/>
            <a:chOff x="7526699" y="3022220"/>
            <a:chExt cx="2825750" cy="1019190"/>
          </a:xfrm>
        </p:grpSpPr>
        <p:cxnSp>
          <p:nvCxnSpPr>
            <p:cNvPr id="12" name="Straight Connector 21"/>
            <p:cNvCxnSpPr/>
            <p:nvPr/>
          </p:nvCxnSpPr>
          <p:spPr>
            <a:xfrm>
              <a:off x="7526699" y="3022220"/>
              <a:ext cx="282575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23"/>
            <p:cNvCxnSpPr/>
            <p:nvPr/>
          </p:nvCxnSpPr>
          <p:spPr>
            <a:xfrm>
              <a:off x="7526699" y="4041410"/>
              <a:ext cx="282575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14" name="Rectangle 22"/>
          <p:cNvSpPr/>
          <p:nvPr/>
        </p:nvSpPr>
        <p:spPr>
          <a:xfrm>
            <a:off x="8113653" y="3245583"/>
            <a:ext cx="2344797" cy="572464"/>
          </a:xfrm>
          <a:prstGeom prst="rect">
            <a:avLst/>
          </a:prstGeom>
        </p:spPr>
        <p:txBody>
          <a:bodyPr wrap="square">
            <a:spAutoFit/>
          </a:bodyPr>
          <a:lstStyle/>
          <a:p>
            <a:pPr>
              <a:lnSpc>
                <a:spcPct val="130000"/>
              </a:lnSpc>
            </a:pPr>
            <a:r>
              <a:rPr lang="id-ID" sz="1200" b="1" dirty="0">
                <a:solidFill>
                  <a:schemeClr val="bg1">
                    <a:lumMod val="65000"/>
                  </a:schemeClr>
                </a:solidFill>
                <a:latin typeface="Segoe UI" panose="020B0502040204020203" pitchFamily="34" charset="0"/>
                <a:cs typeface="Segoe UI" panose="020B0502040204020203" pitchFamily="34" charset="0"/>
              </a:rPr>
              <a:t>The quick, </a:t>
            </a:r>
            <a:r>
              <a:rPr lang="id-ID" sz="1200" dirty="0">
                <a:solidFill>
                  <a:schemeClr val="bg1">
                    <a:lumMod val="65000"/>
                  </a:schemeClr>
                </a:solidFill>
                <a:latin typeface="Segoe UI Light" panose="020B0502040204020203" pitchFamily="34" charset="0"/>
                <a:cs typeface="Segoe UI Light" panose="020B0502040204020203" pitchFamily="34" charset="0"/>
              </a:rPr>
              <a:t>brown fox jumps over a lazy dog. </a:t>
            </a:r>
            <a:endParaRPr lang="id-ID" sz="1200" dirty="0">
              <a:solidFill>
                <a:schemeClr val="bg1">
                  <a:lumMod val="65000"/>
                </a:schemeClr>
              </a:solidFill>
              <a:latin typeface="Segoe UI Light" panose="020B0502040204020203" pitchFamily="34" charset="0"/>
              <a:cs typeface="Segoe UI Light" panose="020B0502040204020203" pitchFamily="34" charset="0"/>
            </a:endParaRPr>
          </a:p>
        </p:txBody>
      </p:sp>
      <p:grpSp>
        <p:nvGrpSpPr>
          <p:cNvPr id="15" name="Group 26"/>
          <p:cNvGrpSpPr/>
          <p:nvPr/>
        </p:nvGrpSpPr>
        <p:grpSpPr>
          <a:xfrm>
            <a:off x="7620634" y="3262741"/>
            <a:ext cx="319088" cy="464344"/>
            <a:chOff x="11078485" y="2115665"/>
            <a:chExt cx="319088" cy="464344"/>
          </a:xfrm>
          <a:solidFill>
            <a:srgbClr val="F37FE9"/>
          </a:solidFill>
        </p:grpSpPr>
        <p:sp>
          <p:nvSpPr>
            <p:cNvPr id="16" name="AutoShape 60"/>
            <p:cNvSpPr/>
            <p:nvPr/>
          </p:nvSpPr>
          <p:spPr bwMode="auto">
            <a:xfrm>
              <a:off x="11209454" y="2245840"/>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19"/>
                    <a:pt x="16769" y="0"/>
                    <a:pt x="10800" y="0"/>
                  </a:cubicBezTo>
                  <a:cubicBezTo>
                    <a:pt x="4830" y="0"/>
                    <a:pt x="0" y="4819"/>
                    <a:pt x="0" y="10800"/>
                  </a:cubicBezTo>
                  <a:cubicBezTo>
                    <a:pt x="0" y="16769"/>
                    <a:pt x="4830" y="21599"/>
                    <a:pt x="10800" y="21599"/>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17" name="AutoShape 61"/>
            <p:cNvSpPr/>
            <p:nvPr/>
          </p:nvSpPr>
          <p:spPr bwMode="auto">
            <a:xfrm>
              <a:off x="11209454" y="2420465"/>
              <a:ext cx="28575"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0" y="0"/>
                    <a:pt x="0" y="4830"/>
                    <a:pt x="0" y="10800"/>
                  </a:cubicBezTo>
                  <a:cubicBezTo>
                    <a:pt x="0" y="16769"/>
                    <a:pt x="4830" y="21599"/>
                    <a:pt x="10800" y="21599"/>
                  </a:cubicBezTo>
                  <a:cubicBezTo>
                    <a:pt x="16769" y="21599"/>
                    <a:pt x="21600" y="16769"/>
                    <a:pt x="21600" y="10800"/>
                  </a:cubicBezTo>
                  <a:cubicBezTo>
                    <a:pt x="21600" y="4830"/>
                    <a:pt x="16769"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18" name="AutoShape 62"/>
            <p:cNvSpPr/>
            <p:nvPr/>
          </p:nvSpPr>
          <p:spPr bwMode="auto">
            <a:xfrm>
              <a:off x="11122142" y="2333153"/>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0" y="0"/>
                    <a:pt x="0" y="4819"/>
                    <a:pt x="0" y="10800"/>
                  </a:cubicBezTo>
                  <a:cubicBezTo>
                    <a:pt x="0" y="16769"/>
                    <a:pt x="4830" y="21599"/>
                    <a:pt x="10800" y="21599"/>
                  </a:cubicBezTo>
                  <a:cubicBezTo>
                    <a:pt x="16769" y="21599"/>
                    <a:pt x="21600" y="16769"/>
                    <a:pt x="21600" y="10800"/>
                  </a:cubicBezTo>
                  <a:cubicBezTo>
                    <a:pt x="21600" y="4819"/>
                    <a:pt x="16769"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19" name="AutoShape 63"/>
            <p:cNvSpPr/>
            <p:nvPr/>
          </p:nvSpPr>
          <p:spPr bwMode="auto">
            <a:xfrm>
              <a:off x="11295973" y="2333153"/>
              <a:ext cx="29369"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4830" y="21599"/>
                    <a:pt x="10800" y="21599"/>
                  </a:cubicBezTo>
                  <a:cubicBezTo>
                    <a:pt x="16769" y="21599"/>
                    <a:pt x="21600" y="16769"/>
                    <a:pt x="21600" y="10800"/>
                  </a:cubicBezTo>
                  <a:cubicBezTo>
                    <a:pt x="21600" y="4819"/>
                    <a:pt x="16769" y="0"/>
                    <a:pt x="10800" y="0"/>
                  </a:cubicBezTo>
                  <a:cubicBezTo>
                    <a:pt x="4830" y="0"/>
                    <a:pt x="0" y="4819"/>
                    <a:pt x="0" y="1080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20" name="AutoShape 64"/>
            <p:cNvSpPr/>
            <p:nvPr/>
          </p:nvSpPr>
          <p:spPr bwMode="auto">
            <a:xfrm>
              <a:off x="11150717" y="2391097"/>
              <a:ext cx="29369" cy="29369"/>
            </a:xfrm>
            <a:custGeom>
              <a:avLst/>
              <a:gdLst>
                <a:gd name="T0" fmla="+- 0 10802 965"/>
                <a:gd name="T1" fmla="*/ T0 w 19675"/>
                <a:gd name="T2" fmla="+- 0 10800 961"/>
                <a:gd name="T3" fmla="*/ 10800 h 19678"/>
                <a:gd name="T4" fmla="+- 0 10802 965"/>
                <a:gd name="T5" fmla="*/ T4 w 19675"/>
                <a:gd name="T6" fmla="+- 0 10800 961"/>
                <a:gd name="T7" fmla="*/ 10800 h 19678"/>
                <a:gd name="T8" fmla="+- 0 10802 965"/>
                <a:gd name="T9" fmla="*/ T8 w 19675"/>
                <a:gd name="T10" fmla="+- 0 10800 961"/>
                <a:gd name="T11" fmla="*/ 10800 h 19678"/>
                <a:gd name="T12" fmla="+- 0 10802 965"/>
                <a:gd name="T13" fmla="*/ T12 w 19675"/>
                <a:gd name="T14" fmla="+- 0 10800 961"/>
                <a:gd name="T15" fmla="*/ 10800 h 19678"/>
              </a:gdLst>
              <a:ahLst/>
              <a:cxnLst>
                <a:cxn ang="0">
                  <a:pos x="T1" y="T3"/>
                </a:cxn>
                <a:cxn ang="0">
                  <a:pos x="T5" y="T7"/>
                </a:cxn>
                <a:cxn ang="0">
                  <a:pos x="T9" y="T11"/>
                </a:cxn>
                <a:cxn ang="0">
                  <a:pos x="T13" y="T15"/>
                </a:cxn>
              </a:cxnLst>
              <a:rect l="0" t="0" r="r" b="b"/>
              <a:pathLst>
                <a:path w="19675" h="19678">
                  <a:moveTo>
                    <a:pt x="2894" y="2882"/>
                  </a:moveTo>
                  <a:cubicBezTo>
                    <a:pt x="-965" y="6725"/>
                    <a:pt x="-965" y="12952"/>
                    <a:pt x="2894" y="16795"/>
                  </a:cubicBezTo>
                  <a:cubicBezTo>
                    <a:pt x="6734" y="20638"/>
                    <a:pt x="12935" y="20638"/>
                    <a:pt x="16794" y="16795"/>
                  </a:cubicBezTo>
                  <a:cubicBezTo>
                    <a:pt x="20634" y="12952"/>
                    <a:pt x="20634" y="6725"/>
                    <a:pt x="16794" y="2882"/>
                  </a:cubicBezTo>
                  <a:cubicBezTo>
                    <a:pt x="12935" y="-961"/>
                    <a:pt x="6734" y="-961"/>
                    <a:pt x="2894" y="2882"/>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21" name="AutoShape 65"/>
            <p:cNvSpPr/>
            <p:nvPr/>
          </p:nvSpPr>
          <p:spPr bwMode="auto">
            <a:xfrm>
              <a:off x="11150717" y="2275209"/>
              <a:ext cx="29369" cy="29369"/>
            </a:xfrm>
            <a:custGeom>
              <a:avLst/>
              <a:gdLst>
                <a:gd name="T0" fmla="+- 0 10801 962"/>
                <a:gd name="T1" fmla="*/ T0 w 19678"/>
                <a:gd name="T2" fmla="+- 0 10801 965"/>
                <a:gd name="T3" fmla="*/ 10801 h 19673"/>
                <a:gd name="T4" fmla="+- 0 10801 962"/>
                <a:gd name="T5" fmla="*/ T4 w 19678"/>
                <a:gd name="T6" fmla="+- 0 10801 965"/>
                <a:gd name="T7" fmla="*/ 10801 h 19673"/>
                <a:gd name="T8" fmla="+- 0 10801 962"/>
                <a:gd name="T9" fmla="*/ T8 w 19678"/>
                <a:gd name="T10" fmla="+- 0 10801 965"/>
                <a:gd name="T11" fmla="*/ 10801 h 19673"/>
                <a:gd name="T12" fmla="+- 0 10801 962"/>
                <a:gd name="T13" fmla="*/ T12 w 19678"/>
                <a:gd name="T14" fmla="+- 0 10801 965"/>
                <a:gd name="T15" fmla="*/ 10801 h 19673"/>
              </a:gdLst>
              <a:ahLst/>
              <a:cxnLst>
                <a:cxn ang="0">
                  <a:pos x="T1" y="T3"/>
                </a:cxn>
                <a:cxn ang="0">
                  <a:pos x="T5" y="T7"/>
                </a:cxn>
                <a:cxn ang="0">
                  <a:pos x="T9" y="T11"/>
                </a:cxn>
                <a:cxn ang="0">
                  <a:pos x="T13" y="T15"/>
                </a:cxn>
              </a:cxnLst>
              <a:rect l="0" t="0" r="r" b="b"/>
              <a:pathLst>
                <a:path w="19678" h="19673">
                  <a:moveTo>
                    <a:pt x="2897" y="2894"/>
                  </a:moveTo>
                  <a:cubicBezTo>
                    <a:pt x="-962" y="6734"/>
                    <a:pt x="-962" y="12935"/>
                    <a:pt x="2877" y="16785"/>
                  </a:cubicBezTo>
                  <a:cubicBezTo>
                    <a:pt x="6737" y="20635"/>
                    <a:pt x="12938" y="20635"/>
                    <a:pt x="16797" y="16785"/>
                  </a:cubicBezTo>
                  <a:cubicBezTo>
                    <a:pt x="20638" y="12935"/>
                    <a:pt x="20638" y="6734"/>
                    <a:pt x="16797" y="2894"/>
                  </a:cubicBezTo>
                  <a:cubicBezTo>
                    <a:pt x="12938" y="-965"/>
                    <a:pt x="6737" y="-965"/>
                    <a:pt x="2897" y="2894"/>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22" name="AutoShape 66"/>
            <p:cNvSpPr/>
            <p:nvPr/>
          </p:nvSpPr>
          <p:spPr bwMode="auto">
            <a:xfrm>
              <a:off x="11267398" y="2391097"/>
              <a:ext cx="28575" cy="29369"/>
            </a:xfrm>
            <a:custGeom>
              <a:avLst/>
              <a:gdLst>
                <a:gd name="T0" fmla="+- 0 10800 961"/>
                <a:gd name="T1" fmla="*/ T0 w 19678"/>
                <a:gd name="T2" fmla="+- 0 10800 961"/>
                <a:gd name="T3" fmla="*/ 10800 h 19678"/>
                <a:gd name="T4" fmla="+- 0 10800 961"/>
                <a:gd name="T5" fmla="*/ T4 w 19678"/>
                <a:gd name="T6" fmla="+- 0 10800 961"/>
                <a:gd name="T7" fmla="*/ 10800 h 19678"/>
                <a:gd name="T8" fmla="+- 0 10800 961"/>
                <a:gd name="T9" fmla="*/ T8 w 19678"/>
                <a:gd name="T10" fmla="+- 0 10800 961"/>
                <a:gd name="T11" fmla="*/ 10800 h 19678"/>
                <a:gd name="T12" fmla="+- 0 10800 961"/>
                <a:gd name="T13" fmla="*/ T12 w 19678"/>
                <a:gd name="T14" fmla="+- 0 10800 961"/>
                <a:gd name="T15" fmla="*/ 10800 h 19678"/>
              </a:gdLst>
              <a:ahLst/>
              <a:cxnLst>
                <a:cxn ang="0">
                  <a:pos x="T1" y="T3"/>
                </a:cxn>
                <a:cxn ang="0">
                  <a:pos x="T5" y="T7"/>
                </a:cxn>
                <a:cxn ang="0">
                  <a:pos x="T9" y="T11"/>
                </a:cxn>
                <a:cxn ang="0">
                  <a:pos x="T13" y="T15"/>
                </a:cxn>
              </a:cxnLst>
              <a:rect l="0" t="0" r="r" b="b"/>
              <a:pathLst>
                <a:path w="19678" h="19678">
                  <a:moveTo>
                    <a:pt x="2882" y="2882"/>
                  </a:moveTo>
                  <a:cubicBezTo>
                    <a:pt x="-961" y="6725"/>
                    <a:pt x="-961" y="12952"/>
                    <a:pt x="2882" y="16795"/>
                  </a:cubicBezTo>
                  <a:cubicBezTo>
                    <a:pt x="6725" y="20638"/>
                    <a:pt x="12952" y="20638"/>
                    <a:pt x="16795" y="16795"/>
                  </a:cubicBezTo>
                  <a:cubicBezTo>
                    <a:pt x="20639" y="12952"/>
                    <a:pt x="20639" y="6725"/>
                    <a:pt x="16795" y="2882"/>
                  </a:cubicBezTo>
                  <a:cubicBezTo>
                    <a:pt x="12952" y="-961"/>
                    <a:pt x="6725" y="-961"/>
                    <a:pt x="2882" y="2882"/>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23" name="AutoShape 67"/>
            <p:cNvSpPr/>
            <p:nvPr/>
          </p:nvSpPr>
          <p:spPr bwMode="auto">
            <a:xfrm>
              <a:off x="11078485" y="2115665"/>
              <a:ext cx="319088"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9818" y="16200"/>
                  </a:moveTo>
                  <a:cubicBezTo>
                    <a:pt x="5486" y="16200"/>
                    <a:pt x="1963" y="13776"/>
                    <a:pt x="1963" y="10800"/>
                  </a:cubicBezTo>
                  <a:cubicBezTo>
                    <a:pt x="1963" y="7821"/>
                    <a:pt x="5486" y="5400"/>
                    <a:pt x="9818" y="5400"/>
                  </a:cubicBezTo>
                  <a:cubicBezTo>
                    <a:pt x="14148" y="5400"/>
                    <a:pt x="17672" y="7821"/>
                    <a:pt x="17672" y="10800"/>
                  </a:cubicBezTo>
                  <a:cubicBezTo>
                    <a:pt x="17672" y="13776"/>
                    <a:pt x="14148" y="16200"/>
                    <a:pt x="9818" y="16200"/>
                  </a:cubicBezTo>
                  <a:moveTo>
                    <a:pt x="13745" y="20249"/>
                  </a:moveTo>
                  <a:lnTo>
                    <a:pt x="5890" y="20249"/>
                  </a:lnTo>
                  <a:lnTo>
                    <a:pt x="4909" y="16613"/>
                  </a:lnTo>
                  <a:cubicBezTo>
                    <a:pt x="6358" y="17192"/>
                    <a:pt x="8019" y="17549"/>
                    <a:pt x="9818" y="17549"/>
                  </a:cubicBezTo>
                  <a:cubicBezTo>
                    <a:pt x="11614" y="17549"/>
                    <a:pt x="13277" y="17192"/>
                    <a:pt x="14727" y="16613"/>
                  </a:cubicBezTo>
                  <a:cubicBezTo>
                    <a:pt x="14727" y="16613"/>
                    <a:pt x="13745" y="20249"/>
                    <a:pt x="13745" y="20249"/>
                  </a:cubicBezTo>
                  <a:close/>
                  <a:moveTo>
                    <a:pt x="5992" y="1350"/>
                  </a:moveTo>
                  <a:lnTo>
                    <a:pt x="13847" y="1350"/>
                  </a:lnTo>
                  <a:lnTo>
                    <a:pt x="14828" y="4985"/>
                  </a:lnTo>
                  <a:cubicBezTo>
                    <a:pt x="13379" y="4406"/>
                    <a:pt x="11718" y="4050"/>
                    <a:pt x="9919" y="4050"/>
                  </a:cubicBezTo>
                  <a:cubicBezTo>
                    <a:pt x="8123" y="4050"/>
                    <a:pt x="6460" y="4406"/>
                    <a:pt x="5010" y="4985"/>
                  </a:cubicBezTo>
                  <a:cubicBezTo>
                    <a:pt x="5010" y="4985"/>
                    <a:pt x="5992" y="1350"/>
                    <a:pt x="5992" y="1350"/>
                  </a:cubicBezTo>
                  <a:close/>
                  <a:moveTo>
                    <a:pt x="19636" y="9450"/>
                  </a:moveTo>
                  <a:cubicBezTo>
                    <a:pt x="19567" y="9450"/>
                    <a:pt x="19509" y="9472"/>
                    <a:pt x="19442" y="9477"/>
                  </a:cubicBezTo>
                  <a:cubicBezTo>
                    <a:pt x="19101" y="8298"/>
                    <a:pt x="18294" y="7245"/>
                    <a:pt x="17187" y="6376"/>
                  </a:cubicBezTo>
                  <a:lnTo>
                    <a:pt x="15778" y="1102"/>
                  </a:lnTo>
                  <a:cubicBezTo>
                    <a:pt x="15605" y="464"/>
                    <a:pt x="14794" y="0"/>
                    <a:pt x="13847" y="0"/>
                  </a:cubicBezTo>
                  <a:lnTo>
                    <a:pt x="5992" y="0"/>
                  </a:lnTo>
                  <a:cubicBezTo>
                    <a:pt x="5047" y="0"/>
                    <a:pt x="4236" y="464"/>
                    <a:pt x="4061" y="1102"/>
                  </a:cubicBezTo>
                  <a:lnTo>
                    <a:pt x="2686" y="6198"/>
                  </a:lnTo>
                  <a:cubicBezTo>
                    <a:pt x="1037" y="7405"/>
                    <a:pt x="0" y="9012"/>
                    <a:pt x="0" y="10800"/>
                  </a:cubicBezTo>
                  <a:cubicBezTo>
                    <a:pt x="0" y="12542"/>
                    <a:pt x="995" y="14110"/>
                    <a:pt x="2573" y="15307"/>
                  </a:cubicBezTo>
                  <a:lnTo>
                    <a:pt x="3959" y="20496"/>
                  </a:lnTo>
                  <a:cubicBezTo>
                    <a:pt x="4132" y="21135"/>
                    <a:pt x="4943" y="21599"/>
                    <a:pt x="5890" y="21599"/>
                  </a:cubicBezTo>
                  <a:lnTo>
                    <a:pt x="13745" y="21599"/>
                  </a:lnTo>
                  <a:cubicBezTo>
                    <a:pt x="14690" y="21599"/>
                    <a:pt x="15501" y="21135"/>
                    <a:pt x="15676" y="20496"/>
                  </a:cubicBezTo>
                  <a:lnTo>
                    <a:pt x="17074" y="15311"/>
                  </a:lnTo>
                  <a:cubicBezTo>
                    <a:pt x="18242" y="14426"/>
                    <a:pt x="19089" y="13340"/>
                    <a:pt x="19442" y="12122"/>
                  </a:cubicBezTo>
                  <a:cubicBezTo>
                    <a:pt x="19509" y="12127"/>
                    <a:pt x="19567" y="12150"/>
                    <a:pt x="19636" y="12150"/>
                  </a:cubicBezTo>
                  <a:cubicBezTo>
                    <a:pt x="20719" y="12150"/>
                    <a:pt x="21600" y="11544"/>
                    <a:pt x="21600" y="10800"/>
                  </a:cubicBezTo>
                  <a:cubicBezTo>
                    <a:pt x="21600" y="10053"/>
                    <a:pt x="20719" y="9450"/>
                    <a:pt x="19636" y="945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24" name="AutoShape 68"/>
            <p:cNvSpPr/>
            <p:nvPr/>
          </p:nvSpPr>
          <p:spPr bwMode="auto">
            <a:xfrm>
              <a:off x="11209454" y="2275209"/>
              <a:ext cx="87313" cy="88106"/>
            </a:xfrm>
            <a:custGeom>
              <a:avLst/>
              <a:gdLst>
                <a:gd name="T0" fmla="*/ 10740 w 21481"/>
                <a:gd name="T1" fmla="+- 0 10860 120"/>
                <a:gd name="T2" fmla="*/ 10860 h 21480"/>
                <a:gd name="T3" fmla="*/ 10740 w 21481"/>
                <a:gd name="T4" fmla="+- 0 10860 120"/>
                <a:gd name="T5" fmla="*/ 10860 h 21480"/>
                <a:gd name="T6" fmla="*/ 10740 w 21481"/>
                <a:gd name="T7" fmla="+- 0 10860 120"/>
                <a:gd name="T8" fmla="*/ 10860 h 21480"/>
                <a:gd name="T9" fmla="*/ 10740 w 21481"/>
                <a:gd name="T10" fmla="+- 0 10860 120"/>
                <a:gd name="T11" fmla="*/ 10860 h 21480"/>
              </a:gdLst>
              <a:ahLst/>
              <a:cxnLst>
                <a:cxn ang="0">
                  <a:pos x="T0" y="T2"/>
                </a:cxn>
                <a:cxn ang="0">
                  <a:pos x="T3" y="T5"/>
                </a:cxn>
                <a:cxn ang="0">
                  <a:pos x="T6" y="T8"/>
                </a:cxn>
                <a:cxn ang="0">
                  <a:pos x="T9" y="T11"/>
                </a:cxn>
              </a:cxnLst>
              <a:rect l="0" t="0" r="r" b="b"/>
              <a:pathLst>
                <a:path w="21481" h="21480">
                  <a:moveTo>
                    <a:pt x="21127" y="346"/>
                  </a:moveTo>
                  <a:cubicBezTo>
                    <a:pt x="20697" y="-82"/>
                    <a:pt x="20002" y="-120"/>
                    <a:pt x="19516" y="270"/>
                  </a:cubicBezTo>
                  <a:lnTo>
                    <a:pt x="1055" y="15432"/>
                  </a:lnTo>
                  <a:cubicBezTo>
                    <a:pt x="375" y="16113"/>
                    <a:pt x="0" y="17012"/>
                    <a:pt x="0" y="17972"/>
                  </a:cubicBezTo>
                  <a:cubicBezTo>
                    <a:pt x="0" y="18902"/>
                    <a:pt x="361" y="19783"/>
                    <a:pt x="1027" y="20446"/>
                  </a:cubicBezTo>
                  <a:cubicBezTo>
                    <a:pt x="1694" y="21103"/>
                    <a:pt x="2583" y="21473"/>
                    <a:pt x="3542" y="21479"/>
                  </a:cubicBezTo>
                  <a:cubicBezTo>
                    <a:pt x="4431" y="21473"/>
                    <a:pt x="5354" y="21144"/>
                    <a:pt x="6028" y="20495"/>
                  </a:cubicBezTo>
                  <a:lnTo>
                    <a:pt x="12598" y="12627"/>
                  </a:lnTo>
                  <a:lnTo>
                    <a:pt x="21224" y="1935"/>
                  </a:lnTo>
                  <a:cubicBezTo>
                    <a:pt x="21600" y="1462"/>
                    <a:pt x="21558" y="771"/>
                    <a:pt x="21127" y="346"/>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grpSp>
      <p:sp>
        <p:nvSpPr>
          <p:cNvPr id="25" name="Rectangle 24"/>
          <p:cNvSpPr/>
          <p:nvPr/>
        </p:nvSpPr>
        <p:spPr>
          <a:xfrm>
            <a:off x="8113653" y="4264772"/>
            <a:ext cx="2344797" cy="572464"/>
          </a:xfrm>
          <a:prstGeom prst="rect">
            <a:avLst/>
          </a:prstGeom>
        </p:spPr>
        <p:txBody>
          <a:bodyPr wrap="square">
            <a:spAutoFit/>
          </a:bodyPr>
          <a:lstStyle/>
          <a:p>
            <a:pPr>
              <a:lnSpc>
                <a:spcPct val="130000"/>
              </a:lnSpc>
            </a:pPr>
            <a:r>
              <a:rPr lang="id-ID" sz="1200" b="1" dirty="0">
                <a:solidFill>
                  <a:schemeClr val="bg1">
                    <a:lumMod val="65000"/>
                  </a:schemeClr>
                </a:solidFill>
                <a:latin typeface="Segoe UI" panose="020B0502040204020203" pitchFamily="34" charset="0"/>
                <a:cs typeface="Segoe UI" panose="020B0502040204020203" pitchFamily="34" charset="0"/>
              </a:rPr>
              <a:t>The quick, </a:t>
            </a:r>
            <a:r>
              <a:rPr lang="id-ID" sz="1200" dirty="0">
                <a:solidFill>
                  <a:schemeClr val="bg1">
                    <a:lumMod val="65000"/>
                  </a:schemeClr>
                </a:solidFill>
                <a:latin typeface="Segoe UI Light" panose="020B0502040204020203" pitchFamily="34" charset="0"/>
                <a:cs typeface="Segoe UI Light" panose="020B0502040204020203" pitchFamily="34" charset="0"/>
              </a:rPr>
              <a:t>brown fox jumps over a lazy dog. </a:t>
            </a:r>
            <a:endParaRPr lang="id-ID" sz="1200" dirty="0">
              <a:solidFill>
                <a:schemeClr val="bg1">
                  <a:lumMod val="65000"/>
                </a:schemeClr>
              </a:solidFill>
              <a:latin typeface="Segoe UI Light" panose="020B0502040204020203" pitchFamily="34" charset="0"/>
              <a:cs typeface="Segoe UI Light" panose="020B0502040204020203" pitchFamily="34" charset="0"/>
            </a:endParaRPr>
          </a:p>
        </p:txBody>
      </p:sp>
      <p:grpSp>
        <p:nvGrpSpPr>
          <p:cNvPr id="26" name="Group 36"/>
          <p:cNvGrpSpPr/>
          <p:nvPr/>
        </p:nvGrpSpPr>
        <p:grpSpPr>
          <a:xfrm>
            <a:off x="7575749" y="4331494"/>
            <a:ext cx="439020" cy="439020"/>
            <a:chOff x="4427654" y="3049909"/>
            <a:chExt cx="464344" cy="464344"/>
          </a:xfrm>
          <a:solidFill>
            <a:srgbClr val="F37FE9"/>
          </a:solidFill>
        </p:grpSpPr>
        <p:sp>
          <p:nvSpPr>
            <p:cNvPr id="27" name="AutoShape 123"/>
            <p:cNvSpPr/>
            <p:nvPr/>
          </p:nvSpPr>
          <p:spPr bwMode="auto">
            <a:xfrm>
              <a:off x="4427654" y="304990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28" name="AutoShape 124"/>
            <p:cNvSpPr/>
            <p:nvPr/>
          </p:nvSpPr>
          <p:spPr bwMode="auto">
            <a:xfrm>
              <a:off x="4558623" y="318008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29" name="AutoShape 125"/>
            <p:cNvSpPr/>
            <p:nvPr/>
          </p:nvSpPr>
          <p:spPr bwMode="auto">
            <a:xfrm>
              <a:off x="4601485" y="322374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25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75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par>
                                <p:cTn id="12" presetID="10" presetClass="entr" presetSubtype="0" fill="hold" nodeType="withEffect">
                                  <p:stCondLst>
                                    <p:cond delay="100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par>
                                <p:cTn id="15" presetID="10" presetClass="entr" presetSubtype="0" fill="hold" nodeType="withEffect">
                                  <p:stCondLst>
                                    <p:cond delay="125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par>
                                <p:cTn id="18" presetID="10" presetClass="entr" presetSubtype="0" fill="hold" nodeType="withEffect">
                                  <p:stCondLst>
                                    <p:cond delay="125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0"/>
          <p:cNvSpPr/>
          <p:nvPr/>
        </p:nvSpPr>
        <p:spPr>
          <a:xfrm>
            <a:off x="6494410" y="3429000"/>
            <a:ext cx="4468230" cy="1077218"/>
          </a:xfrm>
          <a:prstGeom prst="rect">
            <a:avLst/>
          </a:prstGeom>
        </p:spPr>
        <p:txBody>
          <a:bodyPr wrap="square">
            <a:spAutoFit/>
          </a:bodyPr>
          <a:lstStyle/>
          <a:p>
            <a:r>
              <a:rPr lang="id-ID" sz="3200" dirty="0">
                <a:solidFill>
                  <a:schemeClr val="bg1"/>
                </a:solidFill>
                <a:latin typeface="Segoe UI Light" panose="020B0502040204020203" pitchFamily="34" charset="0"/>
                <a:cs typeface="Segoe UI Light" panose="020B0502040204020203" pitchFamily="34" charset="0"/>
              </a:rPr>
              <a:t>The quick, brown fox jumps over a lazy dog. </a:t>
            </a:r>
            <a:endParaRPr lang="id-ID" sz="3200" dirty="0">
              <a:solidFill>
                <a:schemeClr val="bg1"/>
              </a:solidFill>
              <a:latin typeface="Segoe UI Light" panose="020B0502040204020203" pitchFamily="34" charset="0"/>
              <a:cs typeface="Segoe UI Light" panose="020B0502040204020203" pitchFamily="34" charset="0"/>
            </a:endParaRPr>
          </a:p>
        </p:txBody>
      </p:sp>
      <p:sp>
        <p:nvSpPr>
          <p:cNvPr id="11" name="TextBox 21"/>
          <p:cNvSpPr txBox="1"/>
          <p:nvPr/>
        </p:nvSpPr>
        <p:spPr>
          <a:xfrm>
            <a:off x="6391302" y="1778166"/>
            <a:ext cx="4784698" cy="1569660"/>
          </a:xfrm>
          <a:prstGeom prst="rect">
            <a:avLst/>
          </a:prstGeom>
          <a:noFill/>
        </p:spPr>
        <p:txBody>
          <a:bodyPr wrap="square" rtlCol="0" anchor="t">
            <a:spAutoFit/>
          </a:bodyPr>
          <a:lstStyle/>
          <a:p>
            <a:r>
              <a:rPr lang="en-US" sz="9600" b="1" dirty="0">
                <a:solidFill>
                  <a:schemeClr val="bg1"/>
                </a:solidFill>
                <a:latin typeface="Montserrat" panose="00000500000000000000" pitchFamily="2" charset="0"/>
              </a:rPr>
              <a:t>THREE</a:t>
            </a:r>
            <a:endParaRPr lang="en-US" sz="9600" b="1" dirty="0">
              <a:solidFill>
                <a:schemeClr val="bg1"/>
              </a:solidFill>
              <a:latin typeface="Montserrat" panose="00000500000000000000" pitchFamily="2" charset="0"/>
            </a:endParaRPr>
          </a:p>
        </p:txBody>
      </p:sp>
      <p:pic>
        <p:nvPicPr>
          <p:cNvPr id="12" name="图片 1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40553" y="438180"/>
            <a:ext cx="4237096" cy="423709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 3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723298" y="-57621"/>
            <a:ext cx="5486400" cy="6858000"/>
          </a:xfrm>
          <a:prstGeom prst="rect">
            <a:avLst/>
          </a:prstGeom>
        </p:spPr>
      </p:pic>
      <p:sp>
        <p:nvSpPr>
          <p:cNvPr id="3" name="TextBox 51"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txBox="1"/>
          <p:nvPr/>
        </p:nvSpPr>
        <p:spPr>
          <a:xfrm>
            <a:off x="1534886" y="837345"/>
            <a:ext cx="2717849" cy="707886"/>
          </a:xfrm>
          <a:prstGeom prst="rect">
            <a:avLst/>
          </a:prstGeom>
          <a:noFill/>
        </p:spPr>
        <p:txBody>
          <a:bodyPr wrap="square" rtlCol="0" anchor="b">
            <a:spAutoFit/>
          </a:bodyPr>
          <a:lstStyle/>
          <a:p>
            <a:r>
              <a:rPr lang="en-US" altLang="zh-CN" sz="4000" dirty="0">
                <a:solidFill>
                  <a:schemeClr val="tx1">
                    <a:lumMod val="65000"/>
                    <a:lumOff val="35000"/>
                  </a:schemeClr>
                </a:solidFill>
                <a:latin typeface="方正兰亭超细黑简体" panose="02000000000000000000" pitchFamily="2" charset="-122"/>
                <a:ea typeface="方正兰亭超细黑简体" panose="02000000000000000000" pitchFamily="2" charset="-122"/>
              </a:rPr>
              <a:t>5G</a:t>
            </a:r>
            <a:r>
              <a:rPr lang="zh-CN" altLang="en-US" sz="4000" dirty="0">
                <a:solidFill>
                  <a:schemeClr val="tx1">
                    <a:lumMod val="65000"/>
                    <a:lumOff val="35000"/>
                  </a:schemeClr>
                </a:solidFill>
                <a:latin typeface="方正兰亭超细黑简体" panose="02000000000000000000" pitchFamily="2" charset="-122"/>
                <a:ea typeface="方正兰亭超细黑简体" panose="02000000000000000000" pitchFamily="2" charset="-122"/>
              </a:rPr>
              <a:t>时代</a:t>
            </a:r>
            <a:endParaRPr lang="en-US" altLang="zh-CN" sz="4000" dirty="0">
              <a:solidFill>
                <a:schemeClr val="tx1">
                  <a:lumMod val="65000"/>
                  <a:lumOff val="35000"/>
                </a:schemeClr>
              </a:solidFill>
              <a:latin typeface="Montserrat SemiBold" panose="00000700000000000000" pitchFamily="2" charset="0"/>
            </a:endParaRPr>
          </a:p>
        </p:txBody>
      </p:sp>
      <p:grpSp>
        <p:nvGrpSpPr>
          <p:cNvPr id="4" name="Group 5"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534885" y="1740443"/>
            <a:ext cx="3854734" cy="958321"/>
            <a:chOff x="1534885" y="1740443"/>
            <a:chExt cx="3854734" cy="958321"/>
          </a:xfrm>
        </p:grpSpPr>
        <p:sp>
          <p:nvSpPr>
            <p:cNvPr id="5" name="TextBox 61"/>
            <p:cNvSpPr txBox="1"/>
            <p:nvPr/>
          </p:nvSpPr>
          <p:spPr>
            <a:xfrm>
              <a:off x="1534886" y="1740443"/>
              <a:ext cx="2717849" cy="400110"/>
            </a:xfrm>
            <a:prstGeom prst="rect">
              <a:avLst/>
            </a:prstGeom>
            <a:noFill/>
          </p:spPr>
          <p:txBody>
            <a:bodyPr wrap="square" rtlCol="0" anchor="t">
              <a:spAutoFit/>
            </a:bodyPr>
            <a:lstStyle/>
            <a:p>
              <a:r>
                <a:rPr lang="en-US" sz="2000" dirty="0">
                  <a:solidFill>
                    <a:schemeClr val="tx1">
                      <a:lumMod val="65000"/>
                      <a:lumOff val="35000"/>
                    </a:schemeClr>
                  </a:solidFill>
                  <a:latin typeface="Montserrat" panose="00000500000000000000" pitchFamily="2" charset="0"/>
                </a:rPr>
                <a:t>Your text goes here</a:t>
              </a:r>
              <a:endParaRPr lang="en-US" sz="2000" dirty="0">
                <a:solidFill>
                  <a:schemeClr val="tx1">
                    <a:lumMod val="65000"/>
                    <a:lumOff val="35000"/>
                  </a:schemeClr>
                </a:solidFill>
                <a:latin typeface="Montserrat" panose="00000500000000000000" pitchFamily="2" charset="0"/>
              </a:endParaRPr>
            </a:p>
          </p:txBody>
        </p:sp>
        <p:sp>
          <p:nvSpPr>
            <p:cNvPr id="6" name="Rectangle 62"/>
            <p:cNvSpPr/>
            <p:nvPr/>
          </p:nvSpPr>
          <p:spPr>
            <a:xfrm>
              <a:off x="1534885" y="2126300"/>
              <a:ext cx="3854734" cy="572464"/>
            </a:xfrm>
            <a:prstGeom prst="rect">
              <a:avLst/>
            </a:prstGeom>
          </p:spPr>
          <p:txBody>
            <a:bodyPr wrap="square">
              <a:spAutoFit/>
            </a:bodyPr>
            <a:lstStyle/>
            <a:p>
              <a:pPr>
                <a:lnSpc>
                  <a:spcPct val="130000"/>
                </a:lnSpc>
              </a:pPr>
              <a:r>
                <a:rPr lang="id-ID" sz="12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DJs flock by when MTV ax quiz prog</a:t>
              </a:r>
              <a:endParaRPr lang="id-ID" sz="1200" dirty="0">
                <a:solidFill>
                  <a:schemeClr val="bg1">
                    <a:lumMod val="65000"/>
                  </a:schemeClr>
                </a:solidFill>
                <a:latin typeface="Segoe UI Light" panose="020B0502040204020203" pitchFamily="34" charset="0"/>
                <a:cs typeface="Segoe UI Light" panose="020B0502040204020203" pitchFamily="34" charset="0"/>
              </a:endParaRPr>
            </a:p>
          </p:txBody>
        </p:sp>
      </p:grpSp>
      <p:grpSp>
        <p:nvGrpSpPr>
          <p:cNvPr id="7" name="Group 1"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534886" y="2972162"/>
            <a:ext cx="3854733" cy="1504117"/>
            <a:chOff x="1534886" y="2972162"/>
            <a:chExt cx="3854733" cy="1504117"/>
          </a:xfrm>
        </p:grpSpPr>
        <p:sp>
          <p:nvSpPr>
            <p:cNvPr id="8" name="Rounded Rectangle 7"/>
            <p:cNvSpPr/>
            <p:nvPr/>
          </p:nvSpPr>
          <p:spPr>
            <a:xfrm>
              <a:off x="1534886" y="2972162"/>
              <a:ext cx="3854733" cy="1504117"/>
            </a:xfrm>
            <a:prstGeom prst="roundRect">
              <a:avLst>
                <a:gd name="adj" fmla="val 5304"/>
              </a:avLst>
            </a:prstGeom>
            <a:solidFill>
              <a:schemeClr val="bg1"/>
            </a:solidFill>
            <a:ln>
              <a:noFill/>
            </a:ln>
            <a:effectLst>
              <a:outerShdw blurRad="584200" dist="215900" dir="5400000" sx="95000" sy="95000" algn="t"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30"/>
            <p:cNvSpPr/>
            <p:nvPr/>
          </p:nvSpPr>
          <p:spPr>
            <a:xfrm>
              <a:off x="4252735" y="3371379"/>
              <a:ext cx="1136884" cy="1104900"/>
            </a:xfrm>
            <a:custGeom>
              <a:avLst/>
              <a:gdLst>
                <a:gd name="connsiteX0" fmla="*/ 1104900 w 1136884"/>
                <a:gd name="connsiteY0" fmla="*/ 0 h 1104900"/>
                <a:gd name="connsiteX1" fmla="*/ 1136884 w 1136884"/>
                <a:gd name="connsiteY1" fmla="*/ 1615 h 1104900"/>
                <a:gd name="connsiteX2" fmla="*/ 1136884 w 1136884"/>
                <a:gd name="connsiteY2" fmla="*/ 1025122 h 1104900"/>
                <a:gd name="connsiteX3" fmla="*/ 1057106 w 1136884"/>
                <a:gd name="connsiteY3" fmla="*/ 1104900 h 1104900"/>
                <a:gd name="connsiteX4" fmla="*/ 0 w 1136884"/>
                <a:gd name="connsiteY4" fmla="*/ 1104900 h 1104900"/>
                <a:gd name="connsiteX5" fmla="*/ 1104900 w 1136884"/>
                <a:gd name="connsiteY5" fmla="*/ 0 h 1104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6884" h="1104900">
                  <a:moveTo>
                    <a:pt x="1104900" y="0"/>
                  </a:moveTo>
                  <a:lnTo>
                    <a:pt x="1136884" y="1615"/>
                  </a:lnTo>
                  <a:lnTo>
                    <a:pt x="1136884" y="1025122"/>
                  </a:lnTo>
                  <a:cubicBezTo>
                    <a:pt x="1136884" y="1069182"/>
                    <a:pt x="1101166" y="1104900"/>
                    <a:pt x="1057106" y="1104900"/>
                  </a:cubicBezTo>
                  <a:lnTo>
                    <a:pt x="0" y="1104900"/>
                  </a:lnTo>
                  <a:cubicBezTo>
                    <a:pt x="0" y="494681"/>
                    <a:pt x="494681" y="0"/>
                    <a:pt x="1104900" y="0"/>
                  </a:cubicBezTo>
                  <a:close/>
                </a:path>
              </a:pathLst>
            </a:custGeom>
            <a:solidFill>
              <a:srgbClr val="46F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25"/>
            <p:cNvGrpSpPr/>
            <p:nvPr/>
          </p:nvGrpSpPr>
          <p:grpSpPr>
            <a:xfrm>
              <a:off x="1864928" y="3281310"/>
              <a:ext cx="2214269" cy="885820"/>
              <a:chOff x="1864928" y="3020859"/>
              <a:chExt cx="2214269" cy="885820"/>
            </a:xfrm>
          </p:grpSpPr>
          <p:sp>
            <p:nvSpPr>
              <p:cNvPr id="12" name="Rectangle 33"/>
              <p:cNvSpPr/>
              <p:nvPr/>
            </p:nvSpPr>
            <p:spPr>
              <a:xfrm>
                <a:off x="1864928" y="3359413"/>
                <a:ext cx="2214269" cy="547266"/>
              </a:xfrm>
              <a:prstGeom prst="rect">
                <a:avLst/>
              </a:prstGeom>
            </p:spPr>
            <p:txBody>
              <a:bodyPr wrap="square">
                <a:spAutoFit/>
              </a:bodyPr>
              <a:lstStyle/>
              <a:p>
                <a:pPr>
                  <a:lnSpc>
                    <a:spcPct val="130000"/>
                  </a:lnSpc>
                </a:pPr>
                <a:r>
                  <a:rPr lang="id-ID" sz="12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a:t>
                </a:r>
                <a:endParaRPr lang="id-ID" sz="1200" dirty="0">
                  <a:solidFill>
                    <a:schemeClr val="bg1">
                      <a:lumMod val="65000"/>
                    </a:schemeClr>
                  </a:solidFill>
                  <a:latin typeface="Segoe UI Light" panose="020B0502040204020203" pitchFamily="34" charset="0"/>
                  <a:cs typeface="Segoe UI Light" panose="020B0502040204020203" pitchFamily="34" charset="0"/>
                </a:endParaRPr>
              </a:p>
            </p:txBody>
          </p:sp>
          <p:sp>
            <p:nvSpPr>
              <p:cNvPr id="13" name="TextBox 34"/>
              <p:cNvSpPr txBox="1"/>
              <p:nvPr/>
            </p:nvSpPr>
            <p:spPr>
              <a:xfrm>
                <a:off x="1864928" y="3020859"/>
                <a:ext cx="1498462" cy="338554"/>
              </a:xfrm>
              <a:prstGeom prst="rect">
                <a:avLst/>
              </a:prstGeom>
              <a:noFill/>
            </p:spPr>
            <p:txBody>
              <a:bodyPr wrap="square" rtlCol="0" anchor="t">
                <a:spAutoFit/>
              </a:bodyPr>
              <a:lstStyle/>
              <a:p>
                <a:r>
                  <a:rPr lang="en-US" sz="1600" dirty="0">
                    <a:solidFill>
                      <a:schemeClr val="accent1"/>
                    </a:solidFill>
                    <a:latin typeface="Montserrat Medium" panose="00000600000000000000" pitchFamily="2" charset="0"/>
                  </a:rPr>
                  <a:t>Project 01</a:t>
                </a:r>
                <a:endParaRPr lang="en-US" sz="1600" dirty="0">
                  <a:solidFill>
                    <a:schemeClr val="accent1"/>
                  </a:solidFill>
                  <a:latin typeface="Montserrat Medium" panose="00000600000000000000" pitchFamily="2" charset="0"/>
                </a:endParaRPr>
              </a:p>
            </p:txBody>
          </p:sp>
        </p:grpSp>
        <p:sp>
          <p:nvSpPr>
            <p:cNvPr id="11" name="Freeform 103"/>
            <p:cNvSpPr>
              <a:spLocks noEditPoints="1"/>
            </p:cNvSpPr>
            <p:nvPr/>
          </p:nvSpPr>
          <p:spPr bwMode="auto">
            <a:xfrm>
              <a:off x="4752976" y="3857258"/>
              <a:ext cx="383292" cy="457260"/>
            </a:xfrm>
            <a:custGeom>
              <a:avLst/>
              <a:gdLst>
                <a:gd name="T0" fmla="*/ 191 w 192"/>
                <a:gd name="T1" fmla="*/ 94 h 228"/>
                <a:gd name="T2" fmla="*/ 176 w 192"/>
                <a:gd name="T3" fmla="*/ 77 h 228"/>
                <a:gd name="T4" fmla="*/ 120 w 192"/>
                <a:gd name="T5" fmla="*/ 20 h 228"/>
                <a:gd name="T6" fmla="*/ 92 w 192"/>
                <a:gd name="T7" fmla="*/ 1 h 228"/>
                <a:gd name="T8" fmla="*/ 16 w 192"/>
                <a:gd name="T9" fmla="*/ 20 h 228"/>
                <a:gd name="T10" fmla="*/ 2 w 192"/>
                <a:gd name="T11" fmla="*/ 91 h 228"/>
                <a:gd name="T12" fmla="*/ 0 w 192"/>
                <a:gd name="T13" fmla="*/ 95 h 228"/>
                <a:gd name="T14" fmla="*/ 18 w 192"/>
                <a:gd name="T15" fmla="*/ 228 h 228"/>
                <a:gd name="T16" fmla="*/ 192 w 192"/>
                <a:gd name="T17" fmla="*/ 211 h 228"/>
                <a:gd name="T18" fmla="*/ 192 w 192"/>
                <a:gd name="T19" fmla="*/ 94 h 228"/>
                <a:gd name="T20" fmla="*/ 108 w 192"/>
                <a:gd name="T21" fmla="*/ 20 h 228"/>
                <a:gd name="T22" fmla="*/ 96 w 192"/>
                <a:gd name="T23" fmla="*/ 9 h 228"/>
                <a:gd name="T24" fmla="*/ 168 w 192"/>
                <a:gd name="T25" fmla="*/ 28 h 228"/>
                <a:gd name="T26" fmla="*/ 96 w 192"/>
                <a:gd name="T27" fmla="*/ 186 h 228"/>
                <a:gd name="T28" fmla="*/ 24 w 192"/>
                <a:gd name="T29" fmla="*/ 28 h 228"/>
                <a:gd name="T30" fmla="*/ 16 w 192"/>
                <a:gd name="T31" fmla="*/ 88 h 228"/>
                <a:gd name="T32" fmla="*/ 8 w 192"/>
                <a:gd name="T33" fmla="*/ 98 h 228"/>
                <a:gd name="T34" fmla="*/ 8 w 192"/>
                <a:gd name="T35" fmla="*/ 97 h 228"/>
                <a:gd name="T36" fmla="*/ 8 w 192"/>
                <a:gd name="T37" fmla="*/ 110 h 228"/>
                <a:gd name="T38" fmla="*/ 10 w 192"/>
                <a:gd name="T39" fmla="*/ 216 h 228"/>
                <a:gd name="T40" fmla="*/ 174 w 192"/>
                <a:gd name="T41" fmla="*/ 220 h 228"/>
                <a:gd name="T42" fmla="*/ 17 w 192"/>
                <a:gd name="T43" fmla="*/ 220 h 228"/>
                <a:gd name="T44" fmla="*/ 92 w 192"/>
                <a:gd name="T45" fmla="*/ 193 h 228"/>
                <a:gd name="T46" fmla="*/ 96 w 192"/>
                <a:gd name="T47" fmla="*/ 194 h 228"/>
                <a:gd name="T48" fmla="*/ 100 w 192"/>
                <a:gd name="T49" fmla="*/ 193 h 228"/>
                <a:gd name="T50" fmla="*/ 175 w 192"/>
                <a:gd name="T51" fmla="*/ 220 h 228"/>
                <a:gd name="T52" fmla="*/ 184 w 192"/>
                <a:gd name="T53" fmla="*/ 211 h 228"/>
                <a:gd name="T54" fmla="*/ 130 w 192"/>
                <a:gd name="T55" fmla="*/ 164 h 228"/>
                <a:gd name="T56" fmla="*/ 184 w 192"/>
                <a:gd name="T57" fmla="*/ 211 h 228"/>
                <a:gd name="T58" fmla="*/ 176 w 192"/>
                <a:gd name="T59" fmla="*/ 106 h 228"/>
                <a:gd name="T60" fmla="*/ 184 w 192"/>
                <a:gd name="T61" fmla="*/ 97 h 228"/>
                <a:gd name="T62" fmla="*/ 80 w 192"/>
                <a:gd name="T63" fmla="*/ 52 h 228"/>
                <a:gd name="T64" fmla="*/ 116 w 192"/>
                <a:gd name="T65" fmla="*/ 48 h 228"/>
                <a:gd name="T66" fmla="*/ 80 w 192"/>
                <a:gd name="T67" fmla="*/ 44 h 228"/>
                <a:gd name="T68" fmla="*/ 80 w 192"/>
                <a:gd name="T69" fmla="*/ 52 h 228"/>
                <a:gd name="T70" fmla="*/ 140 w 192"/>
                <a:gd name="T71" fmla="*/ 80 h 228"/>
                <a:gd name="T72" fmla="*/ 140 w 192"/>
                <a:gd name="T73" fmla="*/ 72 h 228"/>
                <a:gd name="T74" fmla="*/ 48 w 192"/>
                <a:gd name="T75" fmla="*/ 76 h 228"/>
                <a:gd name="T76" fmla="*/ 144 w 192"/>
                <a:gd name="T77" fmla="*/ 104 h 228"/>
                <a:gd name="T78" fmla="*/ 52 w 192"/>
                <a:gd name="T79" fmla="*/ 100 h 228"/>
                <a:gd name="T80" fmla="*/ 52 w 192"/>
                <a:gd name="T81" fmla="*/ 108 h 228"/>
                <a:gd name="T82" fmla="*/ 144 w 192"/>
                <a:gd name="T83" fmla="*/ 104 h 228"/>
                <a:gd name="T84" fmla="*/ 132 w 192"/>
                <a:gd name="T85" fmla="*/ 128 h 228"/>
                <a:gd name="T86" fmla="*/ 56 w 192"/>
                <a:gd name="T87" fmla="*/ 132 h 228"/>
                <a:gd name="T88" fmla="*/ 132 w 192"/>
                <a:gd name="T89" fmla="*/ 13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2" h="228">
                  <a:moveTo>
                    <a:pt x="192" y="94"/>
                  </a:moveTo>
                  <a:cubicBezTo>
                    <a:pt x="191" y="94"/>
                    <a:pt x="191" y="94"/>
                    <a:pt x="191" y="94"/>
                  </a:cubicBezTo>
                  <a:cubicBezTo>
                    <a:pt x="191" y="93"/>
                    <a:pt x="191" y="92"/>
                    <a:pt x="190" y="91"/>
                  </a:cubicBezTo>
                  <a:cubicBezTo>
                    <a:pt x="176" y="77"/>
                    <a:pt x="176" y="77"/>
                    <a:pt x="176" y="77"/>
                  </a:cubicBezTo>
                  <a:cubicBezTo>
                    <a:pt x="176" y="20"/>
                    <a:pt x="176" y="20"/>
                    <a:pt x="176" y="20"/>
                  </a:cubicBezTo>
                  <a:cubicBezTo>
                    <a:pt x="120" y="20"/>
                    <a:pt x="120" y="20"/>
                    <a:pt x="120" y="20"/>
                  </a:cubicBezTo>
                  <a:cubicBezTo>
                    <a:pt x="100" y="1"/>
                    <a:pt x="100" y="1"/>
                    <a:pt x="100" y="1"/>
                  </a:cubicBezTo>
                  <a:cubicBezTo>
                    <a:pt x="98" y="0"/>
                    <a:pt x="94" y="0"/>
                    <a:pt x="92" y="1"/>
                  </a:cubicBezTo>
                  <a:cubicBezTo>
                    <a:pt x="72" y="20"/>
                    <a:pt x="72" y="20"/>
                    <a:pt x="72" y="20"/>
                  </a:cubicBezTo>
                  <a:cubicBezTo>
                    <a:pt x="16" y="20"/>
                    <a:pt x="16" y="20"/>
                    <a:pt x="16" y="20"/>
                  </a:cubicBezTo>
                  <a:cubicBezTo>
                    <a:pt x="16" y="77"/>
                    <a:pt x="16" y="77"/>
                    <a:pt x="16" y="77"/>
                  </a:cubicBezTo>
                  <a:cubicBezTo>
                    <a:pt x="2" y="91"/>
                    <a:pt x="2" y="91"/>
                    <a:pt x="2" y="91"/>
                  </a:cubicBezTo>
                  <a:cubicBezTo>
                    <a:pt x="1" y="93"/>
                    <a:pt x="0" y="94"/>
                    <a:pt x="1" y="95"/>
                  </a:cubicBezTo>
                  <a:cubicBezTo>
                    <a:pt x="0" y="95"/>
                    <a:pt x="0" y="95"/>
                    <a:pt x="0" y="95"/>
                  </a:cubicBezTo>
                  <a:cubicBezTo>
                    <a:pt x="0" y="211"/>
                    <a:pt x="0" y="211"/>
                    <a:pt x="0" y="211"/>
                  </a:cubicBezTo>
                  <a:cubicBezTo>
                    <a:pt x="0" y="220"/>
                    <a:pt x="8" y="228"/>
                    <a:pt x="18" y="228"/>
                  </a:cubicBezTo>
                  <a:cubicBezTo>
                    <a:pt x="174" y="228"/>
                    <a:pt x="174" y="228"/>
                    <a:pt x="174" y="228"/>
                  </a:cubicBezTo>
                  <a:cubicBezTo>
                    <a:pt x="184" y="228"/>
                    <a:pt x="192" y="220"/>
                    <a:pt x="192" y="211"/>
                  </a:cubicBezTo>
                  <a:cubicBezTo>
                    <a:pt x="192" y="94"/>
                    <a:pt x="192" y="94"/>
                    <a:pt x="192" y="94"/>
                  </a:cubicBezTo>
                  <a:cubicBezTo>
                    <a:pt x="192" y="94"/>
                    <a:pt x="192" y="94"/>
                    <a:pt x="192" y="94"/>
                  </a:cubicBezTo>
                  <a:close/>
                  <a:moveTo>
                    <a:pt x="96" y="9"/>
                  </a:moveTo>
                  <a:cubicBezTo>
                    <a:pt x="108" y="20"/>
                    <a:pt x="108" y="20"/>
                    <a:pt x="108" y="20"/>
                  </a:cubicBezTo>
                  <a:cubicBezTo>
                    <a:pt x="84" y="20"/>
                    <a:pt x="84" y="20"/>
                    <a:pt x="84" y="20"/>
                  </a:cubicBezTo>
                  <a:lnTo>
                    <a:pt x="96" y="9"/>
                  </a:lnTo>
                  <a:close/>
                  <a:moveTo>
                    <a:pt x="24" y="28"/>
                  </a:moveTo>
                  <a:cubicBezTo>
                    <a:pt x="168" y="28"/>
                    <a:pt x="168" y="28"/>
                    <a:pt x="168" y="28"/>
                  </a:cubicBezTo>
                  <a:cubicBezTo>
                    <a:pt x="168" y="114"/>
                    <a:pt x="168" y="114"/>
                    <a:pt x="168" y="114"/>
                  </a:cubicBezTo>
                  <a:cubicBezTo>
                    <a:pt x="96" y="186"/>
                    <a:pt x="96" y="186"/>
                    <a:pt x="96" y="186"/>
                  </a:cubicBezTo>
                  <a:cubicBezTo>
                    <a:pt x="24" y="114"/>
                    <a:pt x="24" y="114"/>
                    <a:pt x="24" y="114"/>
                  </a:cubicBezTo>
                  <a:lnTo>
                    <a:pt x="24" y="28"/>
                  </a:lnTo>
                  <a:close/>
                  <a:moveTo>
                    <a:pt x="8" y="97"/>
                  </a:moveTo>
                  <a:cubicBezTo>
                    <a:pt x="16" y="88"/>
                    <a:pt x="16" y="88"/>
                    <a:pt x="16" y="88"/>
                  </a:cubicBezTo>
                  <a:cubicBezTo>
                    <a:pt x="16" y="106"/>
                    <a:pt x="16" y="106"/>
                    <a:pt x="16" y="106"/>
                  </a:cubicBezTo>
                  <a:cubicBezTo>
                    <a:pt x="8" y="98"/>
                    <a:pt x="8" y="98"/>
                    <a:pt x="8" y="98"/>
                  </a:cubicBezTo>
                  <a:cubicBezTo>
                    <a:pt x="8" y="97"/>
                    <a:pt x="8" y="97"/>
                    <a:pt x="8" y="97"/>
                  </a:cubicBezTo>
                  <a:cubicBezTo>
                    <a:pt x="8" y="97"/>
                    <a:pt x="8" y="97"/>
                    <a:pt x="8" y="97"/>
                  </a:cubicBezTo>
                  <a:close/>
                  <a:moveTo>
                    <a:pt x="8" y="211"/>
                  </a:moveTo>
                  <a:cubicBezTo>
                    <a:pt x="8" y="110"/>
                    <a:pt x="8" y="110"/>
                    <a:pt x="8" y="110"/>
                  </a:cubicBezTo>
                  <a:cubicBezTo>
                    <a:pt x="62" y="164"/>
                    <a:pt x="62" y="164"/>
                    <a:pt x="62" y="164"/>
                  </a:cubicBezTo>
                  <a:cubicBezTo>
                    <a:pt x="10" y="216"/>
                    <a:pt x="10" y="216"/>
                    <a:pt x="10" y="216"/>
                  </a:cubicBezTo>
                  <a:cubicBezTo>
                    <a:pt x="9" y="214"/>
                    <a:pt x="8" y="213"/>
                    <a:pt x="8" y="211"/>
                  </a:cubicBezTo>
                  <a:close/>
                  <a:moveTo>
                    <a:pt x="174" y="220"/>
                  </a:moveTo>
                  <a:cubicBezTo>
                    <a:pt x="18" y="220"/>
                    <a:pt x="18" y="220"/>
                    <a:pt x="18" y="220"/>
                  </a:cubicBezTo>
                  <a:cubicBezTo>
                    <a:pt x="17" y="220"/>
                    <a:pt x="17" y="220"/>
                    <a:pt x="17" y="220"/>
                  </a:cubicBezTo>
                  <a:cubicBezTo>
                    <a:pt x="68" y="169"/>
                    <a:pt x="68" y="169"/>
                    <a:pt x="68" y="169"/>
                  </a:cubicBezTo>
                  <a:cubicBezTo>
                    <a:pt x="92" y="193"/>
                    <a:pt x="92" y="193"/>
                    <a:pt x="92" y="193"/>
                  </a:cubicBezTo>
                  <a:cubicBezTo>
                    <a:pt x="93" y="194"/>
                    <a:pt x="94" y="194"/>
                    <a:pt x="95" y="194"/>
                  </a:cubicBezTo>
                  <a:cubicBezTo>
                    <a:pt x="95" y="194"/>
                    <a:pt x="96" y="194"/>
                    <a:pt x="96" y="194"/>
                  </a:cubicBezTo>
                  <a:cubicBezTo>
                    <a:pt x="96" y="194"/>
                    <a:pt x="96" y="194"/>
                    <a:pt x="97" y="194"/>
                  </a:cubicBezTo>
                  <a:cubicBezTo>
                    <a:pt x="98" y="194"/>
                    <a:pt x="99" y="194"/>
                    <a:pt x="100" y="193"/>
                  </a:cubicBezTo>
                  <a:cubicBezTo>
                    <a:pt x="124" y="169"/>
                    <a:pt x="124" y="169"/>
                    <a:pt x="124" y="169"/>
                  </a:cubicBezTo>
                  <a:cubicBezTo>
                    <a:pt x="175" y="220"/>
                    <a:pt x="175" y="220"/>
                    <a:pt x="175" y="220"/>
                  </a:cubicBezTo>
                  <a:cubicBezTo>
                    <a:pt x="175" y="220"/>
                    <a:pt x="175" y="220"/>
                    <a:pt x="174" y="220"/>
                  </a:cubicBezTo>
                  <a:close/>
                  <a:moveTo>
                    <a:pt x="184" y="211"/>
                  </a:moveTo>
                  <a:cubicBezTo>
                    <a:pt x="184" y="213"/>
                    <a:pt x="183" y="214"/>
                    <a:pt x="182" y="216"/>
                  </a:cubicBezTo>
                  <a:cubicBezTo>
                    <a:pt x="130" y="164"/>
                    <a:pt x="130" y="164"/>
                    <a:pt x="130" y="164"/>
                  </a:cubicBezTo>
                  <a:cubicBezTo>
                    <a:pt x="184" y="109"/>
                    <a:pt x="184" y="109"/>
                    <a:pt x="184" y="109"/>
                  </a:cubicBezTo>
                  <a:lnTo>
                    <a:pt x="184" y="211"/>
                  </a:lnTo>
                  <a:close/>
                  <a:moveTo>
                    <a:pt x="184" y="98"/>
                  </a:moveTo>
                  <a:cubicBezTo>
                    <a:pt x="176" y="106"/>
                    <a:pt x="176" y="106"/>
                    <a:pt x="176" y="106"/>
                  </a:cubicBezTo>
                  <a:cubicBezTo>
                    <a:pt x="176" y="89"/>
                    <a:pt x="176" y="89"/>
                    <a:pt x="176" y="89"/>
                  </a:cubicBezTo>
                  <a:cubicBezTo>
                    <a:pt x="184" y="97"/>
                    <a:pt x="184" y="97"/>
                    <a:pt x="184" y="97"/>
                  </a:cubicBezTo>
                  <a:lnTo>
                    <a:pt x="184" y="98"/>
                  </a:lnTo>
                  <a:close/>
                  <a:moveTo>
                    <a:pt x="80" y="52"/>
                  </a:moveTo>
                  <a:cubicBezTo>
                    <a:pt x="112" y="52"/>
                    <a:pt x="112" y="52"/>
                    <a:pt x="112" y="52"/>
                  </a:cubicBezTo>
                  <a:cubicBezTo>
                    <a:pt x="114" y="52"/>
                    <a:pt x="116" y="50"/>
                    <a:pt x="116" y="48"/>
                  </a:cubicBezTo>
                  <a:cubicBezTo>
                    <a:pt x="116" y="46"/>
                    <a:pt x="114" y="44"/>
                    <a:pt x="112" y="44"/>
                  </a:cubicBezTo>
                  <a:cubicBezTo>
                    <a:pt x="80" y="44"/>
                    <a:pt x="80" y="44"/>
                    <a:pt x="80" y="44"/>
                  </a:cubicBezTo>
                  <a:cubicBezTo>
                    <a:pt x="78" y="44"/>
                    <a:pt x="76" y="46"/>
                    <a:pt x="76" y="48"/>
                  </a:cubicBezTo>
                  <a:cubicBezTo>
                    <a:pt x="76" y="50"/>
                    <a:pt x="78" y="52"/>
                    <a:pt x="80" y="52"/>
                  </a:cubicBezTo>
                  <a:close/>
                  <a:moveTo>
                    <a:pt x="52" y="80"/>
                  </a:moveTo>
                  <a:cubicBezTo>
                    <a:pt x="140" y="80"/>
                    <a:pt x="140" y="80"/>
                    <a:pt x="140" y="80"/>
                  </a:cubicBezTo>
                  <a:cubicBezTo>
                    <a:pt x="142" y="80"/>
                    <a:pt x="144" y="78"/>
                    <a:pt x="144" y="76"/>
                  </a:cubicBezTo>
                  <a:cubicBezTo>
                    <a:pt x="144" y="74"/>
                    <a:pt x="142" y="72"/>
                    <a:pt x="140" y="72"/>
                  </a:cubicBezTo>
                  <a:cubicBezTo>
                    <a:pt x="52" y="72"/>
                    <a:pt x="52" y="72"/>
                    <a:pt x="52" y="72"/>
                  </a:cubicBezTo>
                  <a:cubicBezTo>
                    <a:pt x="50" y="72"/>
                    <a:pt x="48" y="74"/>
                    <a:pt x="48" y="76"/>
                  </a:cubicBezTo>
                  <a:cubicBezTo>
                    <a:pt x="48" y="78"/>
                    <a:pt x="50" y="80"/>
                    <a:pt x="52" y="80"/>
                  </a:cubicBezTo>
                  <a:close/>
                  <a:moveTo>
                    <a:pt x="144" y="104"/>
                  </a:moveTo>
                  <a:cubicBezTo>
                    <a:pt x="144" y="102"/>
                    <a:pt x="142" y="100"/>
                    <a:pt x="140" y="100"/>
                  </a:cubicBezTo>
                  <a:cubicBezTo>
                    <a:pt x="52" y="100"/>
                    <a:pt x="52" y="100"/>
                    <a:pt x="52" y="100"/>
                  </a:cubicBezTo>
                  <a:cubicBezTo>
                    <a:pt x="50" y="100"/>
                    <a:pt x="48" y="102"/>
                    <a:pt x="48" y="104"/>
                  </a:cubicBezTo>
                  <a:cubicBezTo>
                    <a:pt x="48" y="106"/>
                    <a:pt x="50" y="108"/>
                    <a:pt x="52" y="108"/>
                  </a:cubicBezTo>
                  <a:cubicBezTo>
                    <a:pt x="140" y="108"/>
                    <a:pt x="140" y="108"/>
                    <a:pt x="140" y="108"/>
                  </a:cubicBezTo>
                  <a:cubicBezTo>
                    <a:pt x="142" y="108"/>
                    <a:pt x="144" y="106"/>
                    <a:pt x="144" y="104"/>
                  </a:cubicBezTo>
                  <a:close/>
                  <a:moveTo>
                    <a:pt x="136" y="132"/>
                  </a:moveTo>
                  <a:cubicBezTo>
                    <a:pt x="136" y="130"/>
                    <a:pt x="134" y="128"/>
                    <a:pt x="132" y="128"/>
                  </a:cubicBezTo>
                  <a:cubicBezTo>
                    <a:pt x="60" y="128"/>
                    <a:pt x="60" y="128"/>
                    <a:pt x="60" y="128"/>
                  </a:cubicBezTo>
                  <a:cubicBezTo>
                    <a:pt x="58" y="128"/>
                    <a:pt x="56" y="130"/>
                    <a:pt x="56" y="132"/>
                  </a:cubicBezTo>
                  <a:cubicBezTo>
                    <a:pt x="56" y="135"/>
                    <a:pt x="58" y="136"/>
                    <a:pt x="60" y="136"/>
                  </a:cubicBezTo>
                  <a:cubicBezTo>
                    <a:pt x="132" y="136"/>
                    <a:pt x="132" y="136"/>
                    <a:pt x="132" y="136"/>
                  </a:cubicBezTo>
                  <a:cubicBezTo>
                    <a:pt x="134" y="136"/>
                    <a:pt x="136" y="134"/>
                    <a:pt x="136" y="132"/>
                  </a:cubicBezTo>
                  <a:close/>
                </a:path>
              </a:pathLst>
            </a:custGeom>
            <a:solidFill>
              <a:schemeClr val="bg1"/>
            </a:solidFill>
            <a:ln>
              <a:noFill/>
            </a:ln>
          </p:spPr>
          <p:txBody>
            <a:bodyPr vert="horz" wrap="square" lIns="91440" tIns="45720" rIns="91440" bIns="45720" numCol="1" anchor="t" anchorCtr="0" compatLnSpc="1"/>
            <a:lstStyle/>
            <a:p>
              <a:endParaRPr lang="en-US"/>
            </a:p>
          </p:txBody>
        </p:sp>
      </p:grpSp>
      <p:grpSp>
        <p:nvGrpSpPr>
          <p:cNvPr id="14" name="Group 2"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5611765" y="2972162"/>
            <a:ext cx="3854733" cy="1504117"/>
            <a:chOff x="5611765" y="2972162"/>
            <a:chExt cx="3854733" cy="1504117"/>
          </a:xfrm>
        </p:grpSpPr>
        <p:sp>
          <p:nvSpPr>
            <p:cNvPr id="15" name="Rounded Rectangle 36"/>
            <p:cNvSpPr/>
            <p:nvPr/>
          </p:nvSpPr>
          <p:spPr>
            <a:xfrm>
              <a:off x="5611765" y="2972162"/>
              <a:ext cx="3854733" cy="1504117"/>
            </a:xfrm>
            <a:prstGeom prst="roundRect">
              <a:avLst>
                <a:gd name="adj" fmla="val 5304"/>
              </a:avLst>
            </a:prstGeom>
            <a:solidFill>
              <a:schemeClr val="bg1"/>
            </a:solidFill>
            <a:ln>
              <a:noFill/>
            </a:ln>
            <a:effectLst>
              <a:outerShdw blurRad="584200" dist="215900" dir="5400000" sx="95000" sy="95000" algn="t"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37"/>
            <p:cNvSpPr/>
            <p:nvPr/>
          </p:nvSpPr>
          <p:spPr>
            <a:xfrm>
              <a:off x="8329614" y="3371379"/>
              <a:ext cx="1136884" cy="1104900"/>
            </a:xfrm>
            <a:custGeom>
              <a:avLst/>
              <a:gdLst>
                <a:gd name="connsiteX0" fmla="*/ 1104900 w 1136884"/>
                <a:gd name="connsiteY0" fmla="*/ 0 h 1104900"/>
                <a:gd name="connsiteX1" fmla="*/ 1136884 w 1136884"/>
                <a:gd name="connsiteY1" fmla="*/ 1615 h 1104900"/>
                <a:gd name="connsiteX2" fmla="*/ 1136884 w 1136884"/>
                <a:gd name="connsiteY2" fmla="*/ 1025122 h 1104900"/>
                <a:gd name="connsiteX3" fmla="*/ 1057106 w 1136884"/>
                <a:gd name="connsiteY3" fmla="*/ 1104900 h 1104900"/>
                <a:gd name="connsiteX4" fmla="*/ 0 w 1136884"/>
                <a:gd name="connsiteY4" fmla="*/ 1104900 h 1104900"/>
                <a:gd name="connsiteX5" fmla="*/ 1104900 w 1136884"/>
                <a:gd name="connsiteY5" fmla="*/ 0 h 1104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6884" h="1104900">
                  <a:moveTo>
                    <a:pt x="1104900" y="0"/>
                  </a:moveTo>
                  <a:lnTo>
                    <a:pt x="1136884" y="1615"/>
                  </a:lnTo>
                  <a:lnTo>
                    <a:pt x="1136884" y="1025122"/>
                  </a:lnTo>
                  <a:cubicBezTo>
                    <a:pt x="1136884" y="1069182"/>
                    <a:pt x="1101166" y="1104900"/>
                    <a:pt x="1057106" y="1104900"/>
                  </a:cubicBezTo>
                  <a:lnTo>
                    <a:pt x="0" y="1104900"/>
                  </a:lnTo>
                  <a:cubicBezTo>
                    <a:pt x="0" y="494681"/>
                    <a:pt x="494681" y="0"/>
                    <a:pt x="1104900" y="0"/>
                  </a:cubicBezTo>
                  <a:close/>
                </a:path>
              </a:pathLst>
            </a:custGeom>
            <a:solidFill>
              <a:srgbClr val="A6A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38"/>
            <p:cNvGrpSpPr/>
            <p:nvPr/>
          </p:nvGrpSpPr>
          <p:grpSpPr>
            <a:xfrm>
              <a:off x="5941807" y="3281310"/>
              <a:ext cx="2214269" cy="885820"/>
              <a:chOff x="1864928" y="3020859"/>
              <a:chExt cx="2214269" cy="885820"/>
            </a:xfrm>
          </p:grpSpPr>
          <p:sp>
            <p:nvSpPr>
              <p:cNvPr id="19" name="Rectangle 39"/>
              <p:cNvSpPr/>
              <p:nvPr/>
            </p:nvSpPr>
            <p:spPr>
              <a:xfrm>
                <a:off x="1864928" y="3359413"/>
                <a:ext cx="2214269" cy="547266"/>
              </a:xfrm>
              <a:prstGeom prst="rect">
                <a:avLst/>
              </a:prstGeom>
            </p:spPr>
            <p:txBody>
              <a:bodyPr wrap="square">
                <a:spAutoFit/>
              </a:bodyPr>
              <a:lstStyle/>
              <a:p>
                <a:pPr>
                  <a:lnSpc>
                    <a:spcPct val="130000"/>
                  </a:lnSpc>
                </a:pPr>
                <a:r>
                  <a:rPr lang="id-ID" sz="12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a:t>
                </a:r>
                <a:endParaRPr lang="id-ID" sz="1200" dirty="0">
                  <a:solidFill>
                    <a:schemeClr val="bg1">
                      <a:lumMod val="65000"/>
                    </a:schemeClr>
                  </a:solidFill>
                  <a:latin typeface="Segoe UI Light" panose="020B0502040204020203" pitchFamily="34" charset="0"/>
                  <a:cs typeface="Segoe UI Light" panose="020B0502040204020203" pitchFamily="34" charset="0"/>
                </a:endParaRPr>
              </a:p>
            </p:txBody>
          </p:sp>
          <p:sp>
            <p:nvSpPr>
              <p:cNvPr id="20" name="TextBox 40"/>
              <p:cNvSpPr txBox="1"/>
              <p:nvPr/>
            </p:nvSpPr>
            <p:spPr>
              <a:xfrm>
                <a:off x="1864928" y="3020859"/>
                <a:ext cx="1498462" cy="338554"/>
              </a:xfrm>
              <a:prstGeom prst="rect">
                <a:avLst/>
              </a:prstGeom>
              <a:noFill/>
            </p:spPr>
            <p:txBody>
              <a:bodyPr wrap="square" rtlCol="0" anchor="t">
                <a:spAutoFit/>
              </a:bodyPr>
              <a:lstStyle/>
              <a:p>
                <a:r>
                  <a:rPr lang="en-US" sz="1600" dirty="0">
                    <a:solidFill>
                      <a:srgbClr val="A6ACFF"/>
                    </a:solidFill>
                    <a:latin typeface="Montserrat Medium" panose="00000600000000000000" pitchFamily="2" charset="0"/>
                  </a:rPr>
                  <a:t>Project 02</a:t>
                </a:r>
                <a:endParaRPr lang="en-US" sz="1600" dirty="0">
                  <a:solidFill>
                    <a:srgbClr val="A6ACFF"/>
                  </a:solidFill>
                  <a:latin typeface="Montserrat Medium" panose="00000600000000000000" pitchFamily="2" charset="0"/>
                </a:endParaRPr>
              </a:p>
            </p:txBody>
          </p:sp>
        </p:grpSp>
        <p:sp>
          <p:nvSpPr>
            <p:cNvPr id="18" name="Freeform 54"/>
            <p:cNvSpPr>
              <a:spLocks noEditPoints="1"/>
            </p:cNvSpPr>
            <p:nvPr/>
          </p:nvSpPr>
          <p:spPr bwMode="auto">
            <a:xfrm>
              <a:off x="8804018" y="3859455"/>
              <a:ext cx="432918" cy="432918"/>
            </a:xfrm>
            <a:custGeom>
              <a:avLst/>
              <a:gdLst>
                <a:gd name="T0" fmla="*/ 100 w 200"/>
                <a:gd name="T1" fmla="*/ 0 h 200"/>
                <a:gd name="T2" fmla="*/ 100 w 200"/>
                <a:gd name="T3" fmla="*/ 0 h 200"/>
                <a:gd name="T4" fmla="*/ 100 w 200"/>
                <a:gd name="T5" fmla="*/ 200 h 200"/>
                <a:gd name="T6" fmla="*/ 100 w 200"/>
                <a:gd name="T7" fmla="*/ 200 h 200"/>
                <a:gd name="T8" fmla="*/ 200 w 200"/>
                <a:gd name="T9" fmla="*/ 100 h 200"/>
                <a:gd name="T10" fmla="*/ 104 w 200"/>
                <a:gd name="T11" fmla="*/ 59 h 200"/>
                <a:gd name="T12" fmla="*/ 140 w 200"/>
                <a:gd name="T13" fmla="*/ 96 h 200"/>
                <a:gd name="T14" fmla="*/ 104 w 200"/>
                <a:gd name="T15" fmla="*/ 59 h 200"/>
                <a:gd name="T16" fmla="*/ 104 w 200"/>
                <a:gd name="T17" fmla="*/ 8 h 200"/>
                <a:gd name="T18" fmla="*/ 104 w 200"/>
                <a:gd name="T19" fmla="*/ 51 h 200"/>
                <a:gd name="T20" fmla="*/ 96 w 200"/>
                <a:gd name="T21" fmla="*/ 51 h 200"/>
                <a:gd name="T22" fmla="*/ 96 w 200"/>
                <a:gd name="T23" fmla="*/ 8 h 200"/>
                <a:gd name="T24" fmla="*/ 96 w 200"/>
                <a:gd name="T25" fmla="*/ 96 h 200"/>
                <a:gd name="T26" fmla="*/ 65 w 200"/>
                <a:gd name="T27" fmla="*/ 55 h 200"/>
                <a:gd name="T28" fmla="*/ 52 w 200"/>
                <a:gd name="T29" fmla="*/ 96 h 200"/>
                <a:gd name="T30" fmla="*/ 29 w 200"/>
                <a:gd name="T31" fmla="*/ 41 h 200"/>
                <a:gd name="T32" fmla="*/ 52 w 200"/>
                <a:gd name="T33" fmla="*/ 96 h 200"/>
                <a:gd name="T34" fmla="*/ 57 w 200"/>
                <a:gd name="T35" fmla="*/ 146 h 200"/>
                <a:gd name="T36" fmla="*/ 8 w 200"/>
                <a:gd name="T37" fmla="*/ 104 h 200"/>
                <a:gd name="T38" fmla="*/ 60 w 200"/>
                <a:gd name="T39" fmla="*/ 104 h 200"/>
                <a:gd name="T40" fmla="*/ 96 w 200"/>
                <a:gd name="T41" fmla="*/ 140 h 200"/>
                <a:gd name="T42" fmla="*/ 60 w 200"/>
                <a:gd name="T43" fmla="*/ 104 h 200"/>
                <a:gd name="T44" fmla="*/ 96 w 200"/>
                <a:gd name="T45" fmla="*/ 191 h 200"/>
                <a:gd name="T46" fmla="*/ 96 w 200"/>
                <a:gd name="T47" fmla="*/ 148 h 200"/>
                <a:gd name="T48" fmla="*/ 104 w 200"/>
                <a:gd name="T49" fmla="*/ 148 h 200"/>
                <a:gd name="T50" fmla="*/ 104 w 200"/>
                <a:gd name="T51" fmla="*/ 191 h 200"/>
                <a:gd name="T52" fmla="*/ 104 w 200"/>
                <a:gd name="T53" fmla="*/ 104 h 200"/>
                <a:gd name="T54" fmla="*/ 135 w 200"/>
                <a:gd name="T55" fmla="*/ 144 h 200"/>
                <a:gd name="T56" fmla="*/ 148 w 200"/>
                <a:gd name="T57" fmla="*/ 104 h 200"/>
                <a:gd name="T58" fmla="*/ 171 w 200"/>
                <a:gd name="T59" fmla="*/ 158 h 200"/>
                <a:gd name="T60" fmla="*/ 148 w 200"/>
                <a:gd name="T61" fmla="*/ 104 h 200"/>
                <a:gd name="T62" fmla="*/ 143 w 200"/>
                <a:gd name="T63" fmla="*/ 53 h 200"/>
                <a:gd name="T64" fmla="*/ 192 w 200"/>
                <a:gd name="T65" fmla="*/ 96 h 200"/>
                <a:gd name="T66" fmla="*/ 166 w 200"/>
                <a:gd name="T67" fmla="*/ 35 h 200"/>
                <a:gd name="T68" fmla="*/ 121 w 200"/>
                <a:gd name="T69" fmla="*/ 10 h 200"/>
                <a:gd name="T70" fmla="*/ 78 w 200"/>
                <a:gd name="T71" fmla="*/ 10 h 200"/>
                <a:gd name="T72" fmla="*/ 34 w 200"/>
                <a:gd name="T73" fmla="*/ 35 h 200"/>
                <a:gd name="T74" fmla="*/ 34 w 200"/>
                <a:gd name="T75" fmla="*/ 164 h 200"/>
                <a:gd name="T76" fmla="*/ 78 w 200"/>
                <a:gd name="T77" fmla="*/ 189 h 200"/>
                <a:gd name="T78" fmla="*/ 121 w 200"/>
                <a:gd name="T79" fmla="*/ 189 h 200"/>
                <a:gd name="T80" fmla="*/ 166 w 200"/>
                <a:gd name="T81" fmla="*/ 16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00" h="200">
                  <a:moveTo>
                    <a:pt x="100" y="0"/>
                  </a:moveTo>
                  <a:cubicBezTo>
                    <a:pt x="100" y="0"/>
                    <a:pt x="100" y="0"/>
                    <a:pt x="100" y="0"/>
                  </a:cubicBezTo>
                  <a:cubicBezTo>
                    <a:pt x="100" y="0"/>
                    <a:pt x="100" y="0"/>
                    <a:pt x="100" y="0"/>
                  </a:cubicBezTo>
                  <a:cubicBezTo>
                    <a:pt x="100" y="0"/>
                    <a:pt x="100" y="0"/>
                    <a:pt x="100" y="0"/>
                  </a:cubicBezTo>
                  <a:cubicBezTo>
                    <a:pt x="45" y="0"/>
                    <a:pt x="0" y="44"/>
                    <a:pt x="0" y="100"/>
                  </a:cubicBezTo>
                  <a:cubicBezTo>
                    <a:pt x="0" y="155"/>
                    <a:pt x="45" y="199"/>
                    <a:pt x="100" y="200"/>
                  </a:cubicBezTo>
                  <a:cubicBezTo>
                    <a:pt x="100" y="200"/>
                    <a:pt x="100" y="200"/>
                    <a:pt x="100" y="200"/>
                  </a:cubicBezTo>
                  <a:cubicBezTo>
                    <a:pt x="100" y="200"/>
                    <a:pt x="100" y="200"/>
                    <a:pt x="100" y="200"/>
                  </a:cubicBezTo>
                  <a:cubicBezTo>
                    <a:pt x="100" y="200"/>
                    <a:pt x="100" y="200"/>
                    <a:pt x="100" y="200"/>
                  </a:cubicBezTo>
                  <a:cubicBezTo>
                    <a:pt x="155" y="200"/>
                    <a:pt x="200" y="155"/>
                    <a:pt x="200" y="100"/>
                  </a:cubicBezTo>
                  <a:cubicBezTo>
                    <a:pt x="200" y="44"/>
                    <a:pt x="155" y="0"/>
                    <a:pt x="100" y="0"/>
                  </a:cubicBezTo>
                  <a:close/>
                  <a:moveTo>
                    <a:pt x="104" y="59"/>
                  </a:moveTo>
                  <a:cubicBezTo>
                    <a:pt x="115" y="59"/>
                    <a:pt x="125" y="58"/>
                    <a:pt x="135" y="55"/>
                  </a:cubicBezTo>
                  <a:cubicBezTo>
                    <a:pt x="138" y="67"/>
                    <a:pt x="140" y="81"/>
                    <a:pt x="140" y="96"/>
                  </a:cubicBezTo>
                  <a:cubicBezTo>
                    <a:pt x="104" y="96"/>
                    <a:pt x="104" y="96"/>
                    <a:pt x="104" y="96"/>
                  </a:cubicBezTo>
                  <a:lnTo>
                    <a:pt x="104" y="59"/>
                  </a:lnTo>
                  <a:close/>
                  <a:moveTo>
                    <a:pt x="104" y="51"/>
                  </a:moveTo>
                  <a:cubicBezTo>
                    <a:pt x="104" y="8"/>
                    <a:pt x="104" y="8"/>
                    <a:pt x="104" y="8"/>
                  </a:cubicBezTo>
                  <a:cubicBezTo>
                    <a:pt x="115" y="11"/>
                    <a:pt x="126" y="26"/>
                    <a:pt x="133" y="48"/>
                  </a:cubicBezTo>
                  <a:cubicBezTo>
                    <a:pt x="123" y="50"/>
                    <a:pt x="114" y="51"/>
                    <a:pt x="104" y="51"/>
                  </a:cubicBezTo>
                  <a:close/>
                  <a:moveTo>
                    <a:pt x="96" y="8"/>
                  </a:moveTo>
                  <a:cubicBezTo>
                    <a:pt x="96" y="51"/>
                    <a:pt x="96" y="51"/>
                    <a:pt x="96" y="51"/>
                  </a:cubicBezTo>
                  <a:cubicBezTo>
                    <a:pt x="86" y="51"/>
                    <a:pt x="76" y="50"/>
                    <a:pt x="67" y="48"/>
                  </a:cubicBezTo>
                  <a:cubicBezTo>
                    <a:pt x="74" y="25"/>
                    <a:pt x="85" y="11"/>
                    <a:pt x="96" y="8"/>
                  </a:cubicBezTo>
                  <a:close/>
                  <a:moveTo>
                    <a:pt x="96" y="59"/>
                  </a:moveTo>
                  <a:cubicBezTo>
                    <a:pt x="96" y="96"/>
                    <a:pt x="96" y="96"/>
                    <a:pt x="96" y="96"/>
                  </a:cubicBezTo>
                  <a:cubicBezTo>
                    <a:pt x="60" y="96"/>
                    <a:pt x="60" y="96"/>
                    <a:pt x="60" y="96"/>
                  </a:cubicBezTo>
                  <a:cubicBezTo>
                    <a:pt x="60" y="81"/>
                    <a:pt x="62" y="67"/>
                    <a:pt x="65" y="55"/>
                  </a:cubicBezTo>
                  <a:cubicBezTo>
                    <a:pt x="75" y="58"/>
                    <a:pt x="85" y="59"/>
                    <a:pt x="96" y="59"/>
                  </a:cubicBezTo>
                  <a:close/>
                  <a:moveTo>
                    <a:pt x="52" y="96"/>
                  </a:moveTo>
                  <a:cubicBezTo>
                    <a:pt x="8" y="96"/>
                    <a:pt x="8" y="96"/>
                    <a:pt x="8" y="96"/>
                  </a:cubicBezTo>
                  <a:cubicBezTo>
                    <a:pt x="9" y="75"/>
                    <a:pt x="17" y="56"/>
                    <a:pt x="29" y="41"/>
                  </a:cubicBezTo>
                  <a:cubicBezTo>
                    <a:pt x="38" y="46"/>
                    <a:pt x="47" y="50"/>
                    <a:pt x="57" y="53"/>
                  </a:cubicBezTo>
                  <a:cubicBezTo>
                    <a:pt x="54" y="66"/>
                    <a:pt x="52" y="80"/>
                    <a:pt x="52" y="96"/>
                  </a:cubicBezTo>
                  <a:close/>
                  <a:moveTo>
                    <a:pt x="52" y="104"/>
                  </a:moveTo>
                  <a:cubicBezTo>
                    <a:pt x="52" y="119"/>
                    <a:pt x="54" y="133"/>
                    <a:pt x="57" y="146"/>
                  </a:cubicBezTo>
                  <a:cubicBezTo>
                    <a:pt x="47" y="149"/>
                    <a:pt x="38" y="153"/>
                    <a:pt x="29" y="158"/>
                  </a:cubicBezTo>
                  <a:cubicBezTo>
                    <a:pt x="17" y="143"/>
                    <a:pt x="9" y="124"/>
                    <a:pt x="8" y="104"/>
                  </a:cubicBezTo>
                  <a:lnTo>
                    <a:pt x="52" y="104"/>
                  </a:lnTo>
                  <a:close/>
                  <a:moveTo>
                    <a:pt x="60" y="104"/>
                  </a:moveTo>
                  <a:cubicBezTo>
                    <a:pt x="96" y="104"/>
                    <a:pt x="96" y="104"/>
                    <a:pt x="96" y="104"/>
                  </a:cubicBezTo>
                  <a:cubicBezTo>
                    <a:pt x="96" y="140"/>
                    <a:pt x="96" y="140"/>
                    <a:pt x="96" y="140"/>
                  </a:cubicBezTo>
                  <a:cubicBezTo>
                    <a:pt x="85" y="140"/>
                    <a:pt x="75" y="141"/>
                    <a:pt x="65" y="144"/>
                  </a:cubicBezTo>
                  <a:cubicBezTo>
                    <a:pt x="62" y="132"/>
                    <a:pt x="60" y="118"/>
                    <a:pt x="60" y="104"/>
                  </a:cubicBezTo>
                  <a:close/>
                  <a:moveTo>
                    <a:pt x="96" y="148"/>
                  </a:moveTo>
                  <a:cubicBezTo>
                    <a:pt x="96" y="191"/>
                    <a:pt x="96" y="191"/>
                    <a:pt x="96" y="191"/>
                  </a:cubicBezTo>
                  <a:cubicBezTo>
                    <a:pt x="85" y="188"/>
                    <a:pt x="74" y="174"/>
                    <a:pt x="67" y="152"/>
                  </a:cubicBezTo>
                  <a:cubicBezTo>
                    <a:pt x="76" y="149"/>
                    <a:pt x="86" y="148"/>
                    <a:pt x="96" y="148"/>
                  </a:cubicBezTo>
                  <a:close/>
                  <a:moveTo>
                    <a:pt x="104" y="191"/>
                  </a:moveTo>
                  <a:cubicBezTo>
                    <a:pt x="104" y="148"/>
                    <a:pt x="104" y="148"/>
                    <a:pt x="104" y="148"/>
                  </a:cubicBezTo>
                  <a:cubicBezTo>
                    <a:pt x="114" y="148"/>
                    <a:pt x="123" y="149"/>
                    <a:pt x="133" y="152"/>
                  </a:cubicBezTo>
                  <a:cubicBezTo>
                    <a:pt x="126" y="174"/>
                    <a:pt x="115" y="188"/>
                    <a:pt x="104" y="191"/>
                  </a:cubicBezTo>
                  <a:close/>
                  <a:moveTo>
                    <a:pt x="104" y="140"/>
                  </a:moveTo>
                  <a:cubicBezTo>
                    <a:pt x="104" y="104"/>
                    <a:pt x="104" y="104"/>
                    <a:pt x="104" y="104"/>
                  </a:cubicBezTo>
                  <a:cubicBezTo>
                    <a:pt x="140" y="104"/>
                    <a:pt x="140" y="104"/>
                    <a:pt x="140" y="104"/>
                  </a:cubicBezTo>
                  <a:cubicBezTo>
                    <a:pt x="140" y="118"/>
                    <a:pt x="138" y="132"/>
                    <a:pt x="135" y="144"/>
                  </a:cubicBezTo>
                  <a:cubicBezTo>
                    <a:pt x="125" y="141"/>
                    <a:pt x="115" y="140"/>
                    <a:pt x="104" y="140"/>
                  </a:cubicBezTo>
                  <a:close/>
                  <a:moveTo>
                    <a:pt x="148" y="104"/>
                  </a:moveTo>
                  <a:cubicBezTo>
                    <a:pt x="192" y="104"/>
                    <a:pt x="192" y="104"/>
                    <a:pt x="192" y="104"/>
                  </a:cubicBezTo>
                  <a:cubicBezTo>
                    <a:pt x="191" y="124"/>
                    <a:pt x="183" y="143"/>
                    <a:pt x="171" y="158"/>
                  </a:cubicBezTo>
                  <a:cubicBezTo>
                    <a:pt x="162" y="153"/>
                    <a:pt x="153" y="149"/>
                    <a:pt x="143" y="146"/>
                  </a:cubicBezTo>
                  <a:cubicBezTo>
                    <a:pt x="146" y="133"/>
                    <a:pt x="148" y="119"/>
                    <a:pt x="148" y="104"/>
                  </a:cubicBezTo>
                  <a:close/>
                  <a:moveTo>
                    <a:pt x="148" y="96"/>
                  </a:moveTo>
                  <a:cubicBezTo>
                    <a:pt x="148" y="80"/>
                    <a:pt x="146" y="66"/>
                    <a:pt x="143" y="53"/>
                  </a:cubicBezTo>
                  <a:cubicBezTo>
                    <a:pt x="153" y="50"/>
                    <a:pt x="162" y="46"/>
                    <a:pt x="171" y="41"/>
                  </a:cubicBezTo>
                  <a:cubicBezTo>
                    <a:pt x="183" y="56"/>
                    <a:pt x="191" y="75"/>
                    <a:pt x="192" y="96"/>
                  </a:cubicBezTo>
                  <a:lnTo>
                    <a:pt x="148" y="96"/>
                  </a:lnTo>
                  <a:close/>
                  <a:moveTo>
                    <a:pt x="166" y="35"/>
                  </a:moveTo>
                  <a:cubicBezTo>
                    <a:pt x="158" y="39"/>
                    <a:pt x="149" y="43"/>
                    <a:pt x="140" y="46"/>
                  </a:cubicBezTo>
                  <a:cubicBezTo>
                    <a:pt x="136" y="30"/>
                    <a:pt x="129" y="18"/>
                    <a:pt x="121" y="10"/>
                  </a:cubicBezTo>
                  <a:cubicBezTo>
                    <a:pt x="138" y="14"/>
                    <a:pt x="154" y="23"/>
                    <a:pt x="166" y="35"/>
                  </a:cubicBezTo>
                  <a:close/>
                  <a:moveTo>
                    <a:pt x="78" y="10"/>
                  </a:moveTo>
                  <a:cubicBezTo>
                    <a:pt x="71" y="18"/>
                    <a:pt x="64" y="30"/>
                    <a:pt x="59" y="45"/>
                  </a:cubicBezTo>
                  <a:cubicBezTo>
                    <a:pt x="51" y="43"/>
                    <a:pt x="42" y="39"/>
                    <a:pt x="34" y="35"/>
                  </a:cubicBezTo>
                  <a:cubicBezTo>
                    <a:pt x="46" y="23"/>
                    <a:pt x="61" y="14"/>
                    <a:pt x="78" y="10"/>
                  </a:cubicBezTo>
                  <a:close/>
                  <a:moveTo>
                    <a:pt x="34" y="164"/>
                  </a:moveTo>
                  <a:cubicBezTo>
                    <a:pt x="42" y="160"/>
                    <a:pt x="51" y="156"/>
                    <a:pt x="59" y="154"/>
                  </a:cubicBezTo>
                  <a:cubicBezTo>
                    <a:pt x="64" y="169"/>
                    <a:pt x="71" y="181"/>
                    <a:pt x="78" y="189"/>
                  </a:cubicBezTo>
                  <a:cubicBezTo>
                    <a:pt x="61" y="185"/>
                    <a:pt x="46" y="176"/>
                    <a:pt x="34" y="164"/>
                  </a:cubicBezTo>
                  <a:close/>
                  <a:moveTo>
                    <a:pt x="121" y="189"/>
                  </a:moveTo>
                  <a:cubicBezTo>
                    <a:pt x="129" y="181"/>
                    <a:pt x="136" y="169"/>
                    <a:pt x="140" y="154"/>
                  </a:cubicBezTo>
                  <a:cubicBezTo>
                    <a:pt x="149" y="156"/>
                    <a:pt x="158" y="160"/>
                    <a:pt x="166" y="164"/>
                  </a:cubicBezTo>
                  <a:cubicBezTo>
                    <a:pt x="154" y="176"/>
                    <a:pt x="138" y="185"/>
                    <a:pt x="121" y="189"/>
                  </a:cubicBezTo>
                  <a:close/>
                </a:path>
              </a:pathLst>
            </a:custGeom>
            <a:solidFill>
              <a:schemeClr val="bg1"/>
            </a:solidFill>
            <a:ln>
              <a:noFill/>
            </a:ln>
          </p:spPr>
          <p:txBody>
            <a:bodyPr vert="horz" wrap="square" lIns="91440" tIns="45720" rIns="91440" bIns="45720" numCol="1" anchor="t" anchorCtr="0" compatLnSpc="1"/>
            <a:lstStyle/>
            <a:p>
              <a:endParaRPr lang="en-US"/>
            </a:p>
          </p:txBody>
        </p:sp>
      </p:grpSp>
      <p:grpSp>
        <p:nvGrpSpPr>
          <p:cNvPr id="21" name="Group 3"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534886" y="4713876"/>
            <a:ext cx="3854733" cy="1504117"/>
            <a:chOff x="1534886" y="4713876"/>
            <a:chExt cx="3854733" cy="1504117"/>
          </a:xfrm>
        </p:grpSpPr>
        <p:sp>
          <p:nvSpPr>
            <p:cNvPr id="22" name="Rounded Rectangle 41"/>
            <p:cNvSpPr/>
            <p:nvPr/>
          </p:nvSpPr>
          <p:spPr>
            <a:xfrm>
              <a:off x="1534886" y="4713876"/>
              <a:ext cx="3854733" cy="1504117"/>
            </a:xfrm>
            <a:prstGeom prst="roundRect">
              <a:avLst>
                <a:gd name="adj" fmla="val 5304"/>
              </a:avLst>
            </a:prstGeom>
            <a:solidFill>
              <a:schemeClr val="bg1"/>
            </a:solidFill>
            <a:ln>
              <a:noFill/>
            </a:ln>
            <a:effectLst>
              <a:outerShdw blurRad="584200" dist="215900" dir="5400000" sx="95000" sy="95000" algn="t"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42"/>
            <p:cNvSpPr/>
            <p:nvPr/>
          </p:nvSpPr>
          <p:spPr>
            <a:xfrm>
              <a:off x="4252735" y="5113093"/>
              <a:ext cx="1136884" cy="1104900"/>
            </a:xfrm>
            <a:custGeom>
              <a:avLst/>
              <a:gdLst>
                <a:gd name="connsiteX0" fmla="*/ 1104900 w 1136884"/>
                <a:gd name="connsiteY0" fmla="*/ 0 h 1104900"/>
                <a:gd name="connsiteX1" fmla="*/ 1136884 w 1136884"/>
                <a:gd name="connsiteY1" fmla="*/ 1615 h 1104900"/>
                <a:gd name="connsiteX2" fmla="*/ 1136884 w 1136884"/>
                <a:gd name="connsiteY2" fmla="*/ 1025122 h 1104900"/>
                <a:gd name="connsiteX3" fmla="*/ 1057106 w 1136884"/>
                <a:gd name="connsiteY3" fmla="*/ 1104900 h 1104900"/>
                <a:gd name="connsiteX4" fmla="*/ 0 w 1136884"/>
                <a:gd name="connsiteY4" fmla="*/ 1104900 h 1104900"/>
                <a:gd name="connsiteX5" fmla="*/ 1104900 w 1136884"/>
                <a:gd name="connsiteY5" fmla="*/ 0 h 1104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6884" h="1104900">
                  <a:moveTo>
                    <a:pt x="1104900" y="0"/>
                  </a:moveTo>
                  <a:lnTo>
                    <a:pt x="1136884" y="1615"/>
                  </a:lnTo>
                  <a:lnTo>
                    <a:pt x="1136884" y="1025122"/>
                  </a:lnTo>
                  <a:cubicBezTo>
                    <a:pt x="1136884" y="1069182"/>
                    <a:pt x="1101166" y="1104900"/>
                    <a:pt x="1057106" y="1104900"/>
                  </a:cubicBezTo>
                  <a:lnTo>
                    <a:pt x="0" y="1104900"/>
                  </a:lnTo>
                  <a:cubicBezTo>
                    <a:pt x="0" y="494681"/>
                    <a:pt x="494681" y="0"/>
                    <a:pt x="1104900" y="0"/>
                  </a:cubicBezTo>
                  <a:close/>
                </a:path>
              </a:pathLst>
            </a:custGeom>
            <a:solidFill>
              <a:srgbClr val="F37F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4" name="Group 43"/>
            <p:cNvGrpSpPr/>
            <p:nvPr/>
          </p:nvGrpSpPr>
          <p:grpSpPr>
            <a:xfrm>
              <a:off x="1864928" y="5023024"/>
              <a:ext cx="2214269" cy="885820"/>
              <a:chOff x="1864928" y="3020859"/>
              <a:chExt cx="2214269" cy="885820"/>
            </a:xfrm>
          </p:grpSpPr>
          <p:sp>
            <p:nvSpPr>
              <p:cNvPr id="26" name="Rectangle 44"/>
              <p:cNvSpPr/>
              <p:nvPr/>
            </p:nvSpPr>
            <p:spPr>
              <a:xfrm>
                <a:off x="1864928" y="3359413"/>
                <a:ext cx="2214269" cy="547266"/>
              </a:xfrm>
              <a:prstGeom prst="rect">
                <a:avLst/>
              </a:prstGeom>
            </p:spPr>
            <p:txBody>
              <a:bodyPr wrap="square">
                <a:spAutoFit/>
              </a:bodyPr>
              <a:lstStyle/>
              <a:p>
                <a:pPr>
                  <a:lnSpc>
                    <a:spcPct val="130000"/>
                  </a:lnSpc>
                </a:pPr>
                <a:r>
                  <a:rPr lang="id-ID" sz="12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a:t>
                </a:r>
                <a:endParaRPr lang="id-ID" sz="1200" dirty="0">
                  <a:solidFill>
                    <a:schemeClr val="bg1">
                      <a:lumMod val="65000"/>
                    </a:schemeClr>
                  </a:solidFill>
                  <a:latin typeface="Segoe UI Light" panose="020B0502040204020203" pitchFamily="34" charset="0"/>
                  <a:cs typeface="Segoe UI Light" panose="020B0502040204020203" pitchFamily="34" charset="0"/>
                </a:endParaRPr>
              </a:p>
            </p:txBody>
          </p:sp>
          <p:sp>
            <p:nvSpPr>
              <p:cNvPr id="27" name="TextBox 45"/>
              <p:cNvSpPr txBox="1"/>
              <p:nvPr/>
            </p:nvSpPr>
            <p:spPr>
              <a:xfrm>
                <a:off x="1864928" y="3020859"/>
                <a:ext cx="1498462" cy="338554"/>
              </a:xfrm>
              <a:prstGeom prst="rect">
                <a:avLst/>
              </a:prstGeom>
              <a:noFill/>
            </p:spPr>
            <p:txBody>
              <a:bodyPr wrap="square" rtlCol="0" anchor="t">
                <a:spAutoFit/>
              </a:bodyPr>
              <a:lstStyle/>
              <a:p>
                <a:r>
                  <a:rPr lang="en-US" sz="1600" dirty="0">
                    <a:solidFill>
                      <a:srgbClr val="F37FE9"/>
                    </a:solidFill>
                    <a:latin typeface="Montserrat Medium" panose="00000600000000000000" pitchFamily="2" charset="0"/>
                  </a:rPr>
                  <a:t>Project 03</a:t>
                </a:r>
                <a:endParaRPr lang="en-US" sz="1600" dirty="0">
                  <a:solidFill>
                    <a:srgbClr val="F37FE9"/>
                  </a:solidFill>
                  <a:latin typeface="Montserrat Medium" panose="00000600000000000000" pitchFamily="2" charset="0"/>
                </a:endParaRPr>
              </a:p>
            </p:txBody>
          </p:sp>
        </p:grpSp>
        <p:sp>
          <p:nvSpPr>
            <p:cNvPr id="25" name="Freeform 71"/>
            <p:cNvSpPr>
              <a:spLocks noEditPoints="1"/>
            </p:cNvSpPr>
            <p:nvPr/>
          </p:nvSpPr>
          <p:spPr bwMode="auto">
            <a:xfrm>
              <a:off x="4745551" y="5530919"/>
              <a:ext cx="360238" cy="471912"/>
            </a:xfrm>
            <a:custGeom>
              <a:avLst/>
              <a:gdLst>
                <a:gd name="T0" fmla="*/ 99 w 168"/>
                <a:gd name="T1" fmla="*/ 12 h 220"/>
                <a:gd name="T2" fmla="*/ 69 w 168"/>
                <a:gd name="T3" fmla="*/ 12 h 220"/>
                <a:gd name="T4" fmla="*/ 0 w 168"/>
                <a:gd name="T5" fmla="*/ 32 h 220"/>
                <a:gd name="T6" fmla="*/ 20 w 168"/>
                <a:gd name="T7" fmla="*/ 220 h 220"/>
                <a:gd name="T8" fmla="*/ 168 w 168"/>
                <a:gd name="T9" fmla="*/ 200 h 220"/>
                <a:gd name="T10" fmla="*/ 148 w 168"/>
                <a:gd name="T11" fmla="*/ 12 h 220"/>
                <a:gd name="T12" fmla="*/ 92 w 168"/>
                <a:gd name="T13" fmla="*/ 16 h 220"/>
                <a:gd name="T14" fmla="*/ 76 w 168"/>
                <a:gd name="T15" fmla="*/ 16 h 220"/>
                <a:gd name="T16" fmla="*/ 160 w 168"/>
                <a:gd name="T17" fmla="*/ 200 h 220"/>
                <a:gd name="T18" fmla="*/ 20 w 168"/>
                <a:gd name="T19" fmla="*/ 212 h 220"/>
                <a:gd name="T20" fmla="*/ 8 w 168"/>
                <a:gd name="T21" fmla="*/ 32 h 220"/>
                <a:gd name="T22" fmla="*/ 69 w 168"/>
                <a:gd name="T23" fmla="*/ 20 h 220"/>
                <a:gd name="T24" fmla="*/ 52 w 168"/>
                <a:gd name="T25" fmla="*/ 24 h 220"/>
                <a:gd name="T26" fmla="*/ 52 w 168"/>
                <a:gd name="T27" fmla="*/ 32 h 220"/>
                <a:gd name="T28" fmla="*/ 120 w 168"/>
                <a:gd name="T29" fmla="*/ 28 h 220"/>
                <a:gd name="T30" fmla="*/ 98 w 168"/>
                <a:gd name="T31" fmla="*/ 24 h 220"/>
                <a:gd name="T32" fmla="*/ 148 w 168"/>
                <a:gd name="T33" fmla="*/ 20 h 220"/>
                <a:gd name="T34" fmla="*/ 160 w 168"/>
                <a:gd name="T35" fmla="*/ 200 h 220"/>
                <a:gd name="T36" fmla="*/ 120 w 168"/>
                <a:gd name="T37" fmla="*/ 40 h 220"/>
                <a:gd name="T38" fmla="*/ 52 w 168"/>
                <a:gd name="T39" fmla="*/ 36 h 220"/>
                <a:gd name="T40" fmla="*/ 52 w 168"/>
                <a:gd name="T41" fmla="*/ 44 h 220"/>
                <a:gd name="T42" fmla="*/ 143 w 168"/>
                <a:gd name="T43" fmla="*/ 72 h 220"/>
                <a:gd name="T44" fmla="*/ 52 w 168"/>
                <a:gd name="T45" fmla="*/ 76 h 220"/>
                <a:gd name="T46" fmla="*/ 143 w 168"/>
                <a:gd name="T47" fmla="*/ 80 h 220"/>
                <a:gd name="T48" fmla="*/ 143 w 168"/>
                <a:gd name="T49" fmla="*/ 72 h 220"/>
                <a:gd name="T50" fmla="*/ 31 w 168"/>
                <a:gd name="T51" fmla="*/ 68 h 220"/>
                <a:gd name="T52" fmla="*/ 24 w 168"/>
                <a:gd name="T53" fmla="*/ 77 h 220"/>
                <a:gd name="T54" fmla="*/ 33 w 168"/>
                <a:gd name="T55" fmla="*/ 84 h 220"/>
                <a:gd name="T56" fmla="*/ 40 w 168"/>
                <a:gd name="T57" fmla="*/ 75 h 220"/>
                <a:gd name="T58" fmla="*/ 33 w 168"/>
                <a:gd name="T59" fmla="*/ 100 h 220"/>
                <a:gd name="T60" fmla="*/ 24 w 168"/>
                <a:gd name="T61" fmla="*/ 107 h 220"/>
                <a:gd name="T62" fmla="*/ 31 w 168"/>
                <a:gd name="T63" fmla="*/ 116 h 220"/>
                <a:gd name="T64" fmla="*/ 40 w 168"/>
                <a:gd name="T65" fmla="*/ 109 h 220"/>
                <a:gd name="T66" fmla="*/ 33 w 168"/>
                <a:gd name="T67" fmla="*/ 100 h 220"/>
                <a:gd name="T68" fmla="*/ 31 w 168"/>
                <a:gd name="T69" fmla="*/ 132 h 220"/>
                <a:gd name="T70" fmla="*/ 24 w 168"/>
                <a:gd name="T71" fmla="*/ 141 h 220"/>
                <a:gd name="T72" fmla="*/ 33 w 168"/>
                <a:gd name="T73" fmla="*/ 148 h 220"/>
                <a:gd name="T74" fmla="*/ 40 w 168"/>
                <a:gd name="T75" fmla="*/ 139 h 220"/>
                <a:gd name="T76" fmla="*/ 33 w 168"/>
                <a:gd name="T77" fmla="*/ 164 h 220"/>
                <a:gd name="T78" fmla="*/ 24 w 168"/>
                <a:gd name="T79" fmla="*/ 171 h 220"/>
                <a:gd name="T80" fmla="*/ 31 w 168"/>
                <a:gd name="T81" fmla="*/ 180 h 220"/>
                <a:gd name="T82" fmla="*/ 40 w 168"/>
                <a:gd name="T83" fmla="*/ 173 h 220"/>
                <a:gd name="T84" fmla="*/ 33 w 168"/>
                <a:gd name="T85" fmla="*/ 164 h 220"/>
                <a:gd name="T86" fmla="*/ 56 w 168"/>
                <a:gd name="T87" fmla="*/ 104 h 220"/>
                <a:gd name="T88" fmla="*/ 56 w 168"/>
                <a:gd name="T89" fmla="*/ 112 h 220"/>
                <a:gd name="T90" fmla="*/ 147 w 168"/>
                <a:gd name="T91" fmla="*/ 108 h 220"/>
                <a:gd name="T92" fmla="*/ 143 w 168"/>
                <a:gd name="T93" fmla="*/ 136 h 220"/>
                <a:gd name="T94" fmla="*/ 52 w 168"/>
                <a:gd name="T95" fmla="*/ 140 h 220"/>
                <a:gd name="T96" fmla="*/ 143 w 168"/>
                <a:gd name="T97" fmla="*/ 144 h 220"/>
                <a:gd name="T98" fmla="*/ 143 w 168"/>
                <a:gd name="T99" fmla="*/ 136 h 220"/>
                <a:gd name="T100" fmla="*/ 56 w 168"/>
                <a:gd name="T101" fmla="*/ 168 h 220"/>
                <a:gd name="T102" fmla="*/ 56 w 168"/>
                <a:gd name="T103" fmla="*/ 176 h 220"/>
                <a:gd name="T104" fmla="*/ 147 w 168"/>
                <a:gd name="T105" fmla="*/ 172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68" h="220">
                  <a:moveTo>
                    <a:pt x="148" y="12"/>
                  </a:moveTo>
                  <a:cubicBezTo>
                    <a:pt x="99" y="12"/>
                    <a:pt x="99" y="12"/>
                    <a:pt x="99" y="12"/>
                  </a:cubicBezTo>
                  <a:cubicBezTo>
                    <a:pt x="98" y="5"/>
                    <a:pt x="91" y="0"/>
                    <a:pt x="84" y="0"/>
                  </a:cubicBezTo>
                  <a:cubicBezTo>
                    <a:pt x="77" y="0"/>
                    <a:pt x="70" y="5"/>
                    <a:pt x="69" y="12"/>
                  </a:cubicBezTo>
                  <a:cubicBezTo>
                    <a:pt x="20" y="12"/>
                    <a:pt x="20" y="12"/>
                    <a:pt x="20" y="12"/>
                  </a:cubicBezTo>
                  <a:cubicBezTo>
                    <a:pt x="9" y="12"/>
                    <a:pt x="0" y="21"/>
                    <a:pt x="0" y="32"/>
                  </a:cubicBezTo>
                  <a:cubicBezTo>
                    <a:pt x="0" y="200"/>
                    <a:pt x="0" y="200"/>
                    <a:pt x="0" y="200"/>
                  </a:cubicBezTo>
                  <a:cubicBezTo>
                    <a:pt x="0" y="211"/>
                    <a:pt x="9" y="220"/>
                    <a:pt x="20" y="220"/>
                  </a:cubicBezTo>
                  <a:cubicBezTo>
                    <a:pt x="148" y="220"/>
                    <a:pt x="148" y="220"/>
                    <a:pt x="148" y="220"/>
                  </a:cubicBezTo>
                  <a:cubicBezTo>
                    <a:pt x="159" y="220"/>
                    <a:pt x="168" y="211"/>
                    <a:pt x="168" y="200"/>
                  </a:cubicBezTo>
                  <a:cubicBezTo>
                    <a:pt x="168" y="32"/>
                    <a:pt x="168" y="32"/>
                    <a:pt x="168" y="32"/>
                  </a:cubicBezTo>
                  <a:cubicBezTo>
                    <a:pt x="168" y="21"/>
                    <a:pt x="159" y="12"/>
                    <a:pt x="148" y="12"/>
                  </a:cubicBezTo>
                  <a:close/>
                  <a:moveTo>
                    <a:pt x="84" y="8"/>
                  </a:moveTo>
                  <a:cubicBezTo>
                    <a:pt x="88" y="8"/>
                    <a:pt x="92" y="12"/>
                    <a:pt x="92" y="16"/>
                  </a:cubicBezTo>
                  <a:cubicBezTo>
                    <a:pt x="92" y="20"/>
                    <a:pt x="88" y="24"/>
                    <a:pt x="84" y="24"/>
                  </a:cubicBezTo>
                  <a:cubicBezTo>
                    <a:pt x="80" y="24"/>
                    <a:pt x="76" y="20"/>
                    <a:pt x="76" y="16"/>
                  </a:cubicBezTo>
                  <a:cubicBezTo>
                    <a:pt x="76" y="12"/>
                    <a:pt x="80" y="8"/>
                    <a:pt x="84" y="8"/>
                  </a:cubicBezTo>
                  <a:close/>
                  <a:moveTo>
                    <a:pt x="160" y="200"/>
                  </a:moveTo>
                  <a:cubicBezTo>
                    <a:pt x="160" y="207"/>
                    <a:pt x="155" y="212"/>
                    <a:pt x="148" y="212"/>
                  </a:cubicBezTo>
                  <a:cubicBezTo>
                    <a:pt x="20" y="212"/>
                    <a:pt x="20" y="212"/>
                    <a:pt x="20" y="212"/>
                  </a:cubicBezTo>
                  <a:cubicBezTo>
                    <a:pt x="13" y="212"/>
                    <a:pt x="8" y="207"/>
                    <a:pt x="8" y="200"/>
                  </a:cubicBezTo>
                  <a:cubicBezTo>
                    <a:pt x="8" y="32"/>
                    <a:pt x="8" y="32"/>
                    <a:pt x="8" y="32"/>
                  </a:cubicBezTo>
                  <a:cubicBezTo>
                    <a:pt x="8" y="25"/>
                    <a:pt x="13" y="20"/>
                    <a:pt x="20" y="20"/>
                  </a:cubicBezTo>
                  <a:cubicBezTo>
                    <a:pt x="69" y="20"/>
                    <a:pt x="69" y="20"/>
                    <a:pt x="69" y="20"/>
                  </a:cubicBezTo>
                  <a:cubicBezTo>
                    <a:pt x="69" y="21"/>
                    <a:pt x="70" y="23"/>
                    <a:pt x="70" y="24"/>
                  </a:cubicBezTo>
                  <a:cubicBezTo>
                    <a:pt x="52" y="24"/>
                    <a:pt x="52" y="24"/>
                    <a:pt x="52" y="24"/>
                  </a:cubicBezTo>
                  <a:cubicBezTo>
                    <a:pt x="50" y="24"/>
                    <a:pt x="48" y="26"/>
                    <a:pt x="48" y="28"/>
                  </a:cubicBezTo>
                  <a:cubicBezTo>
                    <a:pt x="48" y="30"/>
                    <a:pt x="50" y="32"/>
                    <a:pt x="52" y="32"/>
                  </a:cubicBezTo>
                  <a:cubicBezTo>
                    <a:pt x="116" y="32"/>
                    <a:pt x="116" y="32"/>
                    <a:pt x="116" y="32"/>
                  </a:cubicBezTo>
                  <a:cubicBezTo>
                    <a:pt x="118" y="32"/>
                    <a:pt x="120" y="30"/>
                    <a:pt x="120" y="28"/>
                  </a:cubicBezTo>
                  <a:cubicBezTo>
                    <a:pt x="120" y="26"/>
                    <a:pt x="118" y="24"/>
                    <a:pt x="116" y="24"/>
                  </a:cubicBezTo>
                  <a:cubicBezTo>
                    <a:pt x="98" y="24"/>
                    <a:pt x="98" y="24"/>
                    <a:pt x="98" y="24"/>
                  </a:cubicBezTo>
                  <a:cubicBezTo>
                    <a:pt x="99" y="23"/>
                    <a:pt x="99" y="21"/>
                    <a:pt x="99" y="20"/>
                  </a:cubicBezTo>
                  <a:cubicBezTo>
                    <a:pt x="148" y="20"/>
                    <a:pt x="148" y="20"/>
                    <a:pt x="148" y="20"/>
                  </a:cubicBezTo>
                  <a:cubicBezTo>
                    <a:pt x="155" y="20"/>
                    <a:pt x="160" y="25"/>
                    <a:pt x="160" y="32"/>
                  </a:cubicBezTo>
                  <a:lnTo>
                    <a:pt x="160" y="200"/>
                  </a:lnTo>
                  <a:close/>
                  <a:moveTo>
                    <a:pt x="116" y="44"/>
                  </a:moveTo>
                  <a:cubicBezTo>
                    <a:pt x="118" y="44"/>
                    <a:pt x="120" y="42"/>
                    <a:pt x="120" y="40"/>
                  </a:cubicBezTo>
                  <a:cubicBezTo>
                    <a:pt x="120" y="38"/>
                    <a:pt x="118" y="36"/>
                    <a:pt x="116" y="36"/>
                  </a:cubicBezTo>
                  <a:cubicBezTo>
                    <a:pt x="52" y="36"/>
                    <a:pt x="52" y="36"/>
                    <a:pt x="52" y="36"/>
                  </a:cubicBezTo>
                  <a:cubicBezTo>
                    <a:pt x="50" y="36"/>
                    <a:pt x="48" y="38"/>
                    <a:pt x="48" y="40"/>
                  </a:cubicBezTo>
                  <a:cubicBezTo>
                    <a:pt x="48" y="42"/>
                    <a:pt x="50" y="44"/>
                    <a:pt x="52" y="44"/>
                  </a:cubicBezTo>
                  <a:lnTo>
                    <a:pt x="116" y="44"/>
                  </a:lnTo>
                  <a:close/>
                  <a:moveTo>
                    <a:pt x="143" y="72"/>
                  </a:moveTo>
                  <a:cubicBezTo>
                    <a:pt x="56" y="72"/>
                    <a:pt x="56" y="72"/>
                    <a:pt x="56" y="72"/>
                  </a:cubicBezTo>
                  <a:cubicBezTo>
                    <a:pt x="54" y="72"/>
                    <a:pt x="52" y="74"/>
                    <a:pt x="52" y="76"/>
                  </a:cubicBezTo>
                  <a:cubicBezTo>
                    <a:pt x="52" y="78"/>
                    <a:pt x="54" y="80"/>
                    <a:pt x="56" y="80"/>
                  </a:cubicBezTo>
                  <a:cubicBezTo>
                    <a:pt x="143" y="80"/>
                    <a:pt x="143" y="80"/>
                    <a:pt x="143" y="80"/>
                  </a:cubicBezTo>
                  <a:cubicBezTo>
                    <a:pt x="145" y="80"/>
                    <a:pt x="147" y="78"/>
                    <a:pt x="147" y="76"/>
                  </a:cubicBezTo>
                  <a:cubicBezTo>
                    <a:pt x="147" y="74"/>
                    <a:pt x="145" y="72"/>
                    <a:pt x="143" y="72"/>
                  </a:cubicBezTo>
                  <a:close/>
                  <a:moveTo>
                    <a:pt x="33" y="68"/>
                  </a:moveTo>
                  <a:cubicBezTo>
                    <a:pt x="31" y="68"/>
                    <a:pt x="31" y="68"/>
                    <a:pt x="31" y="68"/>
                  </a:cubicBezTo>
                  <a:cubicBezTo>
                    <a:pt x="27" y="68"/>
                    <a:pt x="24" y="71"/>
                    <a:pt x="24" y="75"/>
                  </a:cubicBezTo>
                  <a:cubicBezTo>
                    <a:pt x="24" y="77"/>
                    <a:pt x="24" y="77"/>
                    <a:pt x="24" y="77"/>
                  </a:cubicBezTo>
                  <a:cubicBezTo>
                    <a:pt x="24" y="81"/>
                    <a:pt x="27" y="84"/>
                    <a:pt x="31" y="84"/>
                  </a:cubicBezTo>
                  <a:cubicBezTo>
                    <a:pt x="33" y="84"/>
                    <a:pt x="33" y="84"/>
                    <a:pt x="33" y="84"/>
                  </a:cubicBezTo>
                  <a:cubicBezTo>
                    <a:pt x="37" y="84"/>
                    <a:pt x="40" y="81"/>
                    <a:pt x="40" y="77"/>
                  </a:cubicBezTo>
                  <a:cubicBezTo>
                    <a:pt x="40" y="75"/>
                    <a:pt x="40" y="75"/>
                    <a:pt x="40" y="75"/>
                  </a:cubicBezTo>
                  <a:cubicBezTo>
                    <a:pt x="40" y="71"/>
                    <a:pt x="37" y="68"/>
                    <a:pt x="33" y="68"/>
                  </a:cubicBezTo>
                  <a:close/>
                  <a:moveTo>
                    <a:pt x="33" y="100"/>
                  </a:moveTo>
                  <a:cubicBezTo>
                    <a:pt x="31" y="100"/>
                    <a:pt x="31" y="100"/>
                    <a:pt x="31" y="100"/>
                  </a:cubicBezTo>
                  <a:cubicBezTo>
                    <a:pt x="27" y="100"/>
                    <a:pt x="24" y="103"/>
                    <a:pt x="24" y="107"/>
                  </a:cubicBezTo>
                  <a:cubicBezTo>
                    <a:pt x="24" y="109"/>
                    <a:pt x="24" y="109"/>
                    <a:pt x="24" y="109"/>
                  </a:cubicBezTo>
                  <a:cubicBezTo>
                    <a:pt x="24" y="113"/>
                    <a:pt x="27" y="116"/>
                    <a:pt x="31" y="116"/>
                  </a:cubicBezTo>
                  <a:cubicBezTo>
                    <a:pt x="33" y="116"/>
                    <a:pt x="33" y="116"/>
                    <a:pt x="33" y="116"/>
                  </a:cubicBezTo>
                  <a:cubicBezTo>
                    <a:pt x="37" y="116"/>
                    <a:pt x="40" y="113"/>
                    <a:pt x="40" y="109"/>
                  </a:cubicBezTo>
                  <a:cubicBezTo>
                    <a:pt x="40" y="107"/>
                    <a:pt x="40" y="107"/>
                    <a:pt x="40" y="107"/>
                  </a:cubicBezTo>
                  <a:cubicBezTo>
                    <a:pt x="40" y="103"/>
                    <a:pt x="37" y="100"/>
                    <a:pt x="33" y="100"/>
                  </a:cubicBezTo>
                  <a:close/>
                  <a:moveTo>
                    <a:pt x="33" y="132"/>
                  </a:moveTo>
                  <a:cubicBezTo>
                    <a:pt x="31" y="132"/>
                    <a:pt x="31" y="132"/>
                    <a:pt x="31" y="132"/>
                  </a:cubicBezTo>
                  <a:cubicBezTo>
                    <a:pt x="27" y="132"/>
                    <a:pt x="24" y="135"/>
                    <a:pt x="24" y="139"/>
                  </a:cubicBezTo>
                  <a:cubicBezTo>
                    <a:pt x="24" y="141"/>
                    <a:pt x="24" y="141"/>
                    <a:pt x="24" y="141"/>
                  </a:cubicBezTo>
                  <a:cubicBezTo>
                    <a:pt x="24" y="145"/>
                    <a:pt x="27" y="148"/>
                    <a:pt x="31" y="148"/>
                  </a:cubicBezTo>
                  <a:cubicBezTo>
                    <a:pt x="33" y="148"/>
                    <a:pt x="33" y="148"/>
                    <a:pt x="33" y="148"/>
                  </a:cubicBezTo>
                  <a:cubicBezTo>
                    <a:pt x="37" y="148"/>
                    <a:pt x="40" y="145"/>
                    <a:pt x="40" y="141"/>
                  </a:cubicBezTo>
                  <a:cubicBezTo>
                    <a:pt x="40" y="139"/>
                    <a:pt x="40" y="139"/>
                    <a:pt x="40" y="139"/>
                  </a:cubicBezTo>
                  <a:cubicBezTo>
                    <a:pt x="40" y="135"/>
                    <a:pt x="37" y="132"/>
                    <a:pt x="33" y="132"/>
                  </a:cubicBezTo>
                  <a:close/>
                  <a:moveTo>
                    <a:pt x="33" y="164"/>
                  </a:moveTo>
                  <a:cubicBezTo>
                    <a:pt x="31" y="164"/>
                    <a:pt x="31" y="164"/>
                    <a:pt x="31" y="164"/>
                  </a:cubicBezTo>
                  <a:cubicBezTo>
                    <a:pt x="27" y="164"/>
                    <a:pt x="24" y="167"/>
                    <a:pt x="24" y="171"/>
                  </a:cubicBezTo>
                  <a:cubicBezTo>
                    <a:pt x="24" y="173"/>
                    <a:pt x="24" y="173"/>
                    <a:pt x="24" y="173"/>
                  </a:cubicBezTo>
                  <a:cubicBezTo>
                    <a:pt x="24" y="177"/>
                    <a:pt x="27" y="180"/>
                    <a:pt x="31" y="180"/>
                  </a:cubicBezTo>
                  <a:cubicBezTo>
                    <a:pt x="33" y="180"/>
                    <a:pt x="33" y="180"/>
                    <a:pt x="33" y="180"/>
                  </a:cubicBezTo>
                  <a:cubicBezTo>
                    <a:pt x="37" y="180"/>
                    <a:pt x="40" y="177"/>
                    <a:pt x="40" y="173"/>
                  </a:cubicBezTo>
                  <a:cubicBezTo>
                    <a:pt x="40" y="171"/>
                    <a:pt x="40" y="171"/>
                    <a:pt x="40" y="171"/>
                  </a:cubicBezTo>
                  <a:cubicBezTo>
                    <a:pt x="40" y="167"/>
                    <a:pt x="37" y="164"/>
                    <a:pt x="33" y="164"/>
                  </a:cubicBezTo>
                  <a:close/>
                  <a:moveTo>
                    <a:pt x="143" y="104"/>
                  </a:moveTo>
                  <a:cubicBezTo>
                    <a:pt x="56" y="104"/>
                    <a:pt x="56" y="104"/>
                    <a:pt x="56" y="104"/>
                  </a:cubicBezTo>
                  <a:cubicBezTo>
                    <a:pt x="54" y="104"/>
                    <a:pt x="52" y="106"/>
                    <a:pt x="52" y="108"/>
                  </a:cubicBezTo>
                  <a:cubicBezTo>
                    <a:pt x="52" y="110"/>
                    <a:pt x="54" y="112"/>
                    <a:pt x="56" y="112"/>
                  </a:cubicBezTo>
                  <a:cubicBezTo>
                    <a:pt x="143" y="112"/>
                    <a:pt x="143" y="112"/>
                    <a:pt x="143" y="112"/>
                  </a:cubicBezTo>
                  <a:cubicBezTo>
                    <a:pt x="145" y="112"/>
                    <a:pt x="147" y="110"/>
                    <a:pt x="147" y="108"/>
                  </a:cubicBezTo>
                  <a:cubicBezTo>
                    <a:pt x="147" y="106"/>
                    <a:pt x="145" y="104"/>
                    <a:pt x="143" y="104"/>
                  </a:cubicBezTo>
                  <a:close/>
                  <a:moveTo>
                    <a:pt x="143" y="136"/>
                  </a:moveTo>
                  <a:cubicBezTo>
                    <a:pt x="56" y="136"/>
                    <a:pt x="56" y="136"/>
                    <a:pt x="56" y="136"/>
                  </a:cubicBezTo>
                  <a:cubicBezTo>
                    <a:pt x="54" y="136"/>
                    <a:pt x="52" y="138"/>
                    <a:pt x="52" y="140"/>
                  </a:cubicBezTo>
                  <a:cubicBezTo>
                    <a:pt x="52" y="142"/>
                    <a:pt x="54" y="144"/>
                    <a:pt x="56" y="144"/>
                  </a:cubicBezTo>
                  <a:cubicBezTo>
                    <a:pt x="143" y="144"/>
                    <a:pt x="143" y="144"/>
                    <a:pt x="143" y="144"/>
                  </a:cubicBezTo>
                  <a:cubicBezTo>
                    <a:pt x="145" y="144"/>
                    <a:pt x="147" y="142"/>
                    <a:pt x="147" y="140"/>
                  </a:cubicBezTo>
                  <a:cubicBezTo>
                    <a:pt x="147" y="138"/>
                    <a:pt x="145" y="136"/>
                    <a:pt x="143" y="136"/>
                  </a:cubicBezTo>
                  <a:close/>
                  <a:moveTo>
                    <a:pt x="143" y="168"/>
                  </a:moveTo>
                  <a:cubicBezTo>
                    <a:pt x="56" y="168"/>
                    <a:pt x="56" y="168"/>
                    <a:pt x="56" y="168"/>
                  </a:cubicBezTo>
                  <a:cubicBezTo>
                    <a:pt x="54" y="168"/>
                    <a:pt x="52" y="170"/>
                    <a:pt x="52" y="172"/>
                  </a:cubicBezTo>
                  <a:cubicBezTo>
                    <a:pt x="52" y="174"/>
                    <a:pt x="54" y="176"/>
                    <a:pt x="56" y="176"/>
                  </a:cubicBezTo>
                  <a:cubicBezTo>
                    <a:pt x="143" y="176"/>
                    <a:pt x="143" y="176"/>
                    <a:pt x="143" y="176"/>
                  </a:cubicBezTo>
                  <a:cubicBezTo>
                    <a:pt x="145" y="176"/>
                    <a:pt x="147" y="174"/>
                    <a:pt x="147" y="172"/>
                  </a:cubicBezTo>
                  <a:cubicBezTo>
                    <a:pt x="147" y="170"/>
                    <a:pt x="145" y="168"/>
                    <a:pt x="143" y="168"/>
                  </a:cubicBezTo>
                  <a:close/>
                </a:path>
              </a:pathLst>
            </a:custGeom>
            <a:solidFill>
              <a:schemeClr val="bg1"/>
            </a:solidFill>
            <a:ln>
              <a:noFill/>
            </a:ln>
          </p:spPr>
          <p:txBody>
            <a:bodyPr vert="horz" wrap="square" lIns="91440" tIns="45720" rIns="91440" bIns="45720" numCol="1" anchor="t" anchorCtr="0" compatLnSpc="1"/>
            <a:lstStyle/>
            <a:p>
              <a:endParaRPr lang="en-US"/>
            </a:p>
          </p:txBody>
        </p:sp>
      </p:grpSp>
      <p:grpSp>
        <p:nvGrpSpPr>
          <p:cNvPr id="28" name="Group 4"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5611765" y="4713876"/>
            <a:ext cx="3854733" cy="1504117"/>
            <a:chOff x="5611765" y="4713876"/>
            <a:chExt cx="3854733" cy="1504117"/>
          </a:xfrm>
        </p:grpSpPr>
        <p:sp>
          <p:nvSpPr>
            <p:cNvPr id="29" name="Rounded Rectangle 46"/>
            <p:cNvSpPr/>
            <p:nvPr/>
          </p:nvSpPr>
          <p:spPr>
            <a:xfrm>
              <a:off x="5611765" y="4713876"/>
              <a:ext cx="3854733" cy="1504117"/>
            </a:xfrm>
            <a:prstGeom prst="roundRect">
              <a:avLst>
                <a:gd name="adj" fmla="val 5304"/>
              </a:avLst>
            </a:prstGeom>
            <a:solidFill>
              <a:schemeClr val="bg1"/>
            </a:solidFill>
            <a:ln>
              <a:noFill/>
            </a:ln>
            <a:effectLst>
              <a:outerShdw blurRad="584200" dist="215900" dir="5400000" sx="95000" sy="95000" algn="t"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47"/>
            <p:cNvSpPr/>
            <p:nvPr/>
          </p:nvSpPr>
          <p:spPr>
            <a:xfrm>
              <a:off x="8329614" y="5113093"/>
              <a:ext cx="1136884" cy="1104900"/>
            </a:xfrm>
            <a:custGeom>
              <a:avLst/>
              <a:gdLst>
                <a:gd name="connsiteX0" fmla="*/ 1104900 w 1136884"/>
                <a:gd name="connsiteY0" fmla="*/ 0 h 1104900"/>
                <a:gd name="connsiteX1" fmla="*/ 1136884 w 1136884"/>
                <a:gd name="connsiteY1" fmla="*/ 1615 h 1104900"/>
                <a:gd name="connsiteX2" fmla="*/ 1136884 w 1136884"/>
                <a:gd name="connsiteY2" fmla="*/ 1025122 h 1104900"/>
                <a:gd name="connsiteX3" fmla="*/ 1057106 w 1136884"/>
                <a:gd name="connsiteY3" fmla="*/ 1104900 h 1104900"/>
                <a:gd name="connsiteX4" fmla="*/ 0 w 1136884"/>
                <a:gd name="connsiteY4" fmla="*/ 1104900 h 1104900"/>
                <a:gd name="connsiteX5" fmla="*/ 1104900 w 1136884"/>
                <a:gd name="connsiteY5" fmla="*/ 0 h 1104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6884" h="1104900">
                  <a:moveTo>
                    <a:pt x="1104900" y="0"/>
                  </a:moveTo>
                  <a:lnTo>
                    <a:pt x="1136884" y="1615"/>
                  </a:lnTo>
                  <a:lnTo>
                    <a:pt x="1136884" y="1025122"/>
                  </a:lnTo>
                  <a:cubicBezTo>
                    <a:pt x="1136884" y="1069182"/>
                    <a:pt x="1101166" y="1104900"/>
                    <a:pt x="1057106" y="1104900"/>
                  </a:cubicBezTo>
                  <a:lnTo>
                    <a:pt x="0" y="1104900"/>
                  </a:lnTo>
                  <a:cubicBezTo>
                    <a:pt x="0" y="494681"/>
                    <a:pt x="494681" y="0"/>
                    <a:pt x="1104900" y="0"/>
                  </a:cubicBezTo>
                  <a:close/>
                </a:path>
              </a:pathLst>
            </a:custGeom>
            <a:solidFill>
              <a:srgbClr val="4C4D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48"/>
            <p:cNvGrpSpPr/>
            <p:nvPr/>
          </p:nvGrpSpPr>
          <p:grpSpPr>
            <a:xfrm>
              <a:off x="5941807" y="5023024"/>
              <a:ext cx="2214269" cy="885820"/>
              <a:chOff x="1864928" y="3020859"/>
              <a:chExt cx="2214269" cy="885820"/>
            </a:xfrm>
          </p:grpSpPr>
          <p:sp>
            <p:nvSpPr>
              <p:cNvPr id="33" name="Rectangle 49"/>
              <p:cNvSpPr/>
              <p:nvPr/>
            </p:nvSpPr>
            <p:spPr>
              <a:xfrm>
                <a:off x="1864928" y="3359413"/>
                <a:ext cx="2214269" cy="547266"/>
              </a:xfrm>
              <a:prstGeom prst="rect">
                <a:avLst/>
              </a:prstGeom>
            </p:spPr>
            <p:txBody>
              <a:bodyPr wrap="square">
                <a:spAutoFit/>
              </a:bodyPr>
              <a:lstStyle/>
              <a:p>
                <a:pPr>
                  <a:lnSpc>
                    <a:spcPct val="130000"/>
                  </a:lnSpc>
                </a:pPr>
                <a:r>
                  <a:rPr lang="id-ID" sz="12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a:t>
                </a:r>
                <a:endParaRPr lang="id-ID" sz="1200" dirty="0">
                  <a:solidFill>
                    <a:schemeClr val="bg1">
                      <a:lumMod val="65000"/>
                    </a:schemeClr>
                  </a:solidFill>
                  <a:latin typeface="Segoe UI Light" panose="020B0502040204020203" pitchFamily="34" charset="0"/>
                  <a:cs typeface="Segoe UI Light" panose="020B0502040204020203" pitchFamily="34" charset="0"/>
                </a:endParaRPr>
              </a:p>
            </p:txBody>
          </p:sp>
          <p:sp>
            <p:nvSpPr>
              <p:cNvPr id="34" name="TextBox 50"/>
              <p:cNvSpPr txBox="1"/>
              <p:nvPr/>
            </p:nvSpPr>
            <p:spPr>
              <a:xfrm>
                <a:off x="1864928" y="3020859"/>
                <a:ext cx="1498462" cy="338554"/>
              </a:xfrm>
              <a:prstGeom prst="rect">
                <a:avLst/>
              </a:prstGeom>
              <a:noFill/>
            </p:spPr>
            <p:txBody>
              <a:bodyPr wrap="square" rtlCol="0" anchor="t">
                <a:spAutoFit/>
              </a:bodyPr>
              <a:lstStyle/>
              <a:p>
                <a:r>
                  <a:rPr lang="en-US" sz="1600" dirty="0">
                    <a:solidFill>
                      <a:srgbClr val="4C4DE6"/>
                    </a:solidFill>
                    <a:latin typeface="Montserrat Medium" panose="00000600000000000000" pitchFamily="2" charset="0"/>
                  </a:rPr>
                  <a:t>Project 04</a:t>
                </a:r>
                <a:endParaRPr lang="en-US" sz="1600" dirty="0">
                  <a:solidFill>
                    <a:srgbClr val="4C4DE6"/>
                  </a:solidFill>
                  <a:latin typeface="Montserrat Medium" panose="00000600000000000000" pitchFamily="2" charset="0"/>
                </a:endParaRPr>
              </a:p>
            </p:txBody>
          </p:sp>
        </p:grpSp>
        <p:sp>
          <p:nvSpPr>
            <p:cNvPr id="32" name="Freeform 99"/>
            <p:cNvSpPr>
              <a:spLocks noEditPoints="1"/>
            </p:cNvSpPr>
            <p:nvPr/>
          </p:nvSpPr>
          <p:spPr bwMode="auto">
            <a:xfrm>
              <a:off x="8801498" y="5619787"/>
              <a:ext cx="383142" cy="354163"/>
            </a:xfrm>
            <a:custGeom>
              <a:avLst/>
              <a:gdLst>
                <a:gd name="T0" fmla="*/ 200 w 200"/>
                <a:gd name="T1" fmla="*/ 0 h 184"/>
                <a:gd name="T2" fmla="*/ 0 w 200"/>
                <a:gd name="T3" fmla="*/ 74 h 184"/>
                <a:gd name="T4" fmla="*/ 64 w 200"/>
                <a:gd name="T5" fmla="*/ 123 h 184"/>
                <a:gd name="T6" fmla="*/ 64 w 200"/>
                <a:gd name="T7" fmla="*/ 154 h 184"/>
                <a:gd name="T8" fmla="*/ 65 w 200"/>
                <a:gd name="T9" fmla="*/ 156 h 184"/>
                <a:gd name="T10" fmla="*/ 65 w 200"/>
                <a:gd name="T11" fmla="*/ 157 h 184"/>
                <a:gd name="T12" fmla="*/ 69 w 200"/>
                <a:gd name="T13" fmla="*/ 159 h 184"/>
                <a:gd name="T14" fmla="*/ 71 w 200"/>
                <a:gd name="T15" fmla="*/ 158 h 184"/>
                <a:gd name="T16" fmla="*/ 93 w 200"/>
                <a:gd name="T17" fmla="*/ 144 h 184"/>
                <a:gd name="T18" fmla="*/ 147 w 200"/>
                <a:gd name="T19" fmla="*/ 184 h 184"/>
                <a:gd name="T20" fmla="*/ 200 w 200"/>
                <a:gd name="T21" fmla="*/ 0 h 184"/>
                <a:gd name="T22" fmla="*/ 178 w 200"/>
                <a:gd name="T23" fmla="*/ 17 h 184"/>
                <a:gd name="T24" fmla="*/ 70 w 200"/>
                <a:gd name="T25" fmla="*/ 117 h 184"/>
                <a:gd name="T26" fmla="*/ 17 w 200"/>
                <a:gd name="T27" fmla="*/ 77 h 184"/>
                <a:gd name="T28" fmla="*/ 178 w 200"/>
                <a:gd name="T29" fmla="*/ 17 h 184"/>
                <a:gd name="T30" fmla="*/ 72 w 200"/>
                <a:gd name="T31" fmla="*/ 148 h 184"/>
                <a:gd name="T32" fmla="*/ 72 w 200"/>
                <a:gd name="T33" fmla="*/ 129 h 184"/>
                <a:gd name="T34" fmla="*/ 87 w 200"/>
                <a:gd name="T35" fmla="*/ 139 h 184"/>
                <a:gd name="T36" fmla="*/ 72 w 200"/>
                <a:gd name="T37" fmla="*/ 148 h 184"/>
                <a:gd name="T38" fmla="*/ 77 w 200"/>
                <a:gd name="T39" fmla="*/ 122 h 184"/>
                <a:gd name="T40" fmla="*/ 186 w 200"/>
                <a:gd name="T41" fmla="*/ 21 h 184"/>
                <a:gd name="T42" fmla="*/ 142 w 200"/>
                <a:gd name="T43" fmla="*/ 171 h 184"/>
                <a:gd name="T44" fmla="*/ 77 w 200"/>
                <a:gd name="T45" fmla="*/ 122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0" h="184">
                  <a:moveTo>
                    <a:pt x="200" y="0"/>
                  </a:moveTo>
                  <a:cubicBezTo>
                    <a:pt x="0" y="74"/>
                    <a:pt x="0" y="74"/>
                    <a:pt x="0" y="74"/>
                  </a:cubicBezTo>
                  <a:cubicBezTo>
                    <a:pt x="64" y="123"/>
                    <a:pt x="64" y="123"/>
                    <a:pt x="64" y="123"/>
                  </a:cubicBezTo>
                  <a:cubicBezTo>
                    <a:pt x="64" y="154"/>
                    <a:pt x="64" y="154"/>
                    <a:pt x="64" y="154"/>
                  </a:cubicBezTo>
                  <a:cubicBezTo>
                    <a:pt x="64" y="155"/>
                    <a:pt x="65" y="156"/>
                    <a:pt x="65" y="156"/>
                  </a:cubicBezTo>
                  <a:cubicBezTo>
                    <a:pt x="65" y="156"/>
                    <a:pt x="65" y="157"/>
                    <a:pt x="65" y="157"/>
                  </a:cubicBezTo>
                  <a:cubicBezTo>
                    <a:pt x="66" y="158"/>
                    <a:pt x="67" y="159"/>
                    <a:pt x="69" y="159"/>
                  </a:cubicBezTo>
                  <a:cubicBezTo>
                    <a:pt x="69" y="159"/>
                    <a:pt x="70" y="159"/>
                    <a:pt x="71" y="158"/>
                  </a:cubicBezTo>
                  <a:cubicBezTo>
                    <a:pt x="93" y="144"/>
                    <a:pt x="93" y="144"/>
                    <a:pt x="93" y="144"/>
                  </a:cubicBezTo>
                  <a:cubicBezTo>
                    <a:pt x="147" y="184"/>
                    <a:pt x="147" y="184"/>
                    <a:pt x="147" y="184"/>
                  </a:cubicBezTo>
                  <a:lnTo>
                    <a:pt x="200" y="0"/>
                  </a:lnTo>
                  <a:close/>
                  <a:moveTo>
                    <a:pt x="178" y="17"/>
                  </a:moveTo>
                  <a:cubicBezTo>
                    <a:pt x="70" y="117"/>
                    <a:pt x="70" y="117"/>
                    <a:pt x="70" y="117"/>
                  </a:cubicBezTo>
                  <a:cubicBezTo>
                    <a:pt x="17" y="77"/>
                    <a:pt x="17" y="77"/>
                    <a:pt x="17" y="77"/>
                  </a:cubicBezTo>
                  <a:lnTo>
                    <a:pt x="178" y="17"/>
                  </a:lnTo>
                  <a:close/>
                  <a:moveTo>
                    <a:pt x="72" y="148"/>
                  </a:moveTo>
                  <a:cubicBezTo>
                    <a:pt x="72" y="129"/>
                    <a:pt x="72" y="129"/>
                    <a:pt x="72" y="129"/>
                  </a:cubicBezTo>
                  <a:cubicBezTo>
                    <a:pt x="87" y="139"/>
                    <a:pt x="87" y="139"/>
                    <a:pt x="87" y="139"/>
                  </a:cubicBezTo>
                  <a:lnTo>
                    <a:pt x="72" y="148"/>
                  </a:lnTo>
                  <a:close/>
                  <a:moveTo>
                    <a:pt x="77" y="122"/>
                  </a:moveTo>
                  <a:cubicBezTo>
                    <a:pt x="186" y="21"/>
                    <a:pt x="186" y="21"/>
                    <a:pt x="186" y="21"/>
                  </a:cubicBezTo>
                  <a:cubicBezTo>
                    <a:pt x="142" y="171"/>
                    <a:pt x="142" y="171"/>
                    <a:pt x="142" y="171"/>
                  </a:cubicBezTo>
                  <a:lnTo>
                    <a:pt x="77" y="122"/>
                  </a:lnTo>
                  <a:close/>
                </a:path>
              </a:pathLst>
            </a:custGeom>
            <a:solidFill>
              <a:schemeClr val="bg1"/>
            </a:solidFill>
            <a:ln>
              <a:noFill/>
            </a:ln>
          </p:spPr>
          <p:txBody>
            <a:bodyPr vert="horz" wrap="square" lIns="91440" tIns="45720" rIns="91440" bIns="45720" numCol="1" anchor="t" anchorCtr="0" compatLnSpc="1"/>
            <a:lstStyle/>
            <a:p>
              <a:endParaRPr lang="en-US"/>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5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75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nodeType="withEffect">
                                  <p:stCondLst>
                                    <p:cond delay="10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125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par>
                                <p:cTn id="20" presetID="10" presetClass="entr" presetSubtype="0" fill="hold" nodeType="withEffect">
                                  <p:stCondLst>
                                    <p:cond delay="150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5"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txBox="1"/>
          <p:nvPr/>
        </p:nvSpPr>
        <p:spPr>
          <a:xfrm>
            <a:off x="6274824" y="1078848"/>
            <a:ext cx="2786658" cy="707886"/>
          </a:xfrm>
          <a:prstGeom prst="rect">
            <a:avLst/>
          </a:prstGeom>
          <a:noFill/>
        </p:spPr>
        <p:txBody>
          <a:bodyPr wrap="square" rtlCol="0" anchor="b">
            <a:spAutoFit/>
          </a:bodyPr>
          <a:lstStyle/>
          <a:p>
            <a:r>
              <a:rPr lang="en-US" altLang="zh-CN" sz="4000" dirty="0">
                <a:solidFill>
                  <a:schemeClr val="accent4"/>
                </a:solidFill>
                <a:latin typeface="方正兰亭超细黑简体" panose="02000000000000000000" pitchFamily="2" charset="-122"/>
                <a:ea typeface="方正兰亭超细黑简体" panose="02000000000000000000" pitchFamily="2" charset="-122"/>
              </a:rPr>
              <a:t>5G</a:t>
            </a:r>
            <a:r>
              <a:rPr lang="zh-CN" altLang="en-US" sz="4000" dirty="0">
                <a:solidFill>
                  <a:schemeClr val="accent4"/>
                </a:solidFill>
                <a:latin typeface="方正兰亭超细黑简体" panose="02000000000000000000" pitchFamily="2" charset="-122"/>
                <a:ea typeface="方正兰亭超细黑简体" panose="02000000000000000000" pitchFamily="2" charset="-122"/>
              </a:rPr>
              <a:t>时代</a:t>
            </a:r>
            <a:endParaRPr lang="en-US" altLang="zh-CN" sz="4000" dirty="0">
              <a:solidFill>
                <a:schemeClr val="accent4"/>
              </a:solidFill>
              <a:latin typeface="Montserrat SemiBold" panose="00000700000000000000" pitchFamily="2" charset="0"/>
            </a:endParaRPr>
          </a:p>
        </p:txBody>
      </p:sp>
      <p:grpSp>
        <p:nvGrpSpPr>
          <p:cNvPr id="4" name="Group 2"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573780" y="4230227"/>
            <a:ext cx="4039042" cy="1721756"/>
            <a:chOff x="1594842" y="3854667"/>
            <a:chExt cx="4039042" cy="1721756"/>
          </a:xfrm>
        </p:grpSpPr>
        <p:sp>
          <p:nvSpPr>
            <p:cNvPr id="5" name="Rectangle 6"/>
            <p:cNvSpPr/>
            <p:nvPr/>
          </p:nvSpPr>
          <p:spPr>
            <a:xfrm>
              <a:off x="1594842" y="4523827"/>
              <a:ext cx="4039042" cy="1052596"/>
            </a:xfrm>
            <a:prstGeom prst="rect">
              <a:avLst/>
            </a:prstGeom>
          </p:spPr>
          <p:txBody>
            <a:bodyPr wrap="square">
              <a:spAutoFit/>
            </a:bodyPr>
            <a:lstStyle/>
            <a:p>
              <a:pPr algn="just">
                <a:lnSpc>
                  <a:spcPct val="130000"/>
                </a:lnSpc>
              </a:pPr>
              <a:r>
                <a:rPr lang="id-ID" sz="12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DJs flock by when MTV ax quiz prog. Junk MTV quiz graced by fox whelps. Bawds jog, flick quartz, vex nymphs. Waltz, bad nymph, for quick jigs vex! </a:t>
              </a:r>
              <a:endParaRPr lang="id-ID" sz="1200" dirty="0">
                <a:solidFill>
                  <a:schemeClr val="bg1">
                    <a:lumMod val="65000"/>
                  </a:schemeClr>
                </a:solidFill>
                <a:latin typeface="Segoe UI Light" panose="020B0502040204020203" pitchFamily="34" charset="0"/>
                <a:cs typeface="Segoe UI Light" panose="020B0502040204020203" pitchFamily="34" charset="0"/>
              </a:endParaRPr>
            </a:p>
          </p:txBody>
        </p:sp>
        <p:sp>
          <p:nvSpPr>
            <p:cNvPr id="6" name="TextBox 7"/>
            <p:cNvSpPr txBox="1"/>
            <p:nvPr/>
          </p:nvSpPr>
          <p:spPr>
            <a:xfrm>
              <a:off x="1594842" y="3854667"/>
              <a:ext cx="2921853" cy="400110"/>
            </a:xfrm>
            <a:prstGeom prst="rect">
              <a:avLst/>
            </a:prstGeom>
            <a:noFill/>
          </p:spPr>
          <p:txBody>
            <a:bodyPr wrap="square" rtlCol="0" anchor="t">
              <a:spAutoFit/>
            </a:bodyPr>
            <a:lstStyle/>
            <a:p>
              <a:r>
                <a:rPr lang="en-US" sz="2000" dirty="0">
                  <a:solidFill>
                    <a:schemeClr val="tx1">
                      <a:lumMod val="65000"/>
                      <a:lumOff val="35000"/>
                    </a:schemeClr>
                  </a:solidFill>
                  <a:latin typeface="Montserrat" panose="00000500000000000000" pitchFamily="2" charset="0"/>
                </a:rPr>
                <a:t>Your text goes here</a:t>
              </a:r>
              <a:endParaRPr lang="en-US" sz="2000" dirty="0">
                <a:solidFill>
                  <a:schemeClr val="tx1">
                    <a:lumMod val="65000"/>
                    <a:lumOff val="35000"/>
                  </a:schemeClr>
                </a:solidFill>
                <a:latin typeface="Montserrat" panose="00000500000000000000" pitchFamily="2" charset="0"/>
              </a:endParaRPr>
            </a:p>
          </p:txBody>
        </p:sp>
      </p:grpSp>
      <p:grpSp>
        <p:nvGrpSpPr>
          <p:cNvPr id="7" name="Group 1"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6274824" y="2791939"/>
            <a:ext cx="4343400" cy="3168319"/>
            <a:chOff x="6274824" y="2791939"/>
            <a:chExt cx="4343400" cy="3168319"/>
          </a:xfrm>
        </p:grpSpPr>
        <p:sp>
          <p:nvSpPr>
            <p:cNvPr id="8" name="Rounded Rectangle 8"/>
            <p:cNvSpPr/>
            <p:nvPr/>
          </p:nvSpPr>
          <p:spPr>
            <a:xfrm>
              <a:off x="6274824" y="2791939"/>
              <a:ext cx="4343400" cy="3168319"/>
            </a:xfrm>
            <a:prstGeom prst="roundRect">
              <a:avLst>
                <a:gd name="adj" fmla="val 3054"/>
              </a:avLst>
            </a:prstGeom>
            <a:solidFill>
              <a:schemeClr val="bg1"/>
            </a:solidFill>
            <a:ln>
              <a:noFill/>
            </a:ln>
            <a:effectLst>
              <a:outerShdw blurRad="914400" dist="241300" dir="5400000" algn="t" rotWithShape="0">
                <a:schemeClr val="tx1">
                  <a:lumMod val="75000"/>
                  <a:lumOff val="25000"/>
                  <a:alpha val="2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9" name="Chart 9"/>
            <p:cNvGraphicFramePr/>
            <p:nvPr/>
          </p:nvGraphicFramePr>
          <p:xfrm>
            <a:off x="6567070" y="3857722"/>
            <a:ext cx="3758908" cy="1833123"/>
          </p:xfrm>
          <a:graphic>
            <a:graphicData uri="http://schemas.openxmlformats.org/drawingml/2006/chart">
              <c:chart xmlns:c="http://schemas.openxmlformats.org/drawingml/2006/chart" xmlns:r="http://schemas.openxmlformats.org/officeDocument/2006/relationships" r:id="rId1"/>
            </a:graphicData>
          </a:graphic>
        </p:graphicFrame>
        <p:sp>
          <p:nvSpPr>
            <p:cNvPr id="10" name="TextBox 10"/>
            <p:cNvSpPr txBox="1"/>
            <p:nvPr/>
          </p:nvSpPr>
          <p:spPr>
            <a:xfrm>
              <a:off x="6588177" y="3115350"/>
              <a:ext cx="1203027" cy="584775"/>
            </a:xfrm>
            <a:prstGeom prst="rect">
              <a:avLst/>
            </a:prstGeom>
            <a:noFill/>
          </p:spPr>
          <p:txBody>
            <a:bodyPr wrap="square" rtlCol="0" anchor="t">
              <a:spAutoFit/>
            </a:bodyPr>
            <a:lstStyle/>
            <a:p>
              <a:r>
                <a:rPr lang="en-US" sz="1600" dirty="0">
                  <a:solidFill>
                    <a:schemeClr val="tx1">
                      <a:lumMod val="65000"/>
                      <a:lumOff val="35000"/>
                    </a:schemeClr>
                  </a:solidFill>
                  <a:latin typeface="Montserrat" panose="00000500000000000000" pitchFamily="2" charset="0"/>
                </a:rPr>
                <a:t>Chart Creative</a:t>
              </a:r>
              <a:endParaRPr lang="en-US" sz="1600" dirty="0">
                <a:solidFill>
                  <a:schemeClr val="tx1">
                    <a:lumMod val="65000"/>
                    <a:lumOff val="35000"/>
                  </a:schemeClr>
                </a:solidFill>
                <a:latin typeface="Montserrat" panose="00000500000000000000" pitchFamily="2" charset="0"/>
              </a:endParaRPr>
            </a:p>
          </p:txBody>
        </p:sp>
        <p:sp>
          <p:nvSpPr>
            <p:cNvPr id="11" name="Rectangle 11"/>
            <p:cNvSpPr/>
            <p:nvPr/>
          </p:nvSpPr>
          <p:spPr>
            <a:xfrm>
              <a:off x="7791204" y="3111764"/>
              <a:ext cx="2534774" cy="532453"/>
            </a:xfrm>
            <a:prstGeom prst="rect">
              <a:avLst/>
            </a:prstGeom>
          </p:spPr>
          <p:txBody>
            <a:bodyPr wrap="square">
              <a:spAutoFit/>
            </a:bodyPr>
            <a:lstStyle/>
            <a:p>
              <a:pPr>
                <a:lnSpc>
                  <a:spcPct val="130000"/>
                </a:lnSpc>
              </a:pPr>
              <a:r>
                <a:rPr lang="id-ID" sz="11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DJs flock by when MTV ax</a:t>
              </a:r>
              <a:endParaRPr lang="id-ID" sz="1100" dirty="0">
                <a:solidFill>
                  <a:schemeClr val="bg1">
                    <a:lumMod val="65000"/>
                  </a:schemeClr>
                </a:solidFill>
                <a:latin typeface="Segoe UI Light" panose="020B0502040204020203" pitchFamily="34" charset="0"/>
                <a:cs typeface="Segoe UI Light" panose="020B0502040204020203" pitchFamily="34" charset="0"/>
              </a:endParaRPr>
            </a:p>
          </p:txBody>
        </p:sp>
      </p:grpSp>
      <p:pic>
        <p:nvPicPr>
          <p:cNvPr id="13" name="图片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57978" y="670953"/>
            <a:ext cx="4572009" cy="3913640"/>
          </a:xfrm>
          <a:prstGeom prst="rect">
            <a:avLst/>
          </a:prstGeom>
        </p:spPr>
      </p:pic>
      <p:grpSp>
        <p:nvGrpSpPr>
          <p:cNvPr id="14" name="Group 5"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6274824" y="1754819"/>
            <a:ext cx="3854734" cy="958321"/>
            <a:chOff x="1534885" y="1740443"/>
            <a:chExt cx="3854734" cy="958321"/>
          </a:xfrm>
        </p:grpSpPr>
        <p:sp>
          <p:nvSpPr>
            <p:cNvPr id="15" name="TextBox 61"/>
            <p:cNvSpPr txBox="1"/>
            <p:nvPr/>
          </p:nvSpPr>
          <p:spPr>
            <a:xfrm>
              <a:off x="1534886" y="1740443"/>
              <a:ext cx="2717849" cy="400110"/>
            </a:xfrm>
            <a:prstGeom prst="rect">
              <a:avLst/>
            </a:prstGeom>
            <a:noFill/>
          </p:spPr>
          <p:txBody>
            <a:bodyPr wrap="square" rtlCol="0" anchor="t">
              <a:spAutoFit/>
            </a:bodyPr>
            <a:lstStyle/>
            <a:p>
              <a:r>
                <a:rPr lang="en-US" sz="2000" dirty="0">
                  <a:solidFill>
                    <a:schemeClr val="tx1">
                      <a:lumMod val="65000"/>
                      <a:lumOff val="35000"/>
                    </a:schemeClr>
                  </a:solidFill>
                  <a:latin typeface="Montserrat" panose="00000500000000000000" pitchFamily="2" charset="0"/>
                </a:rPr>
                <a:t>Your text goes here</a:t>
              </a:r>
              <a:endParaRPr lang="en-US" sz="2000" dirty="0">
                <a:solidFill>
                  <a:schemeClr val="tx1">
                    <a:lumMod val="65000"/>
                    <a:lumOff val="35000"/>
                  </a:schemeClr>
                </a:solidFill>
                <a:latin typeface="Montserrat" panose="00000500000000000000" pitchFamily="2" charset="0"/>
              </a:endParaRPr>
            </a:p>
          </p:txBody>
        </p:sp>
        <p:sp>
          <p:nvSpPr>
            <p:cNvPr id="16" name="Rectangle 62"/>
            <p:cNvSpPr/>
            <p:nvPr/>
          </p:nvSpPr>
          <p:spPr>
            <a:xfrm>
              <a:off x="1534885" y="2126300"/>
              <a:ext cx="3854734" cy="572464"/>
            </a:xfrm>
            <a:prstGeom prst="rect">
              <a:avLst/>
            </a:prstGeom>
          </p:spPr>
          <p:txBody>
            <a:bodyPr wrap="square">
              <a:spAutoFit/>
            </a:bodyPr>
            <a:lstStyle/>
            <a:p>
              <a:pPr>
                <a:lnSpc>
                  <a:spcPct val="130000"/>
                </a:lnSpc>
              </a:pPr>
              <a:r>
                <a:rPr lang="id-ID" sz="12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DJs flock by when MTV ax quiz prog</a:t>
              </a:r>
              <a:endParaRPr lang="id-ID" sz="1200" dirty="0">
                <a:solidFill>
                  <a:schemeClr val="bg1">
                    <a:lumMod val="65000"/>
                  </a:schemeClr>
                </a:solidFill>
                <a:latin typeface="Segoe UI Light" panose="020B0502040204020203" pitchFamily="34" charset="0"/>
                <a:cs typeface="Segoe UI Light" panose="020B0502040204020203"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5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2" presetClass="entr" presetSubtype="4" decel="100000" fill="hold" nodeType="withEffect">
                                  <p:stCondLst>
                                    <p:cond delay="75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par>
                                <p:cTn id="15" presetID="10" presetClass="entr" presetSubtype="0" fill="hold" nodeType="withEffect">
                                  <p:stCondLst>
                                    <p:cond delay="50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6"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txBox="1"/>
          <p:nvPr/>
        </p:nvSpPr>
        <p:spPr>
          <a:xfrm>
            <a:off x="7815666" y="933490"/>
            <a:ext cx="2921853" cy="523220"/>
          </a:xfrm>
          <a:prstGeom prst="rect">
            <a:avLst/>
          </a:prstGeom>
          <a:noFill/>
        </p:spPr>
        <p:txBody>
          <a:bodyPr wrap="square" rtlCol="0" anchor="t">
            <a:spAutoFit/>
          </a:bodyPr>
          <a:lstStyle/>
          <a:p>
            <a:pPr algn="ctr"/>
            <a:r>
              <a:rPr lang="en-US" sz="2800" dirty="0">
                <a:solidFill>
                  <a:schemeClr val="tx1">
                    <a:lumMod val="65000"/>
                    <a:lumOff val="35000"/>
                  </a:schemeClr>
                </a:solidFill>
                <a:latin typeface="Montserrat" panose="00000500000000000000" pitchFamily="2" charset="0"/>
              </a:rPr>
              <a:t>The Stats</a:t>
            </a:r>
            <a:endParaRPr lang="en-US" sz="2800" dirty="0">
              <a:solidFill>
                <a:schemeClr val="tx1">
                  <a:lumMod val="65000"/>
                  <a:lumOff val="35000"/>
                </a:schemeClr>
              </a:solidFill>
              <a:latin typeface="Montserrat" panose="00000500000000000000" pitchFamily="2" charset="0"/>
            </a:endParaRPr>
          </a:p>
        </p:txBody>
      </p:sp>
      <p:grpSp>
        <p:nvGrpSpPr>
          <p:cNvPr id="3" name="Group 38"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7712711" y="1568205"/>
            <a:ext cx="3127762" cy="3127762"/>
            <a:chOff x="7377431" y="1579369"/>
            <a:chExt cx="3127762" cy="3127762"/>
          </a:xfrm>
        </p:grpSpPr>
        <p:sp>
          <p:nvSpPr>
            <p:cNvPr id="4" name="Pie 18"/>
            <p:cNvSpPr/>
            <p:nvPr/>
          </p:nvSpPr>
          <p:spPr>
            <a:xfrm>
              <a:off x="7746911" y="1948849"/>
              <a:ext cx="2388802" cy="2388802"/>
            </a:xfrm>
            <a:prstGeom prst="pie">
              <a:avLst>
                <a:gd name="adj1" fmla="val 2807946"/>
                <a:gd name="adj2" fmla="val 7203478"/>
              </a:avLst>
            </a:prstGeom>
            <a:solidFill>
              <a:srgbClr val="A6ACFF"/>
            </a:solidFill>
            <a:ln>
              <a:noFill/>
            </a:ln>
            <a:effectLst>
              <a:outerShdw blurRad="292100" sx="102000" sy="102000" algn="ctr" rotWithShape="0">
                <a:schemeClr val="accent4">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Pie 17"/>
            <p:cNvSpPr/>
            <p:nvPr/>
          </p:nvSpPr>
          <p:spPr>
            <a:xfrm>
              <a:off x="7610865" y="1812803"/>
              <a:ext cx="2660894" cy="2660894"/>
            </a:xfrm>
            <a:prstGeom prst="pie">
              <a:avLst>
                <a:gd name="adj1" fmla="val 11812340"/>
                <a:gd name="adj2" fmla="val 18065028"/>
              </a:avLst>
            </a:prstGeom>
            <a:solidFill>
              <a:srgbClr val="4C4DE6"/>
            </a:solidFill>
            <a:ln>
              <a:noFill/>
            </a:ln>
            <a:effectLst>
              <a:outerShdw blurRad="317500" sx="102000" sy="102000" algn="ctr"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Pie 20"/>
            <p:cNvSpPr/>
            <p:nvPr/>
          </p:nvSpPr>
          <p:spPr>
            <a:xfrm>
              <a:off x="7377431" y="1579369"/>
              <a:ext cx="3127762" cy="3127762"/>
            </a:xfrm>
            <a:prstGeom prst="pie">
              <a:avLst>
                <a:gd name="adj1" fmla="val 7059761"/>
                <a:gd name="adj2" fmla="val 11940272"/>
              </a:avLst>
            </a:prstGeom>
            <a:solidFill>
              <a:srgbClr val="F37FE9"/>
            </a:solidFill>
            <a:ln>
              <a:noFill/>
            </a:ln>
            <a:effectLst>
              <a:outerShdw blurRad="469900" sx="102000" sy="102000" algn="ctr" rotWithShape="0">
                <a:schemeClr val="accent5">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Pie 21"/>
            <p:cNvSpPr/>
            <p:nvPr/>
          </p:nvSpPr>
          <p:spPr>
            <a:xfrm>
              <a:off x="7610865" y="1812803"/>
              <a:ext cx="2660894" cy="2660894"/>
            </a:xfrm>
            <a:prstGeom prst="pie">
              <a:avLst>
                <a:gd name="adj1" fmla="val 21298533"/>
                <a:gd name="adj2" fmla="val 2825366"/>
              </a:avLst>
            </a:prstGeom>
            <a:solidFill>
              <a:srgbClr val="46F9FE"/>
            </a:solidFill>
            <a:ln>
              <a:noFill/>
            </a:ln>
            <a:effectLst>
              <a:outerShdw blurRad="800100" sx="102000" sy="102000" algn="ctr" rotWithShape="0">
                <a:schemeClr val="accent3">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Oval 19"/>
            <p:cNvSpPr/>
            <p:nvPr/>
          </p:nvSpPr>
          <p:spPr>
            <a:xfrm>
              <a:off x="7896615" y="2098553"/>
              <a:ext cx="2089394" cy="2089394"/>
            </a:xfrm>
            <a:prstGeom prst="ellipse">
              <a:avLst/>
            </a:prstGeom>
            <a:solidFill>
              <a:srgbClr val="F7F7F7"/>
            </a:solidFill>
            <a:ln>
              <a:noFill/>
            </a:ln>
            <a:effectLst>
              <a:outerShdw blurRad="635000" algn="ctr"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29"/>
            <p:cNvGrpSpPr/>
            <p:nvPr/>
          </p:nvGrpSpPr>
          <p:grpSpPr>
            <a:xfrm>
              <a:off x="8087116" y="2861161"/>
              <a:ext cx="1708394" cy="700046"/>
              <a:chOff x="7820416" y="3002960"/>
              <a:chExt cx="1708394" cy="700046"/>
            </a:xfrm>
          </p:grpSpPr>
          <p:sp>
            <p:nvSpPr>
              <p:cNvPr id="10" name="TextBox 23"/>
              <p:cNvSpPr txBox="1"/>
              <p:nvPr/>
            </p:nvSpPr>
            <p:spPr>
              <a:xfrm>
                <a:off x="7820416" y="3002960"/>
                <a:ext cx="1708394" cy="523220"/>
              </a:xfrm>
              <a:prstGeom prst="rect">
                <a:avLst/>
              </a:prstGeom>
              <a:noFill/>
            </p:spPr>
            <p:txBody>
              <a:bodyPr wrap="square" rtlCol="0" anchor="t">
                <a:spAutoFit/>
              </a:bodyPr>
              <a:lstStyle/>
              <a:p>
                <a:pPr algn="ctr"/>
                <a:r>
                  <a:rPr lang="en-US" sz="2800" dirty="0">
                    <a:solidFill>
                      <a:schemeClr val="tx1">
                        <a:lumMod val="65000"/>
                        <a:lumOff val="35000"/>
                      </a:schemeClr>
                    </a:solidFill>
                    <a:latin typeface="Montserrat" panose="00000500000000000000" pitchFamily="2" charset="0"/>
                  </a:rPr>
                  <a:t>$420,</a:t>
                </a:r>
                <a:r>
                  <a:rPr lang="en-US" sz="2800" baseline="30000" dirty="0">
                    <a:solidFill>
                      <a:schemeClr val="tx1">
                        <a:lumMod val="65000"/>
                        <a:lumOff val="35000"/>
                      </a:schemeClr>
                    </a:solidFill>
                    <a:latin typeface="Montserrat" panose="00000500000000000000" pitchFamily="2" charset="0"/>
                  </a:rPr>
                  <a:t>00</a:t>
                </a:r>
                <a:endParaRPr lang="en-US" sz="2800" baseline="30000" dirty="0">
                  <a:solidFill>
                    <a:schemeClr val="tx1">
                      <a:lumMod val="65000"/>
                      <a:lumOff val="35000"/>
                    </a:schemeClr>
                  </a:solidFill>
                  <a:latin typeface="Montserrat" panose="00000500000000000000" pitchFamily="2" charset="0"/>
                </a:endParaRPr>
              </a:p>
            </p:txBody>
          </p:sp>
          <p:sp>
            <p:nvSpPr>
              <p:cNvPr id="11" name="Rectangle 28"/>
              <p:cNvSpPr/>
              <p:nvPr/>
            </p:nvSpPr>
            <p:spPr>
              <a:xfrm>
                <a:off x="8098546" y="3400616"/>
                <a:ext cx="1152134" cy="302390"/>
              </a:xfrm>
              <a:prstGeom prst="rect">
                <a:avLst/>
              </a:prstGeom>
            </p:spPr>
            <p:txBody>
              <a:bodyPr wrap="square">
                <a:spAutoFit/>
              </a:bodyPr>
              <a:lstStyle/>
              <a:p>
                <a:pPr algn="ctr">
                  <a:lnSpc>
                    <a:spcPct val="130000"/>
                  </a:lnSpc>
                </a:pPr>
                <a:r>
                  <a:rPr lang="id-ID" sz="1000" dirty="0">
                    <a:solidFill>
                      <a:schemeClr val="bg1">
                        <a:lumMod val="65000"/>
                      </a:schemeClr>
                    </a:solidFill>
                    <a:latin typeface="Segoe UI Light" panose="020B0502040204020203" pitchFamily="34" charset="0"/>
                    <a:cs typeface="Segoe UI Light" panose="020B0502040204020203" pitchFamily="34" charset="0"/>
                  </a:rPr>
                  <a:t>The quick brown</a:t>
                </a:r>
                <a:endParaRPr lang="id-ID" sz="1000" dirty="0">
                  <a:solidFill>
                    <a:schemeClr val="bg1">
                      <a:lumMod val="65000"/>
                    </a:schemeClr>
                  </a:solidFill>
                  <a:latin typeface="Segoe UI Light" panose="020B0502040204020203" pitchFamily="34" charset="0"/>
                  <a:cs typeface="Segoe UI Light" panose="020B0502040204020203" pitchFamily="34" charset="0"/>
                </a:endParaRPr>
              </a:p>
            </p:txBody>
          </p:sp>
        </p:grpSp>
      </p:grpSp>
      <p:sp>
        <p:nvSpPr>
          <p:cNvPr id="13" name="TextBox 35"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txBox="1"/>
          <p:nvPr/>
        </p:nvSpPr>
        <p:spPr>
          <a:xfrm>
            <a:off x="950126" y="2556618"/>
            <a:ext cx="2991603" cy="1323439"/>
          </a:xfrm>
          <a:prstGeom prst="rect">
            <a:avLst/>
          </a:prstGeom>
          <a:noFill/>
        </p:spPr>
        <p:txBody>
          <a:bodyPr wrap="square" rtlCol="0" anchor="t">
            <a:spAutoFit/>
          </a:bodyPr>
          <a:lstStyle/>
          <a:p>
            <a:r>
              <a:rPr lang="en-US" altLang="zh-CN" sz="4000" dirty="0">
                <a:solidFill>
                  <a:schemeClr val="accent4"/>
                </a:solidFill>
                <a:latin typeface="方正兰亭超细黑简体" panose="02000000000000000000" pitchFamily="2" charset="-122"/>
                <a:ea typeface="方正兰亭超细黑简体" panose="02000000000000000000" pitchFamily="2" charset="-122"/>
              </a:rPr>
              <a:t>5G</a:t>
            </a:r>
            <a:r>
              <a:rPr lang="zh-CN" altLang="en-US" sz="4000" dirty="0">
                <a:solidFill>
                  <a:schemeClr val="accent4"/>
                </a:solidFill>
                <a:latin typeface="方正兰亭超细黑简体" panose="02000000000000000000" pitchFamily="2" charset="-122"/>
                <a:ea typeface="方正兰亭超细黑简体" panose="02000000000000000000" pitchFamily="2" charset="-122"/>
              </a:rPr>
              <a:t>时代</a:t>
            </a:r>
            <a:endParaRPr lang="en-US" altLang="zh-CN" sz="4000" dirty="0">
              <a:solidFill>
                <a:schemeClr val="accent4"/>
              </a:solidFill>
              <a:latin typeface="方正兰亭超细黑简体" panose="02000000000000000000" pitchFamily="2" charset="-122"/>
              <a:ea typeface="方正兰亭超细黑简体" panose="02000000000000000000" pitchFamily="2" charset="-122"/>
            </a:endParaRPr>
          </a:p>
          <a:p>
            <a:r>
              <a:rPr lang="zh-CN" altLang="en-US" sz="4000" dirty="0">
                <a:solidFill>
                  <a:schemeClr val="accent4"/>
                </a:solidFill>
                <a:latin typeface="方正兰亭超细黑简体" panose="02000000000000000000" pitchFamily="2" charset="-122"/>
                <a:ea typeface="方正兰亭超细黑简体" panose="02000000000000000000" pitchFamily="2" charset="-122"/>
              </a:rPr>
              <a:t>科技</a:t>
            </a:r>
            <a:endParaRPr lang="en-US" altLang="zh-CN" sz="4000" dirty="0">
              <a:solidFill>
                <a:schemeClr val="accent4"/>
              </a:solidFill>
              <a:latin typeface="Montserrat SemiBold" panose="00000700000000000000" pitchFamily="2" charset="0"/>
            </a:endParaRPr>
          </a:p>
        </p:txBody>
      </p:sp>
      <p:grpSp>
        <p:nvGrpSpPr>
          <p:cNvPr id="14" name="Group 4"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950126" y="4450677"/>
            <a:ext cx="3868552" cy="1540907"/>
            <a:chOff x="1257194" y="3330892"/>
            <a:chExt cx="3868552" cy="1540907"/>
          </a:xfrm>
        </p:grpSpPr>
        <p:sp>
          <p:nvSpPr>
            <p:cNvPr id="15" name="Rectangle 36"/>
            <p:cNvSpPr/>
            <p:nvPr/>
          </p:nvSpPr>
          <p:spPr>
            <a:xfrm>
              <a:off x="1257194" y="3819203"/>
              <a:ext cx="3868552" cy="1052596"/>
            </a:xfrm>
            <a:prstGeom prst="rect">
              <a:avLst/>
            </a:prstGeom>
          </p:spPr>
          <p:txBody>
            <a:bodyPr wrap="square">
              <a:spAutoFit/>
            </a:bodyPr>
            <a:lstStyle/>
            <a:p>
              <a:pPr algn="just">
                <a:lnSpc>
                  <a:spcPct val="130000"/>
                </a:lnSpc>
              </a:pPr>
              <a:r>
                <a:rPr lang="id-ID" sz="1200" dirty="0">
                  <a:solidFill>
                    <a:schemeClr val="accent4"/>
                  </a:solidFill>
                  <a:latin typeface="Segoe UI Light" panose="020B0502040204020203" pitchFamily="34" charset="0"/>
                  <a:cs typeface="Segoe UI Light" panose="020B0502040204020203" pitchFamily="34" charset="0"/>
                </a:rPr>
                <a:t>The quick, brown fox jumps over a lazy dog. DJs flock by when MTV ax quiz prog. Junk MTV quiz graced by fox whelps. Bawds jog, flick quartz, vex nymphs. Waltz, bad nymph, for quick jigs vex! </a:t>
              </a:r>
              <a:endParaRPr lang="id-ID" sz="1200" dirty="0">
                <a:solidFill>
                  <a:schemeClr val="accent4"/>
                </a:solidFill>
                <a:latin typeface="Segoe UI Light" panose="020B0502040204020203" pitchFamily="34" charset="0"/>
                <a:cs typeface="Segoe UI Light" panose="020B0502040204020203" pitchFamily="34" charset="0"/>
              </a:endParaRPr>
            </a:p>
          </p:txBody>
        </p:sp>
        <p:sp>
          <p:nvSpPr>
            <p:cNvPr id="16" name="TextBox 37"/>
            <p:cNvSpPr txBox="1"/>
            <p:nvPr/>
          </p:nvSpPr>
          <p:spPr>
            <a:xfrm>
              <a:off x="1257194" y="3330892"/>
              <a:ext cx="2921853" cy="400110"/>
            </a:xfrm>
            <a:prstGeom prst="rect">
              <a:avLst/>
            </a:prstGeom>
            <a:noFill/>
          </p:spPr>
          <p:txBody>
            <a:bodyPr wrap="square" rtlCol="0" anchor="t">
              <a:spAutoFit/>
            </a:bodyPr>
            <a:lstStyle/>
            <a:p>
              <a:r>
                <a:rPr lang="en-US" sz="2000" dirty="0">
                  <a:solidFill>
                    <a:schemeClr val="accent4"/>
                  </a:solidFill>
                  <a:latin typeface="Montserrat" panose="00000500000000000000" pitchFamily="2" charset="0"/>
                </a:rPr>
                <a:t>Your text goes here</a:t>
              </a:r>
              <a:endParaRPr lang="en-US" sz="2000" dirty="0">
                <a:solidFill>
                  <a:schemeClr val="accent4"/>
                </a:solidFill>
                <a:latin typeface="Montserrat" panose="00000500000000000000" pitchFamily="2" charset="0"/>
              </a:endParaRPr>
            </a:p>
          </p:txBody>
        </p:sp>
      </p:grpSp>
      <p:grpSp>
        <p:nvGrpSpPr>
          <p:cNvPr id="17" name="Group 1"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7026232" y="4758957"/>
            <a:ext cx="1371227" cy="1303606"/>
            <a:chOff x="7026232" y="4758957"/>
            <a:chExt cx="1371227" cy="1303606"/>
          </a:xfrm>
        </p:grpSpPr>
        <p:sp>
          <p:nvSpPr>
            <p:cNvPr id="18" name="Rectangle 24"/>
            <p:cNvSpPr/>
            <p:nvPr/>
          </p:nvSpPr>
          <p:spPr>
            <a:xfrm>
              <a:off x="7026232" y="5250033"/>
              <a:ext cx="1371227" cy="812530"/>
            </a:xfrm>
            <a:prstGeom prst="rect">
              <a:avLst/>
            </a:prstGeom>
          </p:spPr>
          <p:txBody>
            <a:bodyPr wrap="square">
              <a:spAutoFit/>
            </a:bodyPr>
            <a:lstStyle/>
            <a:p>
              <a:pPr algn="ctr">
                <a:lnSpc>
                  <a:spcPct val="130000"/>
                </a:lnSpc>
              </a:pPr>
              <a:r>
                <a:rPr lang="id-ID" sz="1200" b="1" dirty="0">
                  <a:solidFill>
                    <a:schemeClr val="bg1">
                      <a:lumMod val="65000"/>
                    </a:schemeClr>
                  </a:solidFill>
                  <a:latin typeface="Segoe UI" panose="020B0502040204020203" pitchFamily="34" charset="0"/>
                  <a:cs typeface="Segoe UI" panose="020B0502040204020203" pitchFamily="34" charset="0"/>
                </a:rPr>
                <a:t>The quick</a:t>
              </a:r>
              <a:r>
                <a:rPr lang="id-ID" sz="1200" dirty="0">
                  <a:solidFill>
                    <a:schemeClr val="bg1">
                      <a:lumMod val="65000"/>
                    </a:schemeClr>
                  </a:solidFill>
                  <a:latin typeface="Segoe UI Light" panose="020B0502040204020203" pitchFamily="34" charset="0"/>
                  <a:cs typeface="Segoe UI Light" panose="020B0502040204020203" pitchFamily="34" charset="0"/>
                </a:rPr>
                <a:t>, brown fox jumps over a lazy dog</a:t>
              </a:r>
              <a:endParaRPr lang="id-ID" sz="1200" dirty="0">
                <a:solidFill>
                  <a:schemeClr val="bg1">
                    <a:lumMod val="65000"/>
                  </a:schemeClr>
                </a:solidFill>
                <a:latin typeface="Segoe UI Light" panose="020B0502040204020203" pitchFamily="34" charset="0"/>
                <a:cs typeface="Segoe UI Light" panose="020B0502040204020203" pitchFamily="34" charset="0"/>
              </a:endParaRPr>
            </a:p>
          </p:txBody>
        </p:sp>
        <p:sp>
          <p:nvSpPr>
            <p:cNvPr id="19" name="Freeform 43"/>
            <p:cNvSpPr>
              <a:spLocks noEditPoints="1"/>
            </p:cNvSpPr>
            <p:nvPr/>
          </p:nvSpPr>
          <p:spPr bwMode="auto">
            <a:xfrm>
              <a:off x="7471094" y="4758957"/>
              <a:ext cx="481502" cy="409636"/>
            </a:xfrm>
            <a:custGeom>
              <a:avLst/>
              <a:gdLst>
                <a:gd name="T0" fmla="*/ 193 w 221"/>
                <a:gd name="T1" fmla="*/ 102 h 187"/>
                <a:gd name="T2" fmla="*/ 221 w 221"/>
                <a:gd name="T3" fmla="*/ 74 h 187"/>
                <a:gd name="T4" fmla="*/ 147 w 221"/>
                <a:gd name="T5" fmla="*/ 0 h 187"/>
                <a:gd name="T6" fmla="*/ 119 w 221"/>
                <a:gd name="T7" fmla="*/ 29 h 187"/>
                <a:gd name="T8" fmla="*/ 125 w 221"/>
                <a:gd name="T9" fmla="*/ 34 h 187"/>
                <a:gd name="T10" fmla="*/ 114 w 221"/>
                <a:gd name="T11" fmla="*/ 46 h 187"/>
                <a:gd name="T12" fmla="*/ 102 w 221"/>
                <a:gd name="T13" fmla="*/ 34 h 187"/>
                <a:gd name="T14" fmla="*/ 108 w 221"/>
                <a:gd name="T15" fmla="*/ 29 h 187"/>
                <a:gd name="T16" fmla="*/ 80 w 221"/>
                <a:gd name="T17" fmla="*/ 0 h 187"/>
                <a:gd name="T18" fmla="*/ 0 w 221"/>
                <a:gd name="T19" fmla="*/ 80 h 187"/>
                <a:gd name="T20" fmla="*/ 29 w 221"/>
                <a:gd name="T21" fmla="*/ 108 h 187"/>
                <a:gd name="T22" fmla="*/ 34 w 221"/>
                <a:gd name="T23" fmla="*/ 102 h 187"/>
                <a:gd name="T24" fmla="*/ 119 w 221"/>
                <a:gd name="T25" fmla="*/ 187 h 187"/>
                <a:gd name="T26" fmla="*/ 187 w 221"/>
                <a:gd name="T27" fmla="*/ 119 h 187"/>
                <a:gd name="T28" fmla="*/ 176 w 221"/>
                <a:gd name="T29" fmla="*/ 108 h 187"/>
                <a:gd name="T30" fmla="*/ 187 w 221"/>
                <a:gd name="T31" fmla="*/ 96 h 187"/>
                <a:gd name="T32" fmla="*/ 193 w 221"/>
                <a:gd name="T33" fmla="*/ 102 h 187"/>
                <a:gd name="T34" fmla="*/ 12 w 221"/>
                <a:gd name="T35" fmla="*/ 80 h 187"/>
                <a:gd name="T36" fmla="*/ 80 w 221"/>
                <a:gd name="T37" fmla="*/ 12 h 187"/>
                <a:gd name="T38" fmla="*/ 97 w 221"/>
                <a:gd name="T39" fmla="*/ 29 h 187"/>
                <a:gd name="T40" fmla="*/ 29 w 221"/>
                <a:gd name="T41" fmla="*/ 96 h 187"/>
                <a:gd name="T42" fmla="*/ 12 w 221"/>
                <a:gd name="T43" fmla="*/ 80 h 187"/>
                <a:gd name="T44" fmla="*/ 167 w 221"/>
                <a:gd name="T45" fmla="*/ 128 h 187"/>
                <a:gd name="T46" fmla="*/ 142 w 221"/>
                <a:gd name="T47" fmla="*/ 102 h 187"/>
                <a:gd name="T48" fmla="*/ 136 w 221"/>
                <a:gd name="T49" fmla="*/ 102 h 187"/>
                <a:gd name="T50" fmla="*/ 136 w 221"/>
                <a:gd name="T51" fmla="*/ 108 h 187"/>
                <a:gd name="T52" fmla="*/ 162 w 221"/>
                <a:gd name="T53" fmla="*/ 133 h 187"/>
                <a:gd name="T54" fmla="*/ 150 w 221"/>
                <a:gd name="T55" fmla="*/ 145 h 187"/>
                <a:gd name="T56" fmla="*/ 125 w 221"/>
                <a:gd name="T57" fmla="*/ 119 h 187"/>
                <a:gd name="T58" fmla="*/ 119 w 221"/>
                <a:gd name="T59" fmla="*/ 119 h 187"/>
                <a:gd name="T60" fmla="*/ 119 w 221"/>
                <a:gd name="T61" fmla="*/ 125 h 187"/>
                <a:gd name="T62" fmla="*/ 145 w 221"/>
                <a:gd name="T63" fmla="*/ 150 h 187"/>
                <a:gd name="T64" fmla="*/ 145 w 221"/>
                <a:gd name="T65" fmla="*/ 150 h 187"/>
                <a:gd name="T66" fmla="*/ 133 w 221"/>
                <a:gd name="T67" fmla="*/ 162 h 187"/>
                <a:gd name="T68" fmla="*/ 108 w 221"/>
                <a:gd name="T69" fmla="*/ 136 h 187"/>
                <a:gd name="T70" fmla="*/ 102 w 221"/>
                <a:gd name="T71" fmla="*/ 136 h 187"/>
                <a:gd name="T72" fmla="*/ 102 w 221"/>
                <a:gd name="T73" fmla="*/ 142 h 187"/>
                <a:gd name="T74" fmla="*/ 128 w 221"/>
                <a:gd name="T75" fmla="*/ 167 h 187"/>
                <a:gd name="T76" fmla="*/ 128 w 221"/>
                <a:gd name="T77" fmla="*/ 167 h 187"/>
                <a:gd name="T78" fmla="*/ 119 w 221"/>
                <a:gd name="T79" fmla="*/ 176 h 187"/>
                <a:gd name="T80" fmla="*/ 40 w 221"/>
                <a:gd name="T81" fmla="*/ 96 h 187"/>
                <a:gd name="T82" fmla="*/ 97 w 221"/>
                <a:gd name="T83" fmla="*/ 40 h 187"/>
                <a:gd name="T84" fmla="*/ 108 w 221"/>
                <a:gd name="T85" fmla="*/ 51 h 187"/>
                <a:gd name="T86" fmla="*/ 77 w 221"/>
                <a:gd name="T87" fmla="*/ 82 h 187"/>
                <a:gd name="T88" fmla="*/ 99 w 221"/>
                <a:gd name="T89" fmla="*/ 105 h 187"/>
                <a:gd name="T90" fmla="*/ 130 w 221"/>
                <a:gd name="T91" fmla="*/ 74 h 187"/>
                <a:gd name="T92" fmla="*/ 176 w 221"/>
                <a:gd name="T93" fmla="*/ 119 h 187"/>
                <a:gd name="T94" fmla="*/ 167 w 221"/>
                <a:gd name="T95" fmla="*/ 128 h 187"/>
                <a:gd name="T96" fmla="*/ 170 w 221"/>
                <a:gd name="T97" fmla="*/ 102 h 187"/>
                <a:gd name="T98" fmla="*/ 133 w 221"/>
                <a:gd name="T99" fmla="*/ 65 h 187"/>
                <a:gd name="T100" fmla="*/ 128 w 221"/>
                <a:gd name="T101" fmla="*/ 65 h 187"/>
                <a:gd name="T102" fmla="*/ 99 w 221"/>
                <a:gd name="T103" fmla="*/ 94 h 187"/>
                <a:gd name="T104" fmla="*/ 88 w 221"/>
                <a:gd name="T105" fmla="*/ 82 h 187"/>
                <a:gd name="T106" fmla="*/ 116 w 221"/>
                <a:gd name="T107" fmla="*/ 54 h 187"/>
                <a:gd name="T108" fmla="*/ 130 w 221"/>
                <a:gd name="T109" fmla="*/ 40 h 187"/>
                <a:gd name="T110" fmla="*/ 181 w 221"/>
                <a:gd name="T111" fmla="*/ 91 h 187"/>
                <a:gd name="T112" fmla="*/ 170 w 221"/>
                <a:gd name="T113" fmla="*/ 102 h 187"/>
                <a:gd name="T114" fmla="*/ 147 w 221"/>
                <a:gd name="T115" fmla="*/ 12 h 187"/>
                <a:gd name="T116" fmla="*/ 210 w 221"/>
                <a:gd name="T117" fmla="*/ 74 h 187"/>
                <a:gd name="T118" fmla="*/ 193 w 221"/>
                <a:gd name="T119" fmla="*/ 91 h 187"/>
                <a:gd name="T120" fmla="*/ 130 w 221"/>
                <a:gd name="T121" fmla="*/ 29 h 187"/>
                <a:gd name="T122" fmla="*/ 147 w 221"/>
                <a:gd name="T123" fmla="*/ 12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1" h="187">
                  <a:moveTo>
                    <a:pt x="193" y="102"/>
                  </a:moveTo>
                  <a:cubicBezTo>
                    <a:pt x="221" y="74"/>
                    <a:pt x="221" y="74"/>
                    <a:pt x="221" y="74"/>
                  </a:cubicBezTo>
                  <a:cubicBezTo>
                    <a:pt x="147" y="0"/>
                    <a:pt x="147" y="0"/>
                    <a:pt x="147" y="0"/>
                  </a:cubicBezTo>
                  <a:cubicBezTo>
                    <a:pt x="119" y="29"/>
                    <a:pt x="119" y="29"/>
                    <a:pt x="119" y="29"/>
                  </a:cubicBezTo>
                  <a:cubicBezTo>
                    <a:pt x="125" y="34"/>
                    <a:pt x="125" y="34"/>
                    <a:pt x="125" y="34"/>
                  </a:cubicBezTo>
                  <a:cubicBezTo>
                    <a:pt x="114" y="46"/>
                    <a:pt x="114" y="46"/>
                    <a:pt x="114" y="46"/>
                  </a:cubicBezTo>
                  <a:cubicBezTo>
                    <a:pt x="102" y="34"/>
                    <a:pt x="102" y="34"/>
                    <a:pt x="102" y="34"/>
                  </a:cubicBezTo>
                  <a:cubicBezTo>
                    <a:pt x="108" y="29"/>
                    <a:pt x="108" y="29"/>
                    <a:pt x="108" y="29"/>
                  </a:cubicBezTo>
                  <a:cubicBezTo>
                    <a:pt x="80" y="0"/>
                    <a:pt x="80" y="0"/>
                    <a:pt x="80" y="0"/>
                  </a:cubicBezTo>
                  <a:cubicBezTo>
                    <a:pt x="0" y="80"/>
                    <a:pt x="0" y="80"/>
                    <a:pt x="0" y="80"/>
                  </a:cubicBezTo>
                  <a:cubicBezTo>
                    <a:pt x="29" y="108"/>
                    <a:pt x="29" y="108"/>
                    <a:pt x="29" y="108"/>
                  </a:cubicBezTo>
                  <a:cubicBezTo>
                    <a:pt x="34" y="102"/>
                    <a:pt x="34" y="102"/>
                    <a:pt x="34" y="102"/>
                  </a:cubicBezTo>
                  <a:cubicBezTo>
                    <a:pt x="119" y="187"/>
                    <a:pt x="119" y="187"/>
                    <a:pt x="119" y="187"/>
                  </a:cubicBezTo>
                  <a:cubicBezTo>
                    <a:pt x="187" y="119"/>
                    <a:pt x="187" y="119"/>
                    <a:pt x="187" y="119"/>
                  </a:cubicBezTo>
                  <a:cubicBezTo>
                    <a:pt x="176" y="108"/>
                    <a:pt x="176" y="108"/>
                    <a:pt x="176" y="108"/>
                  </a:cubicBezTo>
                  <a:cubicBezTo>
                    <a:pt x="187" y="96"/>
                    <a:pt x="187" y="96"/>
                    <a:pt x="187" y="96"/>
                  </a:cubicBezTo>
                  <a:lnTo>
                    <a:pt x="193" y="102"/>
                  </a:lnTo>
                  <a:close/>
                  <a:moveTo>
                    <a:pt x="12" y="80"/>
                  </a:moveTo>
                  <a:cubicBezTo>
                    <a:pt x="80" y="12"/>
                    <a:pt x="80" y="12"/>
                    <a:pt x="80" y="12"/>
                  </a:cubicBezTo>
                  <a:cubicBezTo>
                    <a:pt x="97" y="29"/>
                    <a:pt x="97" y="29"/>
                    <a:pt x="97" y="29"/>
                  </a:cubicBezTo>
                  <a:cubicBezTo>
                    <a:pt x="29" y="96"/>
                    <a:pt x="29" y="96"/>
                    <a:pt x="29" y="96"/>
                  </a:cubicBezTo>
                  <a:lnTo>
                    <a:pt x="12" y="80"/>
                  </a:lnTo>
                  <a:close/>
                  <a:moveTo>
                    <a:pt x="167" y="128"/>
                  </a:moveTo>
                  <a:cubicBezTo>
                    <a:pt x="142" y="102"/>
                    <a:pt x="142" y="102"/>
                    <a:pt x="142" y="102"/>
                  </a:cubicBezTo>
                  <a:cubicBezTo>
                    <a:pt x="140" y="101"/>
                    <a:pt x="138" y="101"/>
                    <a:pt x="136" y="102"/>
                  </a:cubicBezTo>
                  <a:cubicBezTo>
                    <a:pt x="135" y="104"/>
                    <a:pt x="135" y="106"/>
                    <a:pt x="136" y="108"/>
                  </a:cubicBezTo>
                  <a:cubicBezTo>
                    <a:pt x="162" y="133"/>
                    <a:pt x="162" y="133"/>
                    <a:pt x="162" y="133"/>
                  </a:cubicBezTo>
                  <a:cubicBezTo>
                    <a:pt x="150" y="145"/>
                    <a:pt x="150" y="145"/>
                    <a:pt x="150" y="145"/>
                  </a:cubicBezTo>
                  <a:cubicBezTo>
                    <a:pt x="125" y="119"/>
                    <a:pt x="125" y="119"/>
                    <a:pt x="125" y="119"/>
                  </a:cubicBezTo>
                  <a:cubicBezTo>
                    <a:pt x="123" y="118"/>
                    <a:pt x="121" y="118"/>
                    <a:pt x="119" y="119"/>
                  </a:cubicBezTo>
                  <a:cubicBezTo>
                    <a:pt x="118" y="121"/>
                    <a:pt x="118" y="123"/>
                    <a:pt x="119" y="125"/>
                  </a:cubicBezTo>
                  <a:cubicBezTo>
                    <a:pt x="145" y="150"/>
                    <a:pt x="145" y="150"/>
                    <a:pt x="145" y="150"/>
                  </a:cubicBezTo>
                  <a:cubicBezTo>
                    <a:pt x="145" y="150"/>
                    <a:pt x="145" y="150"/>
                    <a:pt x="145" y="150"/>
                  </a:cubicBezTo>
                  <a:cubicBezTo>
                    <a:pt x="133" y="162"/>
                    <a:pt x="133" y="162"/>
                    <a:pt x="133" y="162"/>
                  </a:cubicBezTo>
                  <a:cubicBezTo>
                    <a:pt x="108" y="136"/>
                    <a:pt x="108" y="136"/>
                    <a:pt x="108" y="136"/>
                  </a:cubicBezTo>
                  <a:cubicBezTo>
                    <a:pt x="106" y="135"/>
                    <a:pt x="104" y="135"/>
                    <a:pt x="102" y="136"/>
                  </a:cubicBezTo>
                  <a:cubicBezTo>
                    <a:pt x="101" y="138"/>
                    <a:pt x="101" y="140"/>
                    <a:pt x="102" y="142"/>
                  </a:cubicBezTo>
                  <a:cubicBezTo>
                    <a:pt x="128" y="167"/>
                    <a:pt x="128" y="167"/>
                    <a:pt x="128" y="167"/>
                  </a:cubicBezTo>
                  <a:cubicBezTo>
                    <a:pt x="128" y="167"/>
                    <a:pt x="128" y="167"/>
                    <a:pt x="128" y="167"/>
                  </a:cubicBezTo>
                  <a:cubicBezTo>
                    <a:pt x="119" y="176"/>
                    <a:pt x="119" y="176"/>
                    <a:pt x="119" y="176"/>
                  </a:cubicBezTo>
                  <a:cubicBezTo>
                    <a:pt x="40" y="96"/>
                    <a:pt x="40" y="96"/>
                    <a:pt x="40" y="96"/>
                  </a:cubicBezTo>
                  <a:cubicBezTo>
                    <a:pt x="97" y="40"/>
                    <a:pt x="97" y="40"/>
                    <a:pt x="97" y="40"/>
                  </a:cubicBezTo>
                  <a:cubicBezTo>
                    <a:pt x="108" y="51"/>
                    <a:pt x="108" y="51"/>
                    <a:pt x="108" y="51"/>
                  </a:cubicBezTo>
                  <a:cubicBezTo>
                    <a:pt x="77" y="82"/>
                    <a:pt x="77" y="82"/>
                    <a:pt x="77" y="82"/>
                  </a:cubicBezTo>
                  <a:cubicBezTo>
                    <a:pt x="99" y="105"/>
                    <a:pt x="99" y="105"/>
                    <a:pt x="99" y="105"/>
                  </a:cubicBezTo>
                  <a:cubicBezTo>
                    <a:pt x="130" y="74"/>
                    <a:pt x="130" y="74"/>
                    <a:pt x="130" y="74"/>
                  </a:cubicBezTo>
                  <a:cubicBezTo>
                    <a:pt x="176" y="119"/>
                    <a:pt x="176" y="119"/>
                    <a:pt x="176" y="119"/>
                  </a:cubicBezTo>
                  <a:lnTo>
                    <a:pt x="167" y="128"/>
                  </a:lnTo>
                  <a:close/>
                  <a:moveTo>
                    <a:pt x="170" y="102"/>
                  </a:moveTo>
                  <a:cubicBezTo>
                    <a:pt x="133" y="65"/>
                    <a:pt x="133" y="65"/>
                    <a:pt x="133" y="65"/>
                  </a:cubicBezTo>
                  <a:cubicBezTo>
                    <a:pt x="132" y="64"/>
                    <a:pt x="129" y="64"/>
                    <a:pt x="128" y="65"/>
                  </a:cubicBezTo>
                  <a:cubicBezTo>
                    <a:pt x="99" y="94"/>
                    <a:pt x="99" y="94"/>
                    <a:pt x="99" y="94"/>
                  </a:cubicBezTo>
                  <a:cubicBezTo>
                    <a:pt x="88" y="82"/>
                    <a:pt x="88" y="82"/>
                    <a:pt x="88" y="82"/>
                  </a:cubicBezTo>
                  <a:cubicBezTo>
                    <a:pt x="116" y="54"/>
                    <a:pt x="116" y="54"/>
                    <a:pt x="116" y="54"/>
                  </a:cubicBezTo>
                  <a:cubicBezTo>
                    <a:pt x="130" y="40"/>
                    <a:pt x="130" y="40"/>
                    <a:pt x="130" y="40"/>
                  </a:cubicBezTo>
                  <a:cubicBezTo>
                    <a:pt x="181" y="91"/>
                    <a:pt x="181" y="91"/>
                    <a:pt x="181" y="91"/>
                  </a:cubicBezTo>
                  <a:lnTo>
                    <a:pt x="170" y="102"/>
                  </a:lnTo>
                  <a:close/>
                  <a:moveTo>
                    <a:pt x="147" y="12"/>
                  </a:moveTo>
                  <a:cubicBezTo>
                    <a:pt x="210" y="74"/>
                    <a:pt x="210" y="74"/>
                    <a:pt x="210" y="74"/>
                  </a:cubicBezTo>
                  <a:cubicBezTo>
                    <a:pt x="193" y="91"/>
                    <a:pt x="193" y="91"/>
                    <a:pt x="193" y="91"/>
                  </a:cubicBezTo>
                  <a:cubicBezTo>
                    <a:pt x="130" y="29"/>
                    <a:pt x="130" y="29"/>
                    <a:pt x="130" y="29"/>
                  </a:cubicBezTo>
                  <a:lnTo>
                    <a:pt x="147" y="12"/>
                  </a:lnTo>
                  <a:close/>
                </a:path>
              </a:pathLst>
            </a:custGeom>
            <a:solidFill>
              <a:srgbClr val="A6ACFF"/>
            </a:solidFill>
            <a:ln>
              <a:noFill/>
            </a:ln>
          </p:spPr>
          <p:txBody>
            <a:bodyPr vert="horz" wrap="square" lIns="91440" tIns="45720" rIns="91440" bIns="45720" numCol="1" anchor="t" anchorCtr="0" compatLnSpc="1"/>
            <a:lstStyle/>
            <a:p>
              <a:pPr algn="ctr"/>
              <a:endParaRPr lang="en-US" dirty="0"/>
            </a:p>
          </p:txBody>
        </p:sp>
      </p:grpSp>
      <p:grpSp>
        <p:nvGrpSpPr>
          <p:cNvPr id="20" name="Group 2"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8590978" y="4757349"/>
            <a:ext cx="1371227" cy="1305214"/>
            <a:chOff x="8590978" y="4757349"/>
            <a:chExt cx="1371227" cy="1305214"/>
          </a:xfrm>
        </p:grpSpPr>
        <p:sp>
          <p:nvSpPr>
            <p:cNvPr id="21" name="Rectangle 40"/>
            <p:cNvSpPr/>
            <p:nvPr/>
          </p:nvSpPr>
          <p:spPr>
            <a:xfrm>
              <a:off x="8590978" y="5250033"/>
              <a:ext cx="1371227" cy="812530"/>
            </a:xfrm>
            <a:prstGeom prst="rect">
              <a:avLst/>
            </a:prstGeom>
          </p:spPr>
          <p:txBody>
            <a:bodyPr wrap="square">
              <a:spAutoFit/>
            </a:bodyPr>
            <a:lstStyle/>
            <a:p>
              <a:pPr algn="ctr">
                <a:lnSpc>
                  <a:spcPct val="130000"/>
                </a:lnSpc>
              </a:pPr>
              <a:r>
                <a:rPr lang="id-ID" sz="1200" b="1" dirty="0">
                  <a:solidFill>
                    <a:schemeClr val="bg1">
                      <a:lumMod val="65000"/>
                    </a:schemeClr>
                  </a:solidFill>
                  <a:latin typeface="Segoe UI" panose="020B0502040204020203" pitchFamily="34" charset="0"/>
                  <a:cs typeface="Segoe UI" panose="020B0502040204020203" pitchFamily="34" charset="0"/>
                </a:rPr>
                <a:t>The quick</a:t>
              </a:r>
              <a:r>
                <a:rPr lang="id-ID" sz="1200" dirty="0">
                  <a:solidFill>
                    <a:schemeClr val="bg1">
                      <a:lumMod val="65000"/>
                    </a:schemeClr>
                  </a:solidFill>
                  <a:latin typeface="Segoe UI Light" panose="020B0502040204020203" pitchFamily="34" charset="0"/>
                  <a:cs typeface="Segoe UI Light" panose="020B0502040204020203" pitchFamily="34" charset="0"/>
                </a:rPr>
                <a:t>, brown fox jumps over a lazy dog</a:t>
              </a:r>
              <a:endParaRPr lang="id-ID" sz="1200" dirty="0">
                <a:solidFill>
                  <a:schemeClr val="bg1">
                    <a:lumMod val="65000"/>
                  </a:schemeClr>
                </a:solidFill>
                <a:latin typeface="Segoe UI Light" panose="020B0502040204020203" pitchFamily="34" charset="0"/>
                <a:cs typeface="Segoe UI Light" panose="020B0502040204020203" pitchFamily="34" charset="0"/>
              </a:endParaRPr>
            </a:p>
          </p:txBody>
        </p:sp>
        <p:sp>
          <p:nvSpPr>
            <p:cNvPr id="22" name="Freeform 58"/>
            <p:cNvSpPr>
              <a:spLocks noEditPoints="1"/>
            </p:cNvSpPr>
            <p:nvPr/>
          </p:nvSpPr>
          <p:spPr bwMode="auto">
            <a:xfrm>
              <a:off x="9080804" y="4757349"/>
              <a:ext cx="391574" cy="406887"/>
            </a:xfrm>
            <a:custGeom>
              <a:avLst/>
              <a:gdLst>
                <a:gd name="T0" fmla="*/ 16 w 196"/>
                <a:gd name="T1" fmla="*/ 0 h 204"/>
                <a:gd name="T2" fmla="*/ 24 w 196"/>
                <a:gd name="T3" fmla="*/ 44 h 204"/>
                <a:gd name="T4" fmla="*/ 16 w 196"/>
                <a:gd name="T5" fmla="*/ 164 h 204"/>
                <a:gd name="T6" fmla="*/ 24 w 196"/>
                <a:gd name="T7" fmla="*/ 124 h 204"/>
                <a:gd name="T8" fmla="*/ 16 w 196"/>
                <a:gd name="T9" fmla="*/ 164 h 204"/>
                <a:gd name="T10" fmla="*/ 12 w 196"/>
                <a:gd name="T11" fmla="*/ 52 h 204"/>
                <a:gd name="T12" fmla="*/ 0 w 196"/>
                <a:gd name="T13" fmla="*/ 104 h 204"/>
                <a:gd name="T14" fmla="*/ 28 w 196"/>
                <a:gd name="T15" fmla="*/ 116 h 204"/>
                <a:gd name="T16" fmla="*/ 40 w 196"/>
                <a:gd name="T17" fmla="*/ 64 h 204"/>
                <a:gd name="T18" fmla="*/ 32 w 196"/>
                <a:gd name="T19" fmla="*/ 104 h 204"/>
                <a:gd name="T20" fmla="*/ 12 w 196"/>
                <a:gd name="T21" fmla="*/ 108 h 204"/>
                <a:gd name="T22" fmla="*/ 8 w 196"/>
                <a:gd name="T23" fmla="*/ 64 h 204"/>
                <a:gd name="T24" fmla="*/ 28 w 196"/>
                <a:gd name="T25" fmla="*/ 60 h 204"/>
                <a:gd name="T26" fmla="*/ 32 w 196"/>
                <a:gd name="T27" fmla="*/ 104 h 204"/>
                <a:gd name="T28" fmla="*/ 68 w 196"/>
                <a:gd name="T29" fmla="*/ 40 h 204"/>
                <a:gd name="T30" fmla="*/ 76 w 196"/>
                <a:gd name="T31" fmla="*/ 84 h 204"/>
                <a:gd name="T32" fmla="*/ 68 w 196"/>
                <a:gd name="T33" fmla="*/ 204 h 204"/>
                <a:gd name="T34" fmla="*/ 76 w 196"/>
                <a:gd name="T35" fmla="*/ 164 h 204"/>
                <a:gd name="T36" fmla="*/ 68 w 196"/>
                <a:gd name="T37" fmla="*/ 204 h 204"/>
                <a:gd name="T38" fmla="*/ 64 w 196"/>
                <a:gd name="T39" fmla="*/ 92 h 204"/>
                <a:gd name="T40" fmla="*/ 52 w 196"/>
                <a:gd name="T41" fmla="*/ 144 h 204"/>
                <a:gd name="T42" fmla="*/ 80 w 196"/>
                <a:gd name="T43" fmla="*/ 156 h 204"/>
                <a:gd name="T44" fmla="*/ 92 w 196"/>
                <a:gd name="T45" fmla="*/ 104 h 204"/>
                <a:gd name="T46" fmla="*/ 84 w 196"/>
                <a:gd name="T47" fmla="*/ 144 h 204"/>
                <a:gd name="T48" fmla="*/ 64 w 196"/>
                <a:gd name="T49" fmla="*/ 148 h 204"/>
                <a:gd name="T50" fmla="*/ 60 w 196"/>
                <a:gd name="T51" fmla="*/ 104 h 204"/>
                <a:gd name="T52" fmla="*/ 80 w 196"/>
                <a:gd name="T53" fmla="*/ 100 h 204"/>
                <a:gd name="T54" fmla="*/ 84 w 196"/>
                <a:gd name="T55" fmla="*/ 144 h 204"/>
                <a:gd name="T56" fmla="*/ 120 w 196"/>
                <a:gd name="T57" fmla="*/ 0 h 204"/>
                <a:gd name="T58" fmla="*/ 128 w 196"/>
                <a:gd name="T59" fmla="*/ 44 h 204"/>
                <a:gd name="T60" fmla="*/ 120 w 196"/>
                <a:gd name="T61" fmla="*/ 164 h 204"/>
                <a:gd name="T62" fmla="*/ 128 w 196"/>
                <a:gd name="T63" fmla="*/ 124 h 204"/>
                <a:gd name="T64" fmla="*/ 120 w 196"/>
                <a:gd name="T65" fmla="*/ 164 h 204"/>
                <a:gd name="T66" fmla="*/ 116 w 196"/>
                <a:gd name="T67" fmla="*/ 52 h 204"/>
                <a:gd name="T68" fmla="*/ 104 w 196"/>
                <a:gd name="T69" fmla="*/ 104 h 204"/>
                <a:gd name="T70" fmla="*/ 132 w 196"/>
                <a:gd name="T71" fmla="*/ 116 h 204"/>
                <a:gd name="T72" fmla="*/ 144 w 196"/>
                <a:gd name="T73" fmla="*/ 64 h 204"/>
                <a:gd name="T74" fmla="*/ 136 w 196"/>
                <a:gd name="T75" fmla="*/ 104 h 204"/>
                <a:gd name="T76" fmla="*/ 116 w 196"/>
                <a:gd name="T77" fmla="*/ 108 h 204"/>
                <a:gd name="T78" fmla="*/ 112 w 196"/>
                <a:gd name="T79" fmla="*/ 64 h 204"/>
                <a:gd name="T80" fmla="*/ 132 w 196"/>
                <a:gd name="T81" fmla="*/ 60 h 204"/>
                <a:gd name="T82" fmla="*/ 136 w 196"/>
                <a:gd name="T83" fmla="*/ 104 h 204"/>
                <a:gd name="T84" fmla="*/ 172 w 196"/>
                <a:gd name="T85" fmla="*/ 40 h 204"/>
                <a:gd name="T86" fmla="*/ 180 w 196"/>
                <a:gd name="T87" fmla="*/ 84 h 204"/>
                <a:gd name="T88" fmla="*/ 172 w 196"/>
                <a:gd name="T89" fmla="*/ 204 h 204"/>
                <a:gd name="T90" fmla="*/ 180 w 196"/>
                <a:gd name="T91" fmla="*/ 164 h 204"/>
                <a:gd name="T92" fmla="*/ 172 w 196"/>
                <a:gd name="T93" fmla="*/ 204 h 204"/>
                <a:gd name="T94" fmla="*/ 168 w 196"/>
                <a:gd name="T95" fmla="*/ 92 h 204"/>
                <a:gd name="T96" fmla="*/ 156 w 196"/>
                <a:gd name="T97" fmla="*/ 144 h 204"/>
                <a:gd name="T98" fmla="*/ 184 w 196"/>
                <a:gd name="T99" fmla="*/ 156 h 204"/>
                <a:gd name="T100" fmla="*/ 196 w 196"/>
                <a:gd name="T101" fmla="*/ 104 h 204"/>
                <a:gd name="T102" fmla="*/ 188 w 196"/>
                <a:gd name="T103" fmla="*/ 144 h 204"/>
                <a:gd name="T104" fmla="*/ 168 w 196"/>
                <a:gd name="T105" fmla="*/ 148 h 204"/>
                <a:gd name="T106" fmla="*/ 164 w 196"/>
                <a:gd name="T107" fmla="*/ 104 h 204"/>
                <a:gd name="T108" fmla="*/ 184 w 196"/>
                <a:gd name="T109" fmla="*/ 100 h 204"/>
                <a:gd name="T110" fmla="*/ 188 w 196"/>
                <a:gd name="T111" fmla="*/ 14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6" h="204">
                  <a:moveTo>
                    <a:pt x="24" y="0"/>
                  </a:moveTo>
                  <a:cubicBezTo>
                    <a:pt x="16" y="0"/>
                    <a:pt x="16" y="0"/>
                    <a:pt x="16" y="0"/>
                  </a:cubicBezTo>
                  <a:cubicBezTo>
                    <a:pt x="16" y="44"/>
                    <a:pt x="16" y="44"/>
                    <a:pt x="16" y="44"/>
                  </a:cubicBezTo>
                  <a:cubicBezTo>
                    <a:pt x="24" y="44"/>
                    <a:pt x="24" y="44"/>
                    <a:pt x="24" y="44"/>
                  </a:cubicBezTo>
                  <a:lnTo>
                    <a:pt x="24" y="0"/>
                  </a:lnTo>
                  <a:close/>
                  <a:moveTo>
                    <a:pt x="16" y="164"/>
                  </a:moveTo>
                  <a:cubicBezTo>
                    <a:pt x="24" y="164"/>
                    <a:pt x="24" y="164"/>
                    <a:pt x="24" y="164"/>
                  </a:cubicBezTo>
                  <a:cubicBezTo>
                    <a:pt x="24" y="124"/>
                    <a:pt x="24" y="124"/>
                    <a:pt x="24" y="124"/>
                  </a:cubicBezTo>
                  <a:cubicBezTo>
                    <a:pt x="16" y="124"/>
                    <a:pt x="16" y="124"/>
                    <a:pt x="16" y="124"/>
                  </a:cubicBezTo>
                  <a:lnTo>
                    <a:pt x="16" y="164"/>
                  </a:lnTo>
                  <a:close/>
                  <a:moveTo>
                    <a:pt x="28" y="52"/>
                  </a:moveTo>
                  <a:cubicBezTo>
                    <a:pt x="12" y="52"/>
                    <a:pt x="12" y="52"/>
                    <a:pt x="12" y="52"/>
                  </a:cubicBezTo>
                  <a:cubicBezTo>
                    <a:pt x="5" y="52"/>
                    <a:pt x="0" y="57"/>
                    <a:pt x="0" y="64"/>
                  </a:cubicBezTo>
                  <a:cubicBezTo>
                    <a:pt x="0" y="104"/>
                    <a:pt x="0" y="104"/>
                    <a:pt x="0" y="104"/>
                  </a:cubicBezTo>
                  <a:cubicBezTo>
                    <a:pt x="0" y="111"/>
                    <a:pt x="5" y="116"/>
                    <a:pt x="12" y="116"/>
                  </a:cubicBezTo>
                  <a:cubicBezTo>
                    <a:pt x="28" y="116"/>
                    <a:pt x="28" y="116"/>
                    <a:pt x="28" y="116"/>
                  </a:cubicBezTo>
                  <a:cubicBezTo>
                    <a:pt x="35" y="116"/>
                    <a:pt x="40" y="111"/>
                    <a:pt x="40" y="104"/>
                  </a:cubicBezTo>
                  <a:cubicBezTo>
                    <a:pt x="40" y="64"/>
                    <a:pt x="40" y="64"/>
                    <a:pt x="40" y="64"/>
                  </a:cubicBezTo>
                  <a:cubicBezTo>
                    <a:pt x="40" y="57"/>
                    <a:pt x="35" y="52"/>
                    <a:pt x="28" y="52"/>
                  </a:cubicBezTo>
                  <a:close/>
                  <a:moveTo>
                    <a:pt x="32" y="104"/>
                  </a:moveTo>
                  <a:cubicBezTo>
                    <a:pt x="32" y="106"/>
                    <a:pt x="30" y="108"/>
                    <a:pt x="28" y="108"/>
                  </a:cubicBezTo>
                  <a:cubicBezTo>
                    <a:pt x="12" y="108"/>
                    <a:pt x="12" y="108"/>
                    <a:pt x="12" y="108"/>
                  </a:cubicBezTo>
                  <a:cubicBezTo>
                    <a:pt x="10" y="108"/>
                    <a:pt x="8" y="106"/>
                    <a:pt x="8" y="104"/>
                  </a:cubicBezTo>
                  <a:cubicBezTo>
                    <a:pt x="8" y="64"/>
                    <a:pt x="8" y="64"/>
                    <a:pt x="8" y="64"/>
                  </a:cubicBezTo>
                  <a:cubicBezTo>
                    <a:pt x="8" y="62"/>
                    <a:pt x="10" y="60"/>
                    <a:pt x="12" y="60"/>
                  </a:cubicBezTo>
                  <a:cubicBezTo>
                    <a:pt x="28" y="60"/>
                    <a:pt x="28" y="60"/>
                    <a:pt x="28" y="60"/>
                  </a:cubicBezTo>
                  <a:cubicBezTo>
                    <a:pt x="30" y="60"/>
                    <a:pt x="32" y="62"/>
                    <a:pt x="32" y="64"/>
                  </a:cubicBezTo>
                  <a:lnTo>
                    <a:pt x="32" y="104"/>
                  </a:lnTo>
                  <a:close/>
                  <a:moveTo>
                    <a:pt x="76" y="40"/>
                  </a:moveTo>
                  <a:cubicBezTo>
                    <a:pt x="68" y="40"/>
                    <a:pt x="68" y="40"/>
                    <a:pt x="68" y="40"/>
                  </a:cubicBezTo>
                  <a:cubicBezTo>
                    <a:pt x="68" y="84"/>
                    <a:pt x="68" y="84"/>
                    <a:pt x="68" y="84"/>
                  </a:cubicBezTo>
                  <a:cubicBezTo>
                    <a:pt x="76" y="84"/>
                    <a:pt x="76" y="84"/>
                    <a:pt x="76" y="84"/>
                  </a:cubicBezTo>
                  <a:lnTo>
                    <a:pt x="76" y="40"/>
                  </a:lnTo>
                  <a:close/>
                  <a:moveTo>
                    <a:pt x="68" y="204"/>
                  </a:moveTo>
                  <a:cubicBezTo>
                    <a:pt x="76" y="204"/>
                    <a:pt x="76" y="204"/>
                    <a:pt x="76" y="204"/>
                  </a:cubicBezTo>
                  <a:cubicBezTo>
                    <a:pt x="76" y="164"/>
                    <a:pt x="76" y="164"/>
                    <a:pt x="76" y="164"/>
                  </a:cubicBezTo>
                  <a:cubicBezTo>
                    <a:pt x="68" y="164"/>
                    <a:pt x="68" y="164"/>
                    <a:pt x="68" y="164"/>
                  </a:cubicBezTo>
                  <a:lnTo>
                    <a:pt x="68" y="204"/>
                  </a:lnTo>
                  <a:close/>
                  <a:moveTo>
                    <a:pt x="80" y="92"/>
                  </a:moveTo>
                  <a:cubicBezTo>
                    <a:pt x="64" y="92"/>
                    <a:pt x="64" y="92"/>
                    <a:pt x="64" y="92"/>
                  </a:cubicBezTo>
                  <a:cubicBezTo>
                    <a:pt x="57" y="92"/>
                    <a:pt x="52" y="97"/>
                    <a:pt x="52" y="104"/>
                  </a:cubicBezTo>
                  <a:cubicBezTo>
                    <a:pt x="52" y="144"/>
                    <a:pt x="52" y="144"/>
                    <a:pt x="52" y="144"/>
                  </a:cubicBezTo>
                  <a:cubicBezTo>
                    <a:pt x="52" y="151"/>
                    <a:pt x="57" y="156"/>
                    <a:pt x="64" y="156"/>
                  </a:cubicBezTo>
                  <a:cubicBezTo>
                    <a:pt x="80" y="156"/>
                    <a:pt x="80" y="156"/>
                    <a:pt x="80" y="156"/>
                  </a:cubicBezTo>
                  <a:cubicBezTo>
                    <a:pt x="87" y="156"/>
                    <a:pt x="92" y="151"/>
                    <a:pt x="92" y="144"/>
                  </a:cubicBezTo>
                  <a:cubicBezTo>
                    <a:pt x="92" y="104"/>
                    <a:pt x="92" y="104"/>
                    <a:pt x="92" y="104"/>
                  </a:cubicBezTo>
                  <a:cubicBezTo>
                    <a:pt x="92" y="97"/>
                    <a:pt x="87" y="92"/>
                    <a:pt x="80" y="92"/>
                  </a:cubicBezTo>
                  <a:close/>
                  <a:moveTo>
                    <a:pt x="84" y="144"/>
                  </a:moveTo>
                  <a:cubicBezTo>
                    <a:pt x="84" y="146"/>
                    <a:pt x="82" y="148"/>
                    <a:pt x="80" y="148"/>
                  </a:cubicBezTo>
                  <a:cubicBezTo>
                    <a:pt x="64" y="148"/>
                    <a:pt x="64" y="148"/>
                    <a:pt x="64" y="148"/>
                  </a:cubicBezTo>
                  <a:cubicBezTo>
                    <a:pt x="62" y="148"/>
                    <a:pt x="60" y="146"/>
                    <a:pt x="60" y="144"/>
                  </a:cubicBezTo>
                  <a:cubicBezTo>
                    <a:pt x="60" y="104"/>
                    <a:pt x="60" y="104"/>
                    <a:pt x="60" y="104"/>
                  </a:cubicBezTo>
                  <a:cubicBezTo>
                    <a:pt x="60" y="102"/>
                    <a:pt x="62" y="100"/>
                    <a:pt x="64" y="100"/>
                  </a:cubicBezTo>
                  <a:cubicBezTo>
                    <a:pt x="80" y="100"/>
                    <a:pt x="80" y="100"/>
                    <a:pt x="80" y="100"/>
                  </a:cubicBezTo>
                  <a:cubicBezTo>
                    <a:pt x="82" y="100"/>
                    <a:pt x="84" y="102"/>
                    <a:pt x="84" y="104"/>
                  </a:cubicBezTo>
                  <a:lnTo>
                    <a:pt x="84" y="144"/>
                  </a:lnTo>
                  <a:close/>
                  <a:moveTo>
                    <a:pt x="128" y="0"/>
                  </a:moveTo>
                  <a:cubicBezTo>
                    <a:pt x="120" y="0"/>
                    <a:pt x="120" y="0"/>
                    <a:pt x="120" y="0"/>
                  </a:cubicBezTo>
                  <a:cubicBezTo>
                    <a:pt x="120" y="44"/>
                    <a:pt x="120" y="44"/>
                    <a:pt x="120" y="44"/>
                  </a:cubicBezTo>
                  <a:cubicBezTo>
                    <a:pt x="128" y="44"/>
                    <a:pt x="128" y="44"/>
                    <a:pt x="128" y="44"/>
                  </a:cubicBezTo>
                  <a:lnTo>
                    <a:pt x="128" y="0"/>
                  </a:lnTo>
                  <a:close/>
                  <a:moveTo>
                    <a:pt x="120" y="164"/>
                  </a:moveTo>
                  <a:cubicBezTo>
                    <a:pt x="128" y="164"/>
                    <a:pt x="128" y="164"/>
                    <a:pt x="128" y="164"/>
                  </a:cubicBezTo>
                  <a:cubicBezTo>
                    <a:pt x="128" y="124"/>
                    <a:pt x="128" y="124"/>
                    <a:pt x="128" y="124"/>
                  </a:cubicBezTo>
                  <a:cubicBezTo>
                    <a:pt x="120" y="124"/>
                    <a:pt x="120" y="124"/>
                    <a:pt x="120" y="124"/>
                  </a:cubicBezTo>
                  <a:lnTo>
                    <a:pt x="120" y="164"/>
                  </a:lnTo>
                  <a:close/>
                  <a:moveTo>
                    <a:pt x="132" y="52"/>
                  </a:moveTo>
                  <a:cubicBezTo>
                    <a:pt x="116" y="52"/>
                    <a:pt x="116" y="52"/>
                    <a:pt x="116" y="52"/>
                  </a:cubicBezTo>
                  <a:cubicBezTo>
                    <a:pt x="109" y="52"/>
                    <a:pt x="104" y="57"/>
                    <a:pt x="104" y="64"/>
                  </a:cubicBezTo>
                  <a:cubicBezTo>
                    <a:pt x="104" y="104"/>
                    <a:pt x="104" y="104"/>
                    <a:pt x="104" y="104"/>
                  </a:cubicBezTo>
                  <a:cubicBezTo>
                    <a:pt x="104" y="111"/>
                    <a:pt x="109" y="116"/>
                    <a:pt x="116" y="116"/>
                  </a:cubicBezTo>
                  <a:cubicBezTo>
                    <a:pt x="132" y="116"/>
                    <a:pt x="132" y="116"/>
                    <a:pt x="132" y="116"/>
                  </a:cubicBezTo>
                  <a:cubicBezTo>
                    <a:pt x="139" y="116"/>
                    <a:pt x="144" y="111"/>
                    <a:pt x="144" y="104"/>
                  </a:cubicBezTo>
                  <a:cubicBezTo>
                    <a:pt x="144" y="64"/>
                    <a:pt x="144" y="64"/>
                    <a:pt x="144" y="64"/>
                  </a:cubicBezTo>
                  <a:cubicBezTo>
                    <a:pt x="144" y="57"/>
                    <a:pt x="139" y="52"/>
                    <a:pt x="132" y="52"/>
                  </a:cubicBezTo>
                  <a:close/>
                  <a:moveTo>
                    <a:pt x="136" y="104"/>
                  </a:moveTo>
                  <a:cubicBezTo>
                    <a:pt x="136" y="106"/>
                    <a:pt x="134" y="108"/>
                    <a:pt x="132" y="108"/>
                  </a:cubicBezTo>
                  <a:cubicBezTo>
                    <a:pt x="116" y="108"/>
                    <a:pt x="116" y="108"/>
                    <a:pt x="116" y="108"/>
                  </a:cubicBezTo>
                  <a:cubicBezTo>
                    <a:pt x="114" y="108"/>
                    <a:pt x="112" y="106"/>
                    <a:pt x="112" y="104"/>
                  </a:cubicBezTo>
                  <a:cubicBezTo>
                    <a:pt x="112" y="64"/>
                    <a:pt x="112" y="64"/>
                    <a:pt x="112" y="64"/>
                  </a:cubicBezTo>
                  <a:cubicBezTo>
                    <a:pt x="112" y="62"/>
                    <a:pt x="114" y="60"/>
                    <a:pt x="116" y="60"/>
                  </a:cubicBezTo>
                  <a:cubicBezTo>
                    <a:pt x="132" y="60"/>
                    <a:pt x="132" y="60"/>
                    <a:pt x="132" y="60"/>
                  </a:cubicBezTo>
                  <a:cubicBezTo>
                    <a:pt x="134" y="60"/>
                    <a:pt x="136" y="62"/>
                    <a:pt x="136" y="64"/>
                  </a:cubicBezTo>
                  <a:lnTo>
                    <a:pt x="136" y="104"/>
                  </a:lnTo>
                  <a:close/>
                  <a:moveTo>
                    <a:pt x="180" y="40"/>
                  </a:moveTo>
                  <a:cubicBezTo>
                    <a:pt x="172" y="40"/>
                    <a:pt x="172" y="40"/>
                    <a:pt x="172" y="40"/>
                  </a:cubicBezTo>
                  <a:cubicBezTo>
                    <a:pt x="172" y="84"/>
                    <a:pt x="172" y="84"/>
                    <a:pt x="172" y="84"/>
                  </a:cubicBezTo>
                  <a:cubicBezTo>
                    <a:pt x="180" y="84"/>
                    <a:pt x="180" y="84"/>
                    <a:pt x="180" y="84"/>
                  </a:cubicBezTo>
                  <a:lnTo>
                    <a:pt x="180" y="40"/>
                  </a:lnTo>
                  <a:close/>
                  <a:moveTo>
                    <a:pt x="172" y="204"/>
                  </a:moveTo>
                  <a:cubicBezTo>
                    <a:pt x="180" y="204"/>
                    <a:pt x="180" y="204"/>
                    <a:pt x="180" y="204"/>
                  </a:cubicBezTo>
                  <a:cubicBezTo>
                    <a:pt x="180" y="164"/>
                    <a:pt x="180" y="164"/>
                    <a:pt x="180" y="164"/>
                  </a:cubicBezTo>
                  <a:cubicBezTo>
                    <a:pt x="172" y="164"/>
                    <a:pt x="172" y="164"/>
                    <a:pt x="172" y="164"/>
                  </a:cubicBezTo>
                  <a:lnTo>
                    <a:pt x="172" y="204"/>
                  </a:lnTo>
                  <a:close/>
                  <a:moveTo>
                    <a:pt x="184" y="92"/>
                  </a:moveTo>
                  <a:cubicBezTo>
                    <a:pt x="168" y="92"/>
                    <a:pt x="168" y="92"/>
                    <a:pt x="168" y="92"/>
                  </a:cubicBezTo>
                  <a:cubicBezTo>
                    <a:pt x="161" y="92"/>
                    <a:pt x="156" y="97"/>
                    <a:pt x="156" y="104"/>
                  </a:cubicBezTo>
                  <a:cubicBezTo>
                    <a:pt x="156" y="144"/>
                    <a:pt x="156" y="144"/>
                    <a:pt x="156" y="144"/>
                  </a:cubicBezTo>
                  <a:cubicBezTo>
                    <a:pt x="156" y="151"/>
                    <a:pt x="161" y="156"/>
                    <a:pt x="168" y="156"/>
                  </a:cubicBezTo>
                  <a:cubicBezTo>
                    <a:pt x="184" y="156"/>
                    <a:pt x="184" y="156"/>
                    <a:pt x="184" y="156"/>
                  </a:cubicBezTo>
                  <a:cubicBezTo>
                    <a:pt x="191" y="156"/>
                    <a:pt x="196" y="151"/>
                    <a:pt x="196" y="144"/>
                  </a:cubicBezTo>
                  <a:cubicBezTo>
                    <a:pt x="196" y="104"/>
                    <a:pt x="196" y="104"/>
                    <a:pt x="196" y="104"/>
                  </a:cubicBezTo>
                  <a:cubicBezTo>
                    <a:pt x="196" y="97"/>
                    <a:pt x="191" y="92"/>
                    <a:pt x="184" y="92"/>
                  </a:cubicBezTo>
                  <a:close/>
                  <a:moveTo>
                    <a:pt x="188" y="144"/>
                  </a:moveTo>
                  <a:cubicBezTo>
                    <a:pt x="188" y="146"/>
                    <a:pt x="186" y="148"/>
                    <a:pt x="184" y="148"/>
                  </a:cubicBezTo>
                  <a:cubicBezTo>
                    <a:pt x="168" y="148"/>
                    <a:pt x="168" y="148"/>
                    <a:pt x="168" y="148"/>
                  </a:cubicBezTo>
                  <a:cubicBezTo>
                    <a:pt x="166" y="148"/>
                    <a:pt x="164" y="146"/>
                    <a:pt x="164" y="144"/>
                  </a:cubicBezTo>
                  <a:cubicBezTo>
                    <a:pt x="164" y="104"/>
                    <a:pt x="164" y="104"/>
                    <a:pt x="164" y="104"/>
                  </a:cubicBezTo>
                  <a:cubicBezTo>
                    <a:pt x="164" y="102"/>
                    <a:pt x="166" y="100"/>
                    <a:pt x="168" y="100"/>
                  </a:cubicBezTo>
                  <a:cubicBezTo>
                    <a:pt x="184" y="100"/>
                    <a:pt x="184" y="100"/>
                    <a:pt x="184" y="100"/>
                  </a:cubicBezTo>
                  <a:cubicBezTo>
                    <a:pt x="186" y="100"/>
                    <a:pt x="188" y="102"/>
                    <a:pt x="188" y="104"/>
                  </a:cubicBezTo>
                  <a:lnTo>
                    <a:pt x="188" y="144"/>
                  </a:lnTo>
                  <a:close/>
                </a:path>
              </a:pathLst>
            </a:custGeom>
            <a:solidFill>
              <a:srgbClr val="F37FE9"/>
            </a:solidFill>
            <a:ln>
              <a:noFill/>
            </a:ln>
          </p:spPr>
          <p:txBody>
            <a:bodyPr vert="horz" wrap="square" lIns="91440" tIns="45720" rIns="91440" bIns="45720" numCol="1" anchor="t" anchorCtr="0" compatLnSpc="1"/>
            <a:lstStyle/>
            <a:p>
              <a:pPr algn="ctr"/>
              <a:endParaRPr lang="en-US"/>
            </a:p>
          </p:txBody>
        </p:sp>
      </p:grpSp>
      <p:grpSp>
        <p:nvGrpSpPr>
          <p:cNvPr id="23" name="Group 3"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0155724" y="4757349"/>
            <a:ext cx="1371227" cy="1305214"/>
            <a:chOff x="10155724" y="4757349"/>
            <a:chExt cx="1371227" cy="1305214"/>
          </a:xfrm>
        </p:grpSpPr>
        <p:sp>
          <p:nvSpPr>
            <p:cNvPr id="24" name="Rectangle 42"/>
            <p:cNvSpPr/>
            <p:nvPr/>
          </p:nvSpPr>
          <p:spPr>
            <a:xfrm>
              <a:off x="10155724" y="5250033"/>
              <a:ext cx="1371227" cy="812530"/>
            </a:xfrm>
            <a:prstGeom prst="rect">
              <a:avLst/>
            </a:prstGeom>
          </p:spPr>
          <p:txBody>
            <a:bodyPr wrap="square">
              <a:spAutoFit/>
            </a:bodyPr>
            <a:lstStyle/>
            <a:p>
              <a:pPr algn="ctr">
                <a:lnSpc>
                  <a:spcPct val="130000"/>
                </a:lnSpc>
              </a:pPr>
              <a:r>
                <a:rPr lang="id-ID" sz="1200" b="1" dirty="0">
                  <a:solidFill>
                    <a:schemeClr val="bg1">
                      <a:lumMod val="65000"/>
                    </a:schemeClr>
                  </a:solidFill>
                  <a:latin typeface="Segoe UI" panose="020B0502040204020203" pitchFamily="34" charset="0"/>
                  <a:cs typeface="Segoe UI" panose="020B0502040204020203" pitchFamily="34" charset="0"/>
                </a:rPr>
                <a:t>The quick</a:t>
              </a:r>
              <a:r>
                <a:rPr lang="id-ID" sz="1200" dirty="0">
                  <a:solidFill>
                    <a:schemeClr val="bg1">
                      <a:lumMod val="65000"/>
                    </a:schemeClr>
                  </a:solidFill>
                  <a:latin typeface="Segoe UI Light" panose="020B0502040204020203" pitchFamily="34" charset="0"/>
                  <a:cs typeface="Segoe UI Light" panose="020B0502040204020203" pitchFamily="34" charset="0"/>
                </a:rPr>
                <a:t>, brown fox jumps over a lazy dog</a:t>
              </a:r>
              <a:endParaRPr lang="id-ID" sz="1200" dirty="0">
                <a:solidFill>
                  <a:schemeClr val="bg1">
                    <a:lumMod val="65000"/>
                  </a:schemeClr>
                </a:solidFill>
                <a:latin typeface="Segoe UI Light" panose="020B0502040204020203" pitchFamily="34" charset="0"/>
                <a:cs typeface="Segoe UI Light" panose="020B0502040204020203" pitchFamily="34" charset="0"/>
              </a:endParaRPr>
            </a:p>
          </p:txBody>
        </p:sp>
        <p:sp>
          <p:nvSpPr>
            <p:cNvPr id="25" name="Freeform 64"/>
            <p:cNvSpPr>
              <a:spLocks noEditPoints="1"/>
            </p:cNvSpPr>
            <p:nvPr/>
          </p:nvSpPr>
          <p:spPr bwMode="auto">
            <a:xfrm>
              <a:off x="10682053" y="4757349"/>
              <a:ext cx="318569" cy="453849"/>
            </a:xfrm>
            <a:custGeom>
              <a:avLst/>
              <a:gdLst>
                <a:gd name="T0" fmla="*/ 80 w 160"/>
                <a:gd name="T1" fmla="*/ 64 h 228"/>
                <a:gd name="T2" fmla="*/ 112 w 160"/>
                <a:gd name="T3" fmla="*/ 32 h 228"/>
                <a:gd name="T4" fmla="*/ 80 w 160"/>
                <a:gd name="T5" fmla="*/ 0 h 228"/>
                <a:gd name="T6" fmla="*/ 48 w 160"/>
                <a:gd name="T7" fmla="*/ 32 h 228"/>
                <a:gd name="T8" fmla="*/ 80 w 160"/>
                <a:gd name="T9" fmla="*/ 64 h 228"/>
                <a:gd name="T10" fmla="*/ 80 w 160"/>
                <a:gd name="T11" fmla="*/ 8 h 228"/>
                <a:gd name="T12" fmla="*/ 104 w 160"/>
                <a:gd name="T13" fmla="*/ 32 h 228"/>
                <a:gd name="T14" fmla="*/ 80 w 160"/>
                <a:gd name="T15" fmla="*/ 56 h 228"/>
                <a:gd name="T16" fmla="*/ 56 w 160"/>
                <a:gd name="T17" fmla="*/ 32 h 228"/>
                <a:gd name="T18" fmla="*/ 80 w 160"/>
                <a:gd name="T19" fmla="*/ 8 h 228"/>
                <a:gd name="T20" fmla="*/ 49 w 160"/>
                <a:gd name="T21" fmla="*/ 136 h 228"/>
                <a:gd name="T22" fmla="*/ 60 w 160"/>
                <a:gd name="T23" fmla="*/ 160 h 228"/>
                <a:gd name="T24" fmla="*/ 60 w 160"/>
                <a:gd name="T25" fmla="*/ 168 h 228"/>
                <a:gd name="T26" fmla="*/ 80 w 160"/>
                <a:gd name="T27" fmla="*/ 188 h 228"/>
                <a:gd name="T28" fmla="*/ 100 w 160"/>
                <a:gd name="T29" fmla="*/ 168 h 228"/>
                <a:gd name="T30" fmla="*/ 100 w 160"/>
                <a:gd name="T31" fmla="*/ 160 h 228"/>
                <a:gd name="T32" fmla="*/ 111 w 160"/>
                <a:gd name="T33" fmla="*/ 136 h 228"/>
                <a:gd name="T34" fmla="*/ 120 w 160"/>
                <a:gd name="T35" fmla="*/ 112 h 228"/>
                <a:gd name="T36" fmla="*/ 80 w 160"/>
                <a:gd name="T37" fmla="*/ 72 h 228"/>
                <a:gd name="T38" fmla="*/ 40 w 160"/>
                <a:gd name="T39" fmla="*/ 112 h 228"/>
                <a:gd name="T40" fmla="*/ 49 w 160"/>
                <a:gd name="T41" fmla="*/ 136 h 228"/>
                <a:gd name="T42" fmla="*/ 80 w 160"/>
                <a:gd name="T43" fmla="*/ 80 h 228"/>
                <a:gd name="T44" fmla="*/ 112 w 160"/>
                <a:gd name="T45" fmla="*/ 112 h 228"/>
                <a:gd name="T46" fmla="*/ 105 w 160"/>
                <a:gd name="T47" fmla="*/ 130 h 228"/>
                <a:gd name="T48" fmla="*/ 92 w 160"/>
                <a:gd name="T49" fmla="*/ 160 h 228"/>
                <a:gd name="T50" fmla="*/ 92 w 160"/>
                <a:gd name="T51" fmla="*/ 168 h 228"/>
                <a:gd name="T52" fmla="*/ 80 w 160"/>
                <a:gd name="T53" fmla="*/ 180 h 228"/>
                <a:gd name="T54" fmla="*/ 68 w 160"/>
                <a:gd name="T55" fmla="*/ 168 h 228"/>
                <a:gd name="T56" fmla="*/ 68 w 160"/>
                <a:gd name="T57" fmla="*/ 160 h 228"/>
                <a:gd name="T58" fmla="*/ 55 w 160"/>
                <a:gd name="T59" fmla="*/ 130 h 228"/>
                <a:gd name="T60" fmla="*/ 48 w 160"/>
                <a:gd name="T61" fmla="*/ 112 h 228"/>
                <a:gd name="T62" fmla="*/ 80 w 160"/>
                <a:gd name="T63" fmla="*/ 80 h 228"/>
                <a:gd name="T64" fmla="*/ 80 w 160"/>
                <a:gd name="T65" fmla="*/ 204 h 228"/>
                <a:gd name="T66" fmla="*/ 132 w 160"/>
                <a:gd name="T67" fmla="*/ 180 h 228"/>
                <a:gd name="T68" fmla="*/ 113 w 160"/>
                <a:gd name="T69" fmla="*/ 161 h 228"/>
                <a:gd name="T70" fmla="*/ 111 w 160"/>
                <a:gd name="T71" fmla="*/ 169 h 228"/>
                <a:gd name="T72" fmla="*/ 124 w 160"/>
                <a:gd name="T73" fmla="*/ 180 h 228"/>
                <a:gd name="T74" fmla="*/ 80 w 160"/>
                <a:gd name="T75" fmla="*/ 196 h 228"/>
                <a:gd name="T76" fmla="*/ 36 w 160"/>
                <a:gd name="T77" fmla="*/ 180 h 228"/>
                <a:gd name="T78" fmla="*/ 49 w 160"/>
                <a:gd name="T79" fmla="*/ 169 h 228"/>
                <a:gd name="T80" fmla="*/ 47 w 160"/>
                <a:gd name="T81" fmla="*/ 161 h 228"/>
                <a:gd name="T82" fmla="*/ 28 w 160"/>
                <a:gd name="T83" fmla="*/ 180 h 228"/>
                <a:gd name="T84" fmla="*/ 80 w 160"/>
                <a:gd name="T85" fmla="*/ 204 h 228"/>
                <a:gd name="T86" fmla="*/ 142 w 160"/>
                <a:gd name="T87" fmla="*/ 156 h 228"/>
                <a:gd name="T88" fmla="*/ 138 w 160"/>
                <a:gd name="T89" fmla="*/ 163 h 228"/>
                <a:gd name="T90" fmla="*/ 152 w 160"/>
                <a:gd name="T91" fmla="*/ 184 h 228"/>
                <a:gd name="T92" fmla="*/ 80 w 160"/>
                <a:gd name="T93" fmla="*/ 220 h 228"/>
                <a:gd name="T94" fmla="*/ 8 w 160"/>
                <a:gd name="T95" fmla="*/ 184 h 228"/>
                <a:gd name="T96" fmla="*/ 22 w 160"/>
                <a:gd name="T97" fmla="*/ 163 h 228"/>
                <a:gd name="T98" fmla="*/ 18 w 160"/>
                <a:gd name="T99" fmla="*/ 156 h 228"/>
                <a:gd name="T100" fmla="*/ 0 w 160"/>
                <a:gd name="T101" fmla="*/ 184 h 228"/>
                <a:gd name="T102" fmla="*/ 80 w 160"/>
                <a:gd name="T103" fmla="*/ 228 h 228"/>
                <a:gd name="T104" fmla="*/ 160 w 160"/>
                <a:gd name="T105" fmla="*/ 184 h 228"/>
                <a:gd name="T106" fmla="*/ 142 w 160"/>
                <a:gd name="T107" fmla="*/ 15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0" h="228">
                  <a:moveTo>
                    <a:pt x="80" y="64"/>
                  </a:moveTo>
                  <a:cubicBezTo>
                    <a:pt x="98" y="64"/>
                    <a:pt x="112" y="50"/>
                    <a:pt x="112" y="32"/>
                  </a:cubicBezTo>
                  <a:cubicBezTo>
                    <a:pt x="112" y="14"/>
                    <a:pt x="98" y="0"/>
                    <a:pt x="80" y="0"/>
                  </a:cubicBezTo>
                  <a:cubicBezTo>
                    <a:pt x="62" y="0"/>
                    <a:pt x="48" y="14"/>
                    <a:pt x="48" y="32"/>
                  </a:cubicBezTo>
                  <a:cubicBezTo>
                    <a:pt x="48" y="50"/>
                    <a:pt x="62" y="64"/>
                    <a:pt x="80" y="64"/>
                  </a:cubicBezTo>
                  <a:close/>
                  <a:moveTo>
                    <a:pt x="80" y="8"/>
                  </a:moveTo>
                  <a:cubicBezTo>
                    <a:pt x="93" y="8"/>
                    <a:pt x="104" y="19"/>
                    <a:pt x="104" y="32"/>
                  </a:cubicBezTo>
                  <a:cubicBezTo>
                    <a:pt x="104" y="45"/>
                    <a:pt x="93" y="56"/>
                    <a:pt x="80" y="56"/>
                  </a:cubicBezTo>
                  <a:cubicBezTo>
                    <a:pt x="67" y="56"/>
                    <a:pt x="56" y="45"/>
                    <a:pt x="56" y="32"/>
                  </a:cubicBezTo>
                  <a:cubicBezTo>
                    <a:pt x="56" y="19"/>
                    <a:pt x="67" y="8"/>
                    <a:pt x="80" y="8"/>
                  </a:cubicBezTo>
                  <a:close/>
                  <a:moveTo>
                    <a:pt x="49" y="136"/>
                  </a:moveTo>
                  <a:cubicBezTo>
                    <a:pt x="55" y="141"/>
                    <a:pt x="60" y="152"/>
                    <a:pt x="60" y="160"/>
                  </a:cubicBezTo>
                  <a:cubicBezTo>
                    <a:pt x="60" y="168"/>
                    <a:pt x="60" y="168"/>
                    <a:pt x="60" y="168"/>
                  </a:cubicBezTo>
                  <a:cubicBezTo>
                    <a:pt x="60" y="179"/>
                    <a:pt x="69" y="188"/>
                    <a:pt x="80" y="188"/>
                  </a:cubicBezTo>
                  <a:cubicBezTo>
                    <a:pt x="91" y="188"/>
                    <a:pt x="100" y="179"/>
                    <a:pt x="100" y="168"/>
                  </a:cubicBezTo>
                  <a:cubicBezTo>
                    <a:pt x="100" y="160"/>
                    <a:pt x="100" y="160"/>
                    <a:pt x="100" y="160"/>
                  </a:cubicBezTo>
                  <a:cubicBezTo>
                    <a:pt x="100" y="152"/>
                    <a:pt x="105" y="141"/>
                    <a:pt x="111" y="136"/>
                  </a:cubicBezTo>
                  <a:cubicBezTo>
                    <a:pt x="111" y="136"/>
                    <a:pt x="120" y="127"/>
                    <a:pt x="120" y="112"/>
                  </a:cubicBezTo>
                  <a:cubicBezTo>
                    <a:pt x="120" y="90"/>
                    <a:pt x="102" y="72"/>
                    <a:pt x="80" y="72"/>
                  </a:cubicBezTo>
                  <a:cubicBezTo>
                    <a:pt x="58" y="72"/>
                    <a:pt x="40" y="90"/>
                    <a:pt x="40" y="112"/>
                  </a:cubicBezTo>
                  <a:cubicBezTo>
                    <a:pt x="40" y="127"/>
                    <a:pt x="49" y="136"/>
                    <a:pt x="49" y="136"/>
                  </a:cubicBezTo>
                  <a:close/>
                  <a:moveTo>
                    <a:pt x="80" y="80"/>
                  </a:moveTo>
                  <a:cubicBezTo>
                    <a:pt x="97" y="80"/>
                    <a:pt x="112" y="94"/>
                    <a:pt x="112" y="112"/>
                  </a:cubicBezTo>
                  <a:cubicBezTo>
                    <a:pt x="112" y="124"/>
                    <a:pt x="105" y="130"/>
                    <a:pt x="105" y="130"/>
                  </a:cubicBezTo>
                  <a:cubicBezTo>
                    <a:pt x="98" y="137"/>
                    <a:pt x="92" y="150"/>
                    <a:pt x="92" y="160"/>
                  </a:cubicBezTo>
                  <a:cubicBezTo>
                    <a:pt x="92" y="168"/>
                    <a:pt x="92" y="168"/>
                    <a:pt x="92" y="168"/>
                  </a:cubicBezTo>
                  <a:cubicBezTo>
                    <a:pt x="92" y="175"/>
                    <a:pt x="87" y="180"/>
                    <a:pt x="80" y="180"/>
                  </a:cubicBezTo>
                  <a:cubicBezTo>
                    <a:pt x="73" y="180"/>
                    <a:pt x="68" y="175"/>
                    <a:pt x="68" y="168"/>
                  </a:cubicBezTo>
                  <a:cubicBezTo>
                    <a:pt x="68" y="160"/>
                    <a:pt x="68" y="160"/>
                    <a:pt x="68" y="160"/>
                  </a:cubicBezTo>
                  <a:cubicBezTo>
                    <a:pt x="68" y="150"/>
                    <a:pt x="62" y="137"/>
                    <a:pt x="55" y="130"/>
                  </a:cubicBezTo>
                  <a:cubicBezTo>
                    <a:pt x="55" y="130"/>
                    <a:pt x="48" y="124"/>
                    <a:pt x="48" y="112"/>
                  </a:cubicBezTo>
                  <a:cubicBezTo>
                    <a:pt x="48" y="94"/>
                    <a:pt x="62" y="80"/>
                    <a:pt x="80" y="80"/>
                  </a:cubicBezTo>
                  <a:close/>
                  <a:moveTo>
                    <a:pt x="80" y="204"/>
                  </a:moveTo>
                  <a:cubicBezTo>
                    <a:pt x="110" y="204"/>
                    <a:pt x="132" y="194"/>
                    <a:pt x="132" y="180"/>
                  </a:cubicBezTo>
                  <a:cubicBezTo>
                    <a:pt x="132" y="172"/>
                    <a:pt x="125" y="166"/>
                    <a:pt x="113" y="161"/>
                  </a:cubicBezTo>
                  <a:cubicBezTo>
                    <a:pt x="111" y="169"/>
                    <a:pt x="111" y="169"/>
                    <a:pt x="111" y="169"/>
                  </a:cubicBezTo>
                  <a:cubicBezTo>
                    <a:pt x="119" y="172"/>
                    <a:pt x="124" y="176"/>
                    <a:pt x="124" y="180"/>
                  </a:cubicBezTo>
                  <a:cubicBezTo>
                    <a:pt x="124" y="188"/>
                    <a:pt x="105" y="196"/>
                    <a:pt x="80" y="196"/>
                  </a:cubicBezTo>
                  <a:cubicBezTo>
                    <a:pt x="55" y="196"/>
                    <a:pt x="36" y="188"/>
                    <a:pt x="36" y="180"/>
                  </a:cubicBezTo>
                  <a:cubicBezTo>
                    <a:pt x="36" y="176"/>
                    <a:pt x="41" y="172"/>
                    <a:pt x="49" y="169"/>
                  </a:cubicBezTo>
                  <a:cubicBezTo>
                    <a:pt x="47" y="161"/>
                    <a:pt x="47" y="161"/>
                    <a:pt x="47" y="161"/>
                  </a:cubicBezTo>
                  <a:cubicBezTo>
                    <a:pt x="35" y="166"/>
                    <a:pt x="28" y="172"/>
                    <a:pt x="28" y="180"/>
                  </a:cubicBezTo>
                  <a:cubicBezTo>
                    <a:pt x="28" y="194"/>
                    <a:pt x="50" y="204"/>
                    <a:pt x="80" y="204"/>
                  </a:cubicBezTo>
                  <a:close/>
                  <a:moveTo>
                    <a:pt x="142" y="156"/>
                  </a:moveTo>
                  <a:cubicBezTo>
                    <a:pt x="138" y="163"/>
                    <a:pt x="138" y="163"/>
                    <a:pt x="138" y="163"/>
                  </a:cubicBezTo>
                  <a:cubicBezTo>
                    <a:pt x="144" y="167"/>
                    <a:pt x="152" y="174"/>
                    <a:pt x="152" y="184"/>
                  </a:cubicBezTo>
                  <a:cubicBezTo>
                    <a:pt x="152" y="204"/>
                    <a:pt x="119" y="220"/>
                    <a:pt x="80" y="220"/>
                  </a:cubicBezTo>
                  <a:cubicBezTo>
                    <a:pt x="41" y="220"/>
                    <a:pt x="8" y="204"/>
                    <a:pt x="8" y="184"/>
                  </a:cubicBezTo>
                  <a:cubicBezTo>
                    <a:pt x="8" y="174"/>
                    <a:pt x="16" y="167"/>
                    <a:pt x="22" y="163"/>
                  </a:cubicBezTo>
                  <a:cubicBezTo>
                    <a:pt x="18" y="156"/>
                    <a:pt x="18" y="156"/>
                    <a:pt x="18" y="156"/>
                  </a:cubicBezTo>
                  <a:cubicBezTo>
                    <a:pt x="6" y="164"/>
                    <a:pt x="0" y="174"/>
                    <a:pt x="0" y="184"/>
                  </a:cubicBezTo>
                  <a:cubicBezTo>
                    <a:pt x="0" y="209"/>
                    <a:pt x="35" y="228"/>
                    <a:pt x="80" y="228"/>
                  </a:cubicBezTo>
                  <a:cubicBezTo>
                    <a:pt x="125" y="228"/>
                    <a:pt x="160" y="209"/>
                    <a:pt x="160" y="184"/>
                  </a:cubicBezTo>
                  <a:cubicBezTo>
                    <a:pt x="160" y="174"/>
                    <a:pt x="154" y="164"/>
                    <a:pt x="142" y="156"/>
                  </a:cubicBezTo>
                  <a:close/>
                </a:path>
              </a:pathLst>
            </a:custGeom>
            <a:solidFill>
              <a:srgbClr val="4C4DE6"/>
            </a:solidFill>
            <a:ln>
              <a:noFill/>
            </a:ln>
          </p:spPr>
          <p:txBody>
            <a:bodyPr vert="horz" wrap="square" lIns="91440" tIns="45720" rIns="91440" bIns="45720" numCol="1" anchor="t" anchorCtr="0" compatLnSpc="1"/>
            <a:lstStyle/>
            <a:p>
              <a:pPr algn="ctr"/>
              <a:endParaRPr lang="en-US" dirty="0"/>
            </a:p>
          </p:txBody>
        </p:sp>
      </p:grpSp>
      <p:pic>
        <p:nvPicPr>
          <p:cNvPr id="27" name="图片 2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532673" y="598274"/>
            <a:ext cx="4572009" cy="391668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75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grpId="0" nodeType="withEffect">
                                  <p:stCondLst>
                                    <p:cond delay="100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par>
                                <p:cTn id="14" presetID="2" presetClass="entr" presetSubtype="4" decel="100000" fill="hold" nodeType="withEffect">
                                  <p:stCondLst>
                                    <p:cond delay="125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ppt_x"/>
                                          </p:val>
                                        </p:tav>
                                        <p:tav tm="100000">
                                          <p:val>
                                            <p:strVal val="#ppt_x"/>
                                          </p:val>
                                        </p:tav>
                                      </p:tavLst>
                                    </p:anim>
                                    <p:anim calcmode="lin" valueType="num">
                                      <p:cBhvr additive="base">
                                        <p:cTn id="17" dur="500" fill="hold"/>
                                        <p:tgtEl>
                                          <p:spTgt spid="3"/>
                                        </p:tgtEl>
                                        <p:attrNameLst>
                                          <p:attrName>ppt_y</p:attrName>
                                        </p:attrNameLst>
                                      </p:cBhvr>
                                      <p:tavLst>
                                        <p:tav tm="0">
                                          <p:val>
                                            <p:strVal val="1+#ppt_h/2"/>
                                          </p:val>
                                        </p:tav>
                                        <p:tav tm="100000">
                                          <p:val>
                                            <p:strVal val="#ppt_y"/>
                                          </p:val>
                                        </p:tav>
                                      </p:tavLst>
                                    </p:anim>
                                  </p:childTnLst>
                                </p:cTn>
                              </p:par>
                              <p:par>
                                <p:cTn id="18" presetID="10" presetClass="entr" presetSubtype="0" fill="hold" nodeType="withEffect">
                                  <p:stCondLst>
                                    <p:cond delay="150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500"/>
                                        <p:tgtEl>
                                          <p:spTgt spid="17"/>
                                        </p:tgtEl>
                                      </p:cBhvr>
                                    </p:animEffect>
                                  </p:childTnLst>
                                </p:cTn>
                              </p:par>
                              <p:par>
                                <p:cTn id="21" presetID="10" presetClass="entr" presetSubtype="0" fill="hold" nodeType="withEffect">
                                  <p:stCondLst>
                                    <p:cond delay="175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500"/>
                                        <p:tgtEl>
                                          <p:spTgt spid="20"/>
                                        </p:tgtEl>
                                      </p:cBhvr>
                                    </p:animEffect>
                                  </p:childTnLst>
                                </p:cTn>
                              </p:par>
                              <p:par>
                                <p:cTn id="24" presetID="10" presetClass="entr" presetSubtype="0" fill="hold" nodeType="withEffect">
                                  <p:stCondLst>
                                    <p:cond delay="200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占位符 21"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PicPr>
            <a:picLocks noChangeAspect="1"/>
          </p:cNvPicPr>
          <p:nvPr/>
        </p:nvPicPr>
        <p:blipFill>
          <a:blip r:embed="rId1" cstate="print">
            <a:extLst>
              <a:ext uri="{28A0092B-C50C-407E-A947-70E740481C1C}">
                <a14:useLocalDpi xmlns:a14="http://schemas.microsoft.com/office/drawing/2010/main" val="0"/>
              </a:ext>
            </a:extLst>
          </a:blip>
          <a:srcRect l="20000" r="20000"/>
          <a:stretch>
            <a:fillRect/>
          </a:stretch>
        </p:blipFill>
        <p:spPr>
          <a:xfrm flipH="1">
            <a:off x="-1" y="0"/>
            <a:ext cx="5505483" cy="6857999"/>
          </a:xfrm>
          <a:custGeom>
            <a:avLst/>
            <a:gdLst>
              <a:gd name="connsiteX0" fmla="*/ 1402605 w 6172199"/>
              <a:gd name="connsiteY0" fmla="*/ 0 h 6857999"/>
              <a:gd name="connsiteX1" fmla="*/ 6172199 w 6172199"/>
              <a:gd name="connsiteY1" fmla="*/ 0 h 6857999"/>
              <a:gd name="connsiteX2" fmla="*/ 6172199 w 6172199"/>
              <a:gd name="connsiteY2" fmla="*/ 6857999 h 6857999"/>
              <a:gd name="connsiteX3" fmla="*/ 1402604 w 6172199"/>
              <a:gd name="connsiteY3" fmla="*/ 6857999 h 6857999"/>
              <a:gd name="connsiteX4" fmla="*/ 1271854 w 6172199"/>
              <a:gd name="connsiteY4" fmla="*/ 6720859 h 6857999"/>
              <a:gd name="connsiteX5" fmla="*/ 0 w 6172199"/>
              <a:gd name="connsiteY5" fmla="*/ 3429000 h 6857999"/>
              <a:gd name="connsiteX6" fmla="*/ 1271854 w 6172199"/>
              <a:gd name="connsiteY6" fmla="*/ 137141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199" h="6857999">
                <a:moveTo>
                  <a:pt x="1402605" y="0"/>
                </a:moveTo>
                <a:lnTo>
                  <a:pt x="6172199" y="0"/>
                </a:lnTo>
                <a:lnTo>
                  <a:pt x="6172199" y="6857999"/>
                </a:lnTo>
                <a:lnTo>
                  <a:pt x="1402604" y="6857999"/>
                </a:lnTo>
                <a:lnTo>
                  <a:pt x="1271854" y="6720859"/>
                </a:lnTo>
                <a:cubicBezTo>
                  <a:pt x="481629" y="5851419"/>
                  <a:pt x="0" y="4696455"/>
                  <a:pt x="0" y="3429000"/>
                </a:cubicBezTo>
                <a:cubicBezTo>
                  <a:pt x="0" y="2161546"/>
                  <a:pt x="481629" y="1006581"/>
                  <a:pt x="1271854" y="137141"/>
                </a:cubicBezTo>
                <a:close/>
              </a:path>
            </a:pathLst>
          </a:custGeom>
        </p:spPr>
      </p:pic>
      <p:sp>
        <p:nvSpPr>
          <p:cNvPr id="4" name="TextBox 8"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txBox="1"/>
          <p:nvPr/>
        </p:nvSpPr>
        <p:spPr>
          <a:xfrm>
            <a:off x="1912671" y="1695557"/>
            <a:ext cx="2891558" cy="1323439"/>
          </a:xfrm>
          <a:prstGeom prst="rect">
            <a:avLst/>
          </a:prstGeom>
          <a:noFill/>
        </p:spPr>
        <p:txBody>
          <a:bodyPr wrap="square" rtlCol="0" anchor="t">
            <a:spAutoFit/>
          </a:bodyPr>
          <a:lstStyle/>
          <a:p>
            <a:r>
              <a:rPr lang="en-US" altLang="zh-CN" sz="4000" dirty="0">
                <a:solidFill>
                  <a:schemeClr val="bg1"/>
                </a:solidFill>
                <a:latin typeface="方正兰亭超细黑简体" panose="02000000000000000000" pitchFamily="2" charset="-122"/>
                <a:ea typeface="方正兰亭超细黑简体" panose="02000000000000000000" pitchFamily="2" charset="-122"/>
              </a:rPr>
              <a:t>5G</a:t>
            </a:r>
            <a:r>
              <a:rPr lang="zh-CN" altLang="en-US" sz="4000" dirty="0">
                <a:solidFill>
                  <a:schemeClr val="bg1"/>
                </a:solidFill>
                <a:latin typeface="方正兰亭超细黑简体" panose="02000000000000000000" pitchFamily="2" charset="-122"/>
                <a:ea typeface="方正兰亭超细黑简体" panose="02000000000000000000" pitchFamily="2" charset="-122"/>
              </a:rPr>
              <a:t>时代</a:t>
            </a:r>
            <a:endParaRPr lang="en-US" altLang="zh-CN" sz="4000" dirty="0">
              <a:solidFill>
                <a:schemeClr val="bg1"/>
              </a:solidFill>
              <a:latin typeface="方正兰亭超细黑简体" panose="02000000000000000000" pitchFamily="2" charset="-122"/>
              <a:ea typeface="方正兰亭超细黑简体" panose="02000000000000000000" pitchFamily="2" charset="-122"/>
            </a:endParaRPr>
          </a:p>
          <a:p>
            <a:r>
              <a:rPr lang="zh-CN" altLang="en-US" sz="4000" dirty="0">
                <a:solidFill>
                  <a:schemeClr val="bg1"/>
                </a:solidFill>
                <a:latin typeface="方正兰亭超细黑简体" panose="02000000000000000000" pitchFamily="2" charset="-122"/>
                <a:ea typeface="方正兰亭超细黑简体" panose="02000000000000000000" pitchFamily="2" charset="-122"/>
              </a:rPr>
              <a:t>科技</a:t>
            </a:r>
            <a:endParaRPr lang="en-US" altLang="zh-CN" sz="4000" dirty="0">
              <a:solidFill>
                <a:schemeClr val="bg1"/>
              </a:solidFill>
              <a:latin typeface="Montserrat SemiBold" panose="00000700000000000000" pitchFamily="2" charset="0"/>
            </a:endParaRPr>
          </a:p>
        </p:txBody>
      </p:sp>
      <p:grpSp>
        <p:nvGrpSpPr>
          <p:cNvPr id="5" name="Group 1"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912671" y="3330892"/>
            <a:ext cx="3868552" cy="1540907"/>
            <a:chOff x="1912671" y="3330892"/>
            <a:chExt cx="3868552" cy="1540907"/>
          </a:xfrm>
        </p:grpSpPr>
        <p:sp>
          <p:nvSpPr>
            <p:cNvPr id="6" name="Rectangle 11"/>
            <p:cNvSpPr/>
            <p:nvPr/>
          </p:nvSpPr>
          <p:spPr>
            <a:xfrm>
              <a:off x="1912671" y="3819203"/>
              <a:ext cx="3868552" cy="1052596"/>
            </a:xfrm>
            <a:prstGeom prst="rect">
              <a:avLst/>
            </a:prstGeom>
          </p:spPr>
          <p:txBody>
            <a:bodyPr wrap="square">
              <a:spAutoFit/>
            </a:bodyPr>
            <a:lstStyle/>
            <a:p>
              <a:pPr algn="just">
                <a:lnSpc>
                  <a:spcPct val="130000"/>
                </a:lnSpc>
              </a:pPr>
              <a:r>
                <a:rPr lang="id-ID" sz="1200" dirty="0">
                  <a:solidFill>
                    <a:schemeClr val="bg1"/>
                  </a:solidFill>
                  <a:latin typeface="Segoe UI Light" panose="020B0502040204020203" pitchFamily="34" charset="0"/>
                  <a:cs typeface="Segoe UI Light" panose="020B0502040204020203" pitchFamily="34" charset="0"/>
                </a:rPr>
                <a:t>The quick, brown fox jumps over a lazy dog. DJs flock by when MTV ax quiz prog. Junk MTV quiz graced by fox whelps. Bawds jog, flick quartz, vex nymphs. Waltz, bad nymph, for quick jigs vex! </a:t>
              </a:r>
              <a:endParaRPr lang="id-ID" sz="1200" dirty="0">
                <a:solidFill>
                  <a:schemeClr val="bg1"/>
                </a:solidFill>
                <a:latin typeface="Segoe UI Light" panose="020B0502040204020203" pitchFamily="34" charset="0"/>
                <a:cs typeface="Segoe UI Light" panose="020B0502040204020203" pitchFamily="34" charset="0"/>
              </a:endParaRPr>
            </a:p>
          </p:txBody>
        </p:sp>
        <p:sp>
          <p:nvSpPr>
            <p:cNvPr id="7" name="TextBox 12"/>
            <p:cNvSpPr txBox="1"/>
            <p:nvPr/>
          </p:nvSpPr>
          <p:spPr>
            <a:xfrm>
              <a:off x="1912671" y="3330892"/>
              <a:ext cx="2921853" cy="400110"/>
            </a:xfrm>
            <a:prstGeom prst="rect">
              <a:avLst/>
            </a:prstGeom>
            <a:noFill/>
          </p:spPr>
          <p:txBody>
            <a:bodyPr wrap="square" rtlCol="0" anchor="t">
              <a:spAutoFit/>
            </a:bodyPr>
            <a:lstStyle/>
            <a:p>
              <a:r>
                <a:rPr lang="en-US" sz="2000" dirty="0">
                  <a:solidFill>
                    <a:schemeClr val="bg1"/>
                  </a:solidFill>
                  <a:latin typeface="Montserrat" panose="00000500000000000000" pitchFamily="2" charset="0"/>
                </a:rPr>
                <a:t>Your text goes here</a:t>
              </a:r>
              <a:endParaRPr lang="en-US" sz="2000" dirty="0">
                <a:solidFill>
                  <a:schemeClr val="bg1"/>
                </a:solidFill>
                <a:latin typeface="Montserrat" panose="00000500000000000000" pitchFamily="2" charset="0"/>
              </a:endParaRPr>
            </a:p>
          </p:txBody>
        </p:sp>
      </p:grpSp>
      <p:grpSp>
        <p:nvGrpSpPr>
          <p:cNvPr id="8" name="Group 2"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7252932" y="1780322"/>
            <a:ext cx="2907975" cy="3297357"/>
            <a:chOff x="7252932" y="1780322"/>
            <a:chExt cx="2907975" cy="3297357"/>
          </a:xfrm>
        </p:grpSpPr>
        <p:sp>
          <p:nvSpPr>
            <p:cNvPr id="9" name="Rounded Rectangle 13"/>
            <p:cNvSpPr/>
            <p:nvPr/>
          </p:nvSpPr>
          <p:spPr>
            <a:xfrm>
              <a:off x="7258050" y="1780322"/>
              <a:ext cx="2902857" cy="3297357"/>
            </a:xfrm>
            <a:prstGeom prst="roundRect">
              <a:avLst>
                <a:gd name="adj" fmla="val 4167"/>
              </a:avLst>
            </a:prstGeom>
            <a:solidFill>
              <a:schemeClr val="bg1"/>
            </a:solidFill>
            <a:ln>
              <a:noFill/>
            </a:ln>
            <a:effectLst>
              <a:outerShdw blurRad="368300" dist="825500" dir="5400000" sx="85000" sy="85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 Same Side Corner Rectangle 14"/>
            <p:cNvSpPr/>
            <p:nvPr/>
          </p:nvSpPr>
          <p:spPr>
            <a:xfrm>
              <a:off x="7258050" y="1780323"/>
              <a:ext cx="2902857" cy="2238320"/>
            </a:xfrm>
            <a:prstGeom prst="round2SameRect">
              <a:avLst>
                <a:gd name="adj1" fmla="val 3980"/>
                <a:gd name="adj2" fmla="val 0"/>
              </a:avLst>
            </a:prstGeom>
            <a:solidFill>
              <a:srgbClr val="A6AC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8"/>
            <p:cNvSpPr txBox="1"/>
            <p:nvPr/>
          </p:nvSpPr>
          <p:spPr>
            <a:xfrm>
              <a:off x="7441780" y="1982230"/>
              <a:ext cx="782831" cy="338554"/>
            </a:xfrm>
            <a:prstGeom prst="rect">
              <a:avLst/>
            </a:prstGeom>
            <a:noFill/>
          </p:spPr>
          <p:txBody>
            <a:bodyPr wrap="square" rtlCol="0" anchor="t">
              <a:spAutoFit/>
            </a:bodyPr>
            <a:lstStyle/>
            <a:p>
              <a:r>
                <a:rPr lang="en-US" sz="1600" dirty="0">
                  <a:solidFill>
                    <a:schemeClr val="bg1"/>
                  </a:solidFill>
                  <a:latin typeface="Montserrat" panose="00000500000000000000" pitchFamily="2" charset="0"/>
                </a:rPr>
                <a:t>stats</a:t>
              </a:r>
              <a:endParaRPr lang="en-US" sz="1600" dirty="0">
                <a:solidFill>
                  <a:schemeClr val="bg1"/>
                </a:solidFill>
                <a:latin typeface="Montserrat" panose="00000500000000000000" pitchFamily="2" charset="0"/>
              </a:endParaRPr>
            </a:p>
          </p:txBody>
        </p:sp>
        <p:sp>
          <p:nvSpPr>
            <p:cNvPr id="12" name="TextBox 19"/>
            <p:cNvSpPr txBox="1"/>
            <p:nvPr/>
          </p:nvSpPr>
          <p:spPr>
            <a:xfrm>
              <a:off x="7434522" y="4230503"/>
              <a:ext cx="1353878" cy="461665"/>
            </a:xfrm>
            <a:prstGeom prst="rect">
              <a:avLst/>
            </a:prstGeom>
            <a:noFill/>
          </p:spPr>
          <p:txBody>
            <a:bodyPr wrap="square" rtlCol="0" anchor="t">
              <a:spAutoFit/>
            </a:bodyPr>
            <a:lstStyle/>
            <a:p>
              <a:r>
                <a:rPr lang="en-US" sz="2400" dirty="0">
                  <a:solidFill>
                    <a:schemeClr val="tx1">
                      <a:lumMod val="65000"/>
                      <a:lumOff val="35000"/>
                    </a:schemeClr>
                  </a:solidFill>
                  <a:latin typeface="Montserrat" panose="00000500000000000000" pitchFamily="2" charset="0"/>
                </a:rPr>
                <a:t>$450,</a:t>
              </a:r>
              <a:r>
                <a:rPr lang="en-US" sz="2400" baseline="30000" dirty="0">
                  <a:solidFill>
                    <a:schemeClr val="tx1">
                      <a:lumMod val="65000"/>
                      <a:lumOff val="35000"/>
                    </a:schemeClr>
                  </a:solidFill>
                  <a:latin typeface="Montserrat" panose="00000500000000000000" pitchFamily="2" charset="0"/>
                </a:rPr>
                <a:t>00</a:t>
              </a:r>
              <a:endParaRPr lang="en-US" sz="2400" baseline="30000" dirty="0">
                <a:solidFill>
                  <a:schemeClr val="tx1">
                    <a:lumMod val="65000"/>
                    <a:lumOff val="35000"/>
                  </a:schemeClr>
                </a:solidFill>
                <a:latin typeface="Montserrat" panose="00000500000000000000" pitchFamily="2" charset="0"/>
              </a:endParaRPr>
            </a:p>
          </p:txBody>
        </p:sp>
        <p:sp>
          <p:nvSpPr>
            <p:cNvPr id="13" name="Rectangle 20"/>
            <p:cNvSpPr/>
            <p:nvPr/>
          </p:nvSpPr>
          <p:spPr>
            <a:xfrm>
              <a:off x="7434521" y="4640967"/>
              <a:ext cx="2457191" cy="230832"/>
            </a:xfrm>
            <a:prstGeom prst="rect">
              <a:avLst/>
            </a:prstGeom>
          </p:spPr>
          <p:txBody>
            <a:bodyPr wrap="square">
              <a:spAutoFit/>
            </a:bodyPr>
            <a:lstStyle/>
            <a:p>
              <a:r>
                <a:rPr lang="id-ID" sz="900" dirty="0">
                  <a:solidFill>
                    <a:schemeClr val="bg1">
                      <a:lumMod val="75000"/>
                    </a:schemeClr>
                  </a:solidFill>
                  <a:latin typeface="Segoe UI Light" panose="020B0502040204020203" pitchFamily="34" charset="0"/>
                  <a:cs typeface="Segoe UI Light" panose="020B0502040204020203" pitchFamily="34" charset="0"/>
                </a:rPr>
                <a:t>The quick, brown fox jumps over a lazy dog. </a:t>
              </a:r>
              <a:endParaRPr lang="id-ID" sz="900" dirty="0">
                <a:solidFill>
                  <a:schemeClr val="bg1">
                    <a:lumMod val="75000"/>
                  </a:schemeClr>
                </a:solidFill>
                <a:latin typeface="Segoe UI Light" panose="020B0502040204020203" pitchFamily="34" charset="0"/>
                <a:cs typeface="Segoe UI Light" panose="020B0502040204020203" pitchFamily="34" charset="0"/>
              </a:endParaRPr>
            </a:p>
          </p:txBody>
        </p:sp>
        <p:sp>
          <p:nvSpPr>
            <p:cNvPr id="14" name="Freeform 59"/>
            <p:cNvSpPr>
              <a:spLocks noEditPoints="1"/>
            </p:cNvSpPr>
            <p:nvPr/>
          </p:nvSpPr>
          <p:spPr bwMode="auto">
            <a:xfrm>
              <a:off x="9185617" y="1998322"/>
              <a:ext cx="721518" cy="681229"/>
            </a:xfrm>
            <a:custGeom>
              <a:avLst/>
              <a:gdLst>
                <a:gd name="T0" fmla="*/ 216 w 216"/>
                <a:gd name="T1" fmla="*/ 44 h 204"/>
                <a:gd name="T2" fmla="*/ 203 w 216"/>
                <a:gd name="T3" fmla="*/ 32 h 204"/>
                <a:gd name="T4" fmla="*/ 13 w 216"/>
                <a:gd name="T5" fmla="*/ 32 h 204"/>
                <a:gd name="T6" fmla="*/ 0 w 216"/>
                <a:gd name="T7" fmla="*/ 44 h 204"/>
                <a:gd name="T8" fmla="*/ 0 w 216"/>
                <a:gd name="T9" fmla="*/ 78 h 204"/>
                <a:gd name="T10" fmla="*/ 0 w 216"/>
                <a:gd name="T11" fmla="*/ 79 h 204"/>
                <a:gd name="T12" fmla="*/ 0 w 216"/>
                <a:gd name="T13" fmla="*/ 80 h 204"/>
                <a:gd name="T14" fmla="*/ 108 w 216"/>
                <a:gd name="T15" fmla="*/ 121 h 204"/>
                <a:gd name="T16" fmla="*/ 216 w 216"/>
                <a:gd name="T17" fmla="*/ 80 h 204"/>
                <a:gd name="T18" fmla="*/ 216 w 216"/>
                <a:gd name="T19" fmla="*/ 79 h 204"/>
                <a:gd name="T20" fmla="*/ 216 w 216"/>
                <a:gd name="T21" fmla="*/ 78 h 204"/>
                <a:gd name="T22" fmla="*/ 216 w 216"/>
                <a:gd name="T23" fmla="*/ 44 h 204"/>
                <a:gd name="T24" fmla="*/ 208 w 216"/>
                <a:gd name="T25" fmla="*/ 79 h 204"/>
                <a:gd name="T26" fmla="*/ 208 w 216"/>
                <a:gd name="T27" fmla="*/ 80 h 204"/>
                <a:gd name="T28" fmla="*/ 108 w 216"/>
                <a:gd name="T29" fmla="*/ 113 h 204"/>
                <a:gd name="T30" fmla="*/ 8 w 216"/>
                <a:gd name="T31" fmla="*/ 80 h 204"/>
                <a:gd name="T32" fmla="*/ 8 w 216"/>
                <a:gd name="T33" fmla="*/ 79 h 204"/>
                <a:gd name="T34" fmla="*/ 8 w 216"/>
                <a:gd name="T35" fmla="*/ 44 h 204"/>
                <a:gd name="T36" fmla="*/ 13 w 216"/>
                <a:gd name="T37" fmla="*/ 40 h 204"/>
                <a:gd name="T38" fmla="*/ 203 w 216"/>
                <a:gd name="T39" fmla="*/ 40 h 204"/>
                <a:gd name="T40" fmla="*/ 208 w 216"/>
                <a:gd name="T41" fmla="*/ 44 h 204"/>
                <a:gd name="T42" fmla="*/ 208 w 216"/>
                <a:gd name="T43" fmla="*/ 78 h 204"/>
                <a:gd name="T44" fmla="*/ 208 w 216"/>
                <a:gd name="T45" fmla="*/ 79 h 204"/>
                <a:gd name="T46" fmla="*/ 212 w 216"/>
                <a:gd name="T47" fmla="*/ 108 h 204"/>
                <a:gd name="T48" fmla="*/ 208 w 216"/>
                <a:gd name="T49" fmla="*/ 112 h 204"/>
                <a:gd name="T50" fmla="*/ 208 w 216"/>
                <a:gd name="T51" fmla="*/ 196 h 204"/>
                <a:gd name="T52" fmla="*/ 8 w 216"/>
                <a:gd name="T53" fmla="*/ 196 h 204"/>
                <a:gd name="T54" fmla="*/ 8 w 216"/>
                <a:gd name="T55" fmla="*/ 112 h 204"/>
                <a:gd name="T56" fmla="*/ 4 w 216"/>
                <a:gd name="T57" fmla="*/ 108 h 204"/>
                <a:gd name="T58" fmla="*/ 0 w 216"/>
                <a:gd name="T59" fmla="*/ 112 h 204"/>
                <a:gd name="T60" fmla="*/ 0 w 216"/>
                <a:gd name="T61" fmla="*/ 204 h 204"/>
                <a:gd name="T62" fmla="*/ 216 w 216"/>
                <a:gd name="T63" fmla="*/ 204 h 204"/>
                <a:gd name="T64" fmla="*/ 216 w 216"/>
                <a:gd name="T65" fmla="*/ 112 h 204"/>
                <a:gd name="T66" fmla="*/ 212 w 216"/>
                <a:gd name="T67" fmla="*/ 108 h 204"/>
                <a:gd name="T68" fmla="*/ 128 w 216"/>
                <a:gd name="T69" fmla="*/ 140 h 204"/>
                <a:gd name="T70" fmla="*/ 132 w 216"/>
                <a:gd name="T71" fmla="*/ 136 h 204"/>
                <a:gd name="T72" fmla="*/ 128 w 216"/>
                <a:gd name="T73" fmla="*/ 132 h 204"/>
                <a:gd name="T74" fmla="*/ 88 w 216"/>
                <a:gd name="T75" fmla="*/ 132 h 204"/>
                <a:gd name="T76" fmla="*/ 84 w 216"/>
                <a:gd name="T77" fmla="*/ 136 h 204"/>
                <a:gd name="T78" fmla="*/ 88 w 216"/>
                <a:gd name="T79" fmla="*/ 140 h 204"/>
                <a:gd name="T80" fmla="*/ 128 w 216"/>
                <a:gd name="T81" fmla="*/ 140 h 204"/>
                <a:gd name="T82" fmla="*/ 64 w 216"/>
                <a:gd name="T83" fmla="*/ 28 h 204"/>
                <a:gd name="T84" fmla="*/ 68 w 216"/>
                <a:gd name="T85" fmla="*/ 24 h 204"/>
                <a:gd name="T86" fmla="*/ 68 w 216"/>
                <a:gd name="T87" fmla="*/ 12 h 204"/>
                <a:gd name="T88" fmla="*/ 71 w 216"/>
                <a:gd name="T89" fmla="*/ 8 h 204"/>
                <a:gd name="T90" fmla="*/ 141 w 216"/>
                <a:gd name="T91" fmla="*/ 8 h 204"/>
                <a:gd name="T92" fmla="*/ 144 w 216"/>
                <a:gd name="T93" fmla="*/ 12 h 204"/>
                <a:gd name="T94" fmla="*/ 144 w 216"/>
                <a:gd name="T95" fmla="*/ 24 h 204"/>
                <a:gd name="T96" fmla="*/ 148 w 216"/>
                <a:gd name="T97" fmla="*/ 28 h 204"/>
                <a:gd name="T98" fmla="*/ 152 w 216"/>
                <a:gd name="T99" fmla="*/ 24 h 204"/>
                <a:gd name="T100" fmla="*/ 152 w 216"/>
                <a:gd name="T101" fmla="*/ 12 h 204"/>
                <a:gd name="T102" fmla="*/ 141 w 216"/>
                <a:gd name="T103" fmla="*/ 0 h 204"/>
                <a:gd name="T104" fmla="*/ 71 w 216"/>
                <a:gd name="T105" fmla="*/ 0 h 204"/>
                <a:gd name="T106" fmla="*/ 60 w 216"/>
                <a:gd name="T107" fmla="*/ 12 h 204"/>
                <a:gd name="T108" fmla="*/ 60 w 216"/>
                <a:gd name="T109" fmla="*/ 24 h 204"/>
                <a:gd name="T110" fmla="*/ 64 w 216"/>
                <a:gd name="T111" fmla="*/ 28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16" h="204">
                  <a:moveTo>
                    <a:pt x="216" y="44"/>
                  </a:moveTo>
                  <a:cubicBezTo>
                    <a:pt x="216" y="37"/>
                    <a:pt x="211" y="32"/>
                    <a:pt x="203" y="32"/>
                  </a:cubicBezTo>
                  <a:cubicBezTo>
                    <a:pt x="13" y="32"/>
                    <a:pt x="13" y="32"/>
                    <a:pt x="13" y="32"/>
                  </a:cubicBezTo>
                  <a:cubicBezTo>
                    <a:pt x="5" y="32"/>
                    <a:pt x="0" y="37"/>
                    <a:pt x="0" y="44"/>
                  </a:cubicBezTo>
                  <a:cubicBezTo>
                    <a:pt x="0" y="78"/>
                    <a:pt x="0" y="78"/>
                    <a:pt x="0" y="78"/>
                  </a:cubicBezTo>
                  <a:cubicBezTo>
                    <a:pt x="0" y="78"/>
                    <a:pt x="0" y="78"/>
                    <a:pt x="0" y="79"/>
                  </a:cubicBezTo>
                  <a:cubicBezTo>
                    <a:pt x="0" y="79"/>
                    <a:pt x="0" y="79"/>
                    <a:pt x="0" y="80"/>
                  </a:cubicBezTo>
                  <a:cubicBezTo>
                    <a:pt x="0" y="103"/>
                    <a:pt x="46" y="121"/>
                    <a:pt x="108" y="121"/>
                  </a:cubicBezTo>
                  <a:cubicBezTo>
                    <a:pt x="170" y="121"/>
                    <a:pt x="216" y="103"/>
                    <a:pt x="216" y="80"/>
                  </a:cubicBezTo>
                  <a:cubicBezTo>
                    <a:pt x="216" y="79"/>
                    <a:pt x="216" y="79"/>
                    <a:pt x="216" y="79"/>
                  </a:cubicBezTo>
                  <a:cubicBezTo>
                    <a:pt x="216" y="78"/>
                    <a:pt x="216" y="78"/>
                    <a:pt x="216" y="78"/>
                  </a:cubicBezTo>
                  <a:lnTo>
                    <a:pt x="216" y="44"/>
                  </a:lnTo>
                  <a:close/>
                  <a:moveTo>
                    <a:pt x="208" y="79"/>
                  </a:moveTo>
                  <a:cubicBezTo>
                    <a:pt x="208" y="79"/>
                    <a:pt x="208" y="80"/>
                    <a:pt x="208" y="80"/>
                  </a:cubicBezTo>
                  <a:cubicBezTo>
                    <a:pt x="208" y="95"/>
                    <a:pt x="167" y="113"/>
                    <a:pt x="108" y="113"/>
                  </a:cubicBezTo>
                  <a:cubicBezTo>
                    <a:pt x="49" y="113"/>
                    <a:pt x="8" y="95"/>
                    <a:pt x="8" y="80"/>
                  </a:cubicBezTo>
                  <a:cubicBezTo>
                    <a:pt x="8" y="80"/>
                    <a:pt x="8" y="79"/>
                    <a:pt x="8" y="79"/>
                  </a:cubicBezTo>
                  <a:cubicBezTo>
                    <a:pt x="8" y="44"/>
                    <a:pt x="8" y="44"/>
                    <a:pt x="8" y="44"/>
                  </a:cubicBezTo>
                  <a:cubicBezTo>
                    <a:pt x="8" y="41"/>
                    <a:pt x="10" y="40"/>
                    <a:pt x="13" y="40"/>
                  </a:cubicBezTo>
                  <a:cubicBezTo>
                    <a:pt x="203" y="40"/>
                    <a:pt x="203" y="40"/>
                    <a:pt x="203" y="40"/>
                  </a:cubicBezTo>
                  <a:cubicBezTo>
                    <a:pt x="206" y="40"/>
                    <a:pt x="208" y="41"/>
                    <a:pt x="208" y="44"/>
                  </a:cubicBezTo>
                  <a:cubicBezTo>
                    <a:pt x="208" y="78"/>
                    <a:pt x="208" y="78"/>
                    <a:pt x="208" y="78"/>
                  </a:cubicBezTo>
                  <a:cubicBezTo>
                    <a:pt x="208" y="79"/>
                    <a:pt x="208" y="79"/>
                    <a:pt x="208" y="79"/>
                  </a:cubicBezTo>
                  <a:close/>
                  <a:moveTo>
                    <a:pt x="212" y="108"/>
                  </a:moveTo>
                  <a:cubicBezTo>
                    <a:pt x="210" y="108"/>
                    <a:pt x="208" y="110"/>
                    <a:pt x="208" y="112"/>
                  </a:cubicBezTo>
                  <a:cubicBezTo>
                    <a:pt x="208" y="196"/>
                    <a:pt x="208" y="196"/>
                    <a:pt x="208" y="196"/>
                  </a:cubicBezTo>
                  <a:cubicBezTo>
                    <a:pt x="8" y="196"/>
                    <a:pt x="8" y="196"/>
                    <a:pt x="8" y="196"/>
                  </a:cubicBezTo>
                  <a:cubicBezTo>
                    <a:pt x="8" y="112"/>
                    <a:pt x="8" y="112"/>
                    <a:pt x="8" y="112"/>
                  </a:cubicBezTo>
                  <a:cubicBezTo>
                    <a:pt x="8" y="110"/>
                    <a:pt x="6" y="108"/>
                    <a:pt x="4" y="108"/>
                  </a:cubicBezTo>
                  <a:cubicBezTo>
                    <a:pt x="2" y="108"/>
                    <a:pt x="0" y="110"/>
                    <a:pt x="0" y="112"/>
                  </a:cubicBezTo>
                  <a:cubicBezTo>
                    <a:pt x="0" y="204"/>
                    <a:pt x="0" y="204"/>
                    <a:pt x="0" y="204"/>
                  </a:cubicBezTo>
                  <a:cubicBezTo>
                    <a:pt x="216" y="204"/>
                    <a:pt x="216" y="204"/>
                    <a:pt x="216" y="204"/>
                  </a:cubicBezTo>
                  <a:cubicBezTo>
                    <a:pt x="216" y="112"/>
                    <a:pt x="216" y="112"/>
                    <a:pt x="216" y="112"/>
                  </a:cubicBezTo>
                  <a:cubicBezTo>
                    <a:pt x="216" y="110"/>
                    <a:pt x="214" y="108"/>
                    <a:pt x="212" y="108"/>
                  </a:cubicBezTo>
                  <a:close/>
                  <a:moveTo>
                    <a:pt x="128" y="140"/>
                  </a:moveTo>
                  <a:cubicBezTo>
                    <a:pt x="130" y="140"/>
                    <a:pt x="132" y="138"/>
                    <a:pt x="132" y="136"/>
                  </a:cubicBezTo>
                  <a:cubicBezTo>
                    <a:pt x="132" y="134"/>
                    <a:pt x="130" y="132"/>
                    <a:pt x="128" y="132"/>
                  </a:cubicBezTo>
                  <a:cubicBezTo>
                    <a:pt x="88" y="132"/>
                    <a:pt x="88" y="132"/>
                    <a:pt x="88" y="132"/>
                  </a:cubicBezTo>
                  <a:cubicBezTo>
                    <a:pt x="86" y="132"/>
                    <a:pt x="84" y="134"/>
                    <a:pt x="84" y="136"/>
                  </a:cubicBezTo>
                  <a:cubicBezTo>
                    <a:pt x="84" y="138"/>
                    <a:pt x="86" y="140"/>
                    <a:pt x="88" y="140"/>
                  </a:cubicBezTo>
                  <a:lnTo>
                    <a:pt x="128" y="140"/>
                  </a:lnTo>
                  <a:close/>
                  <a:moveTo>
                    <a:pt x="64" y="28"/>
                  </a:moveTo>
                  <a:cubicBezTo>
                    <a:pt x="66" y="28"/>
                    <a:pt x="68" y="26"/>
                    <a:pt x="68" y="24"/>
                  </a:cubicBezTo>
                  <a:cubicBezTo>
                    <a:pt x="68" y="12"/>
                    <a:pt x="68" y="12"/>
                    <a:pt x="68" y="12"/>
                  </a:cubicBezTo>
                  <a:cubicBezTo>
                    <a:pt x="68" y="10"/>
                    <a:pt x="70" y="8"/>
                    <a:pt x="71" y="8"/>
                  </a:cubicBezTo>
                  <a:cubicBezTo>
                    <a:pt x="141" y="8"/>
                    <a:pt x="141" y="8"/>
                    <a:pt x="141" y="8"/>
                  </a:cubicBezTo>
                  <a:cubicBezTo>
                    <a:pt x="142" y="8"/>
                    <a:pt x="144" y="10"/>
                    <a:pt x="144" y="12"/>
                  </a:cubicBezTo>
                  <a:cubicBezTo>
                    <a:pt x="144" y="24"/>
                    <a:pt x="144" y="24"/>
                    <a:pt x="144" y="24"/>
                  </a:cubicBezTo>
                  <a:cubicBezTo>
                    <a:pt x="144" y="26"/>
                    <a:pt x="146" y="28"/>
                    <a:pt x="148" y="28"/>
                  </a:cubicBezTo>
                  <a:cubicBezTo>
                    <a:pt x="150" y="28"/>
                    <a:pt x="152" y="26"/>
                    <a:pt x="152" y="24"/>
                  </a:cubicBezTo>
                  <a:cubicBezTo>
                    <a:pt x="152" y="12"/>
                    <a:pt x="152" y="12"/>
                    <a:pt x="152" y="12"/>
                  </a:cubicBezTo>
                  <a:cubicBezTo>
                    <a:pt x="152" y="6"/>
                    <a:pt x="147" y="0"/>
                    <a:pt x="141" y="0"/>
                  </a:cubicBezTo>
                  <a:cubicBezTo>
                    <a:pt x="71" y="0"/>
                    <a:pt x="71" y="0"/>
                    <a:pt x="71" y="0"/>
                  </a:cubicBezTo>
                  <a:cubicBezTo>
                    <a:pt x="65" y="0"/>
                    <a:pt x="60" y="6"/>
                    <a:pt x="60" y="12"/>
                  </a:cubicBezTo>
                  <a:cubicBezTo>
                    <a:pt x="60" y="24"/>
                    <a:pt x="60" y="24"/>
                    <a:pt x="60" y="24"/>
                  </a:cubicBezTo>
                  <a:cubicBezTo>
                    <a:pt x="60" y="26"/>
                    <a:pt x="62" y="28"/>
                    <a:pt x="64" y="28"/>
                  </a:cubicBezTo>
                  <a:close/>
                </a:path>
              </a:pathLst>
            </a:custGeom>
            <a:solidFill>
              <a:schemeClr val="bg1"/>
            </a:solidFill>
            <a:ln>
              <a:noFill/>
            </a:ln>
          </p:spPr>
          <p:txBody>
            <a:bodyPr vert="horz" wrap="square" lIns="91440" tIns="45720" rIns="91440" bIns="45720" numCol="1" anchor="t" anchorCtr="0" compatLnSpc="1"/>
            <a:lstStyle/>
            <a:p>
              <a:endParaRPr lang="en-US"/>
            </a:p>
          </p:txBody>
        </p:sp>
        <p:sp>
          <p:nvSpPr>
            <p:cNvPr id="15" name="Freeform 16"/>
            <p:cNvSpPr/>
            <p:nvPr/>
          </p:nvSpPr>
          <p:spPr>
            <a:xfrm>
              <a:off x="7252932" y="2927040"/>
              <a:ext cx="2905572" cy="1095121"/>
            </a:xfrm>
            <a:custGeom>
              <a:avLst/>
              <a:gdLst>
                <a:gd name="connsiteX0" fmla="*/ 229568 w 3287659"/>
                <a:gd name="connsiteY0" fmla="*/ 1090851 h 1193326"/>
                <a:gd name="connsiteX1" fmla="*/ 3125168 w 3287659"/>
                <a:gd name="connsiteY1" fmla="*/ 1060371 h 1193326"/>
                <a:gd name="connsiteX2" fmla="*/ 2759408 w 3287659"/>
                <a:gd name="connsiteY2" fmla="*/ 16431 h 1193326"/>
                <a:gd name="connsiteX3" fmla="*/ 1395428 w 3287659"/>
                <a:gd name="connsiteY3" fmla="*/ 397431 h 1193326"/>
                <a:gd name="connsiteX4" fmla="*/ 481028 w 3287659"/>
                <a:gd name="connsiteY4" fmla="*/ 69771 h 1193326"/>
                <a:gd name="connsiteX5" fmla="*/ 214328 w 3287659"/>
                <a:gd name="connsiteY5" fmla="*/ 252651 h 1193326"/>
                <a:gd name="connsiteX6" fmla="*/ 229568 w 3287659"/>
                <a:gd name="connsiteY6" fmla="*/ 1090851 h 1193326"/>
                <a:gd name="connsiteX0-1" fmla="*/ 229568 w 3287659"/>
                <a:gd name="connsiteY0-2" fmla="*/ 1090851 h 1193326"/>
                <a:gd name="connsiteX1-3" fmla="*/ 3125168 w 3287659"/>
                <a:gd name="connsiteY1-4" fmla="*/ 1060371 h 1193326"/>
                <a:gd name="connsiteX2-5" fmla="*/ 2759408 w 3287659"/>
                <a:gd name="connsiteY2-6" fmla="*/ 16431 h 1193326"/>
                <a:gd name="connsiteX3-7" fmla="*/ 1395428 w 3287659"/>
                <a:gd name="connsiteY3-8" fmla="*/ 397431 h 1193326"/>
                <a:gd name="connsiteX4-9" fmla="*/ 481028 w 3287659"/>
                <a:gd name="connsiteY4-10" fmla="*/ 69771 h 1193326"/>
                <a:gd name="connsiteX5-11" fmla="*/ 214328 w 3287659"/>
                <a:gd name="connsiteY5-12" fmla="*/ 252651 h 1193326"/>
                <a:gd name="connsiteX6-13" fmla="*/ 229568 w 3287659"/>
                <a:gd name="connsiteY6-14" fmla="*/ 1090851 h 1193326"/>
                <a:gd name="connsiteX0-15" fmla="*/ 236679 w 3294770"/>
                <a:gd name="connsiteY0-16" fmla="*/ 1090851 h 1135554"/>
                <a:gd name="connsiteX1-17" fmla="*/ 3132279 w 3294770"/>
                <a:gd name="connsiteY1-18" fmla="*/ 1060371 h 1135554"/>
                <a:gd name="connsiteX2-19" fmla="*/ 2766519 w 3294770"/>
                <a:gd name="connsiteY2-20" fmla="*/ 16431 h 1135554"/>
                <a:gd name="connsiteX3-21" fmla="*/ 1402539 w 3294770"/>
                <a:gd name="connsiteY3-22" fmla="*/ 397431 h 1135554"/>
                <a:gd name="connsiteX4-23" fmla="*/ 488139 w 3294770"/>
                <a:gd name="connsiteY4-24" fmla="*/ 69771 h 1135554"/>
                <a:gd name="connsiteX5-25" fmla="*/ 221439 w 3294770"/>
                <a:gd name="connsiteY5-26" fmla="*/ 252651 h 1135554"/>
                <a:gd name="connsiteX6-27" fmla="*/ 236679 w 3294770"/>
                <a:gd name="connsiteY6-28" fmla="*/ 1090851 h 1135554"/>
                <a:gd name="connsiteX0-29" fmla="*/ 273898 w 3331989"/>
                <a:gd name="connsiteY0-30" fmla="*/ 1090851 h 1135554"/>
                <a:gd name="connsiteX1-31" fmla="*/ 3169498 w 3331989"/>
                <a:gd name="connsiteY1-32" fmla="*/ 1060371 h 1135554"/>
                <a:gd name="connsiteX2-33" fmla="*/ 2803738 w 3331989"/>
                <a:gd name="connsiteY2-34" fmla="*/ 16431 h 1135554"/>
                <a:gd name="connsiteX3-35" fmla="*/ 1439758 w 3331989"/>
                <a:gd name="connsiteY3-36" fmla="*/ 397431 h 1135554"/>
                <a:gd name="connsiteX4-37" fmla="*/ 525358 w 3331989"/>
                <a:gd name="connsiteY4-38" fmla="*/ 69771 h 1135554"/>
                <a:gd name="connsiteX5-39" fmla="*/ 258658 w 3331989"/>
                <a:gd name="connsiteY5-40" fmla="*/ 252651 h 1135554"/>
                <a:gd name="connsiteX6-41" fmla="*/ 273898 w 3331989"/>
                <a:gd name="connsiteY6-42" fmla="*/ 1090851 h 1135554"/>
                <a:gd name="connsiteX0-43" fmla="*/ 273898 w 3331989"/>
                <a:gd name="connsiteY0-44" fmla="*/ 1090851 h 1135554"/>
                <a:gd name="connsiteX1-45" fmla="*/ 3169498 w 3331989"/>
                <a:gd name="connsiteY1-46" fmla="*/ 1060371 h 1135554"/>
                <a:gd name="connsiteX2-47" fmla="*/ 2803738 w 3331989"/>
                <a:gd name="connsiteY2-48" fmla="*/ 16431 h 1135554"/>
                <a:gd name="connsiteX3-49" fmla="*/ 1439758 w 3331989"/>
                <a:gd name="connsiteY3-50" fmla="*/ 397431 h 1135554"/>
                <a:gd name="connsiteX4-51" fmla="*/ 525358 w 3331989"/>
                <a:gd name="connsiteY4-52" fmla="*/ 69771 h 1135554"/>
                <a:gd name="connsiteX5-53" fmla="*/ 258658 w 3331989"/>
                <a:gd name="connsiteY5-54" fmla="*/ 252651 h 1135554"/>
                <a:gd name="connsiteX6-55" fmla="*/ 273898 w 3331989"/>
                <a:gd name="connsiteY6-56" fmla="*/ 1090851 h 1135554"/>
                <a:gd name="connsiteX0-57" fmla="*/ 29784 w 3087875"/>
                <a:gd name="connsiteY0-58" fmla="*/ 1090851 h 1135554"/>
                <a:gd name="connsiteX1-59" fmla="*/ 2925384 w 3087875"/>
                <a:gd name="connsiteY1-60" fmla="*/ 1060371 h 1135554"/>
                <a:gd name="connsiteX2-61" fmla="*/ 2559624 w 3087875"/>
                <a:gd name="connsiteY2-62" fmla="*/ 16431 h 1135554"/>
                <a:gd name="connsiteX3-63" fmla="*/ 1195644 w 3087875"/>
                <a:gd name="connsiteY3-64" fmla="*/ 397431 h 1135554"/>
                <a:gd name="connsiteX4-65" fmla="*/ 281244 w 3087875"/>
                <a:gd name="connsiteY4-66" fmla="*/ 69771 h 1135554"/>
                <a:gd name="connsiteX5-67" fmla="*/ 14544 w 3087875"/>
                <a:gd name="connsiteY5-68" fmla="*/ 252651 h 1135554"/>
                <a:gd name="connsiteX6-69" fmla="*/ 29784 w 3087875"/>
                <a:gd name="connsiteY6-70" fmla="*/ 1090851 h 1135554"/>
                <a:gd name="connsiteX0-71" fmla="*/ 29784 w 3087875"/>
                <a:gd name="connsiteY0-72" fmla="*/ 1090851 h 1150324"/>
                <a:gd name="connsiteX1-73" fmla="*/ 2925384 w 3087875"/>
                <a:gd name="connsiteY1-74" fmla="*/ 1060371 h 1150324"/>
                <a:gd name="connsiteX2-75" fmla="*/ 2559624 w 3087875"/>
                <a:gd name="connsiteY2-76" fmla="*/ 16431 h 1150324"/>
                <a:gd name="connsiteX3-77" fmla="*/ 1195644 w 3087875"/>
                <a:gd name="connsiteY3-78" fmla="*/ 397431 h 1150324"/>
                <a:gd name="connsiteX4-79" fmla="*/ 281244 w 3087875"/>
                <a:gd name="connsiteY4-80" fmla="*/ 69771 h 1150324"/>
                <a:gd name="connsiteX5-81" fmla="*/ 14544 w 3087875"/>
                <a:gd name="connsiteY5-82" fmla="*/ 252651 h 1150324"/>
                <a:gd name="connsiteX6-83" fmla="*/ 29784 w 3087875"/>
                <a:gd name="connsiteY6-84" fmla="*/ 1090851 h 1150324"/>
                <a:gd name="connsiteX0-85" fmla="*/ 29784 w 3087875"/>
                <a:gd name="connsiteY0-86" fmla="*/ 1090851 h 1150324"/>
                <a:gd name="connsiteX1-87" fmla="*/ 2925384 w 3087875"/>
                <a:gd name="connsiteY1-88" fmla="*/ 1060371 h 1150324"/>
                <a:gd name="connsiteX2-89" fmla="*/ 2559624 w 3087875"/>
                <a:gd name="connsiteY2-90" fmla="*/ 16431 h 1150324"/>
                <a:gd name="connsiteX3-91" fmla="*/ 1195644 w 3087875"/>
                <a:gd name="connsiteY3-92" fmla="*/ 397431 h 1150324"/>
                <a:gd name="connsiteX4-93" fmla="*/ 281244 w 3087875"/>
                <a:gd name="connsiteY4-94" fmla="*/ 69771 h 1150324"/>
                <a:gd name="connsiteX5-95" fmla="*/ 14544 w 3087875"/>
                <a:gd name="connsiteY5-96" fmla="*/ 252651 h 1150324"/>
                <a:gd name="connsiteX6-97" fmla="*/ 29784 w 3087875"/>
                <a:gd name="connsiteY6-98" fmla="*/ 1090851 h 1150324"/>
                <a:gd name="connsiteX0-99" fmla="*/ 29784 w 3087875"/>
                <a:gd name="connsiteY0-100" fmla="*/ 1090851 h 1090851"/>
                <a:gd name="connsiteX1-101" fmla="*/ 2925384 w 3087875"/>
                <a:gd name="connsiteY1-102" fmla="*/ 1060371 h 1090851"/>
                <a:gd name="connsiteX2-103" fmla="*/ 2559624 w 3087875"/>
                <a:gd name="connsiteY2-104" fmla="*/ 16431 h 1090851"/>
                <a:gd name="connsiteX3-105" fmla="*/ 1195644 w 3087875"/>
                <a:gd name="connsiteY3-106" fmla="*/ 397431 h 1090851"/>
                <a:gd name="connsiteX4-107" fmla="*/ 281244 w 3087875"/>
                <a:gd name="connsiteY4-108" fmla="*/ 69771 h 1090851"/>
                <a:gd name="connsiteX5-109" fmla="*/ 14544 w 3087875"/>
                <a:gd name="connsiteY5-110" fmla="*/ 252651 h 1090851"/>
                <a:gd name="connsiteX6-111" fmla="*/ 29784 w 3087875"/>
                <a:gd name="connsiteY6-112" fmla="*/ 1090851 h 1090851"/>
                <a:gd name="connsiteX0-113" fmla="*/ 29784 w 3116085"/>
                <a:gd name="connsiteY0-114" fmla="*/ 1092855 h 1110000"/>
                <a:gd name="connsiteX1-115" fmla="*/ 2958721 w 3116085"/>
                <a:gd name="connsiteY1-116" fmla="*/ 1110000 h 1110000"/>
                <a:gd name="connsiteX2-117" fmla="*/ 2559624 w 3116085"/>
                <a:gd name="connsiteY2-118" fmla="*/ 18435 h 1110000"/>
                <a:gd name="connsiteX3-119" fmla="*/ 1195644 w 3116085"/>
                <a:gd name="connsiteY3-120" fmla="*/ 399435 h 1110000"/>
                <a:gd name="connsiteX4-121" fmla="*/ 281244 w 3116085"/>
                <a:gd name="connsiteY4-122" fmla="*/ 71775 h 1110000"/>
                <a:gd name="connsiteX5-123" fmla="*/ 14544 w 3116085"/>
                <a:gd name="connsiteY5-124" fmla="*/ 254655 h 1110000"/>
                <a:gd name="connsiteX6-125" fmla="*/ 29784 w 3116085"/>
                <a:gd name="connsiteY6-126" fmla="*/ 1092855 h 1110000"/>
                <a:gd name="connsiteX0-127" fmla="*/ 29784 w 2959052"/>
                <a:gd name="connsiteY0-128" fmla="*/ 1092855 h 1110000"/>
                <a:gd name="connsiteX1-129" fmla="*/ 2958721 w 2959052"/>
                <a:gd name="connsiteY1-130" fmla="*/ 1110000 h 1110000"/>
                <a:gd name="connsiteX2-131" fmla="*/ 2559624 w 2959052"/>
                <a:gd name="connsiteY2-132" fmla="*/ 18435 h 1110000"/>
                <a:gd name="connsiteX3-133" fmla="*/ 1195644 w 2959052"/>
                <a:gd name="connsiteY3-134" fmla="*/ 399435 h 1110000"/>
                <a:gd name="connsiteX4-135" fmla="*/ 281244 w 2959052"/>
                <a:gd name="connsiteY4-136" fmla="*/ 71775 h 1110000"/>
                <a:gd name="connsiteX5-137" fmla="*/ 14544 w 2959052"/>
                <a:gd name="connsiteY5-138" fmla="*/ 254655 h 1110000"/>
                <a:gd name="connsiteX6-139" fmla="*/ 29784 w 2959052"/>
                <a:gd name="connsiteY6-140" fmla="*/ 1092855 h 1110000"/>
                <a:gd name="connsiteX0-141" fmla="*/ 29784 w 2902106"/>
                <a:gd name="connsiteY0-142" fmla="*/ 1089493 h 1089493"/>
                <a:gd name="connsiteX1-143" fmla="*/ 2901571 w 2902106"/>
                <a:gd name="connsiteY1-144" fmla="*/ 1025675 h 1089493"/>
                <a:gd name="connsiteX2-145" fmla="*/ 2559624 w 2902106"/>
                <a:gd name="connsiteY2-146" fmla="*/ 15073 h 1089493"/>
                <a:gd name="connsiteX3-147" fmla="*/ 1195644 w 2902106"/>
                <a:gd name="connsiteY3-148" fmla="*/ 396073 h 1089493"/>
                <a:gd name="connsiteX4-149" fmla="*/ 281244 w 2902106"/>
                <a:gd name="connsiteY4-150" fmla="*/ 68413 h 1089493"/>
                <a:gd name="connsiteX5-151" fmla="*/ 14544 w 2902106"/>
                <a:gd name="connsiteY5-152" fmla="*/ 251293 h 1089493"/>
                <a:gd name="connsiteX6-153" fmla="*/ 29784 w 2902106"/>
                <a:gd name="connsiteY6-154" fmla="*/ 1089493 h 1089493"/>
                <a:gd name="connsiteX0-155" fmla="*/ 29784 w 2944801"/>
                <a:gd name="connsiteY0-156" fmla="*/ 1092246 h 1095103"/>
                <a:gd name="connsiteX1-157" fmla="*/ 2944434 w 2944801"/>
                <a:gd name="connsiteY1-158" fmla="*/ 1095103 h 1095103"/>
                <a:gd name="connsiteX2-159" fmla="*/ 2559624 w 2944801"/>
                <a:gd name="connsiteY2-160" fmla="*/ 17826 h 1095103"/>
                <a:gd name="connsiteX3-161" fmla="*/ 1195644 w 2944801"/>
                <a:gd name="connsiteY3-162" fmla="*/ 398826 h 1095103"/>
                <a:gd name="connsiteX4-163" fmla="*/ 281244 w 2944801"/>
                <a:gd name="connsiteY4-164" fmla="*/ 71166 h 1095103"/>
                <a:gd name="connsiteX5-165" fmla="*/ 14544 w 2944801"/>
                <a:gd name="connsiteY5-166" fmla="*/ 254046 h 1095103"/>
                <a:gd name="connsiteX6-167" fmla="*/ 29784 w 2944801"/>
                <a:gd name="connsiteY6-168" fmla="*/ 1092246 h 1095103"/>
                <a:gd name="connsiteX0-169" fmla="*/ 29784 w 3062484"/>
                <a:gd name="connsiteY0-170" fmla="*/ 1027968 h 1030825"/>
                <a:gd name="connsiteX1-171" fmla="*/ 2944434 w 3062484"/>
                <a:gd name="connsiteY1-172" fmla="*/ 1030825 h 1030825"/>
                <a:gd name="connsiteX2-173" fmla="*/ 2926336 w 3062484"/>
                <a:gd name="connsiteY2-174" fmla="*/ 44035 h 1030825"/>
                <a:gd name="connsiteX3-175" fmla="*/ 1195644 w 3062484"/>
                <a:gd name="connsiteY3-176" fmla="*/ 334548 h 1030825"/>
                <a:gd name="connsiteX4-177" fmla="*/ 281244 w 3062484"/>
                <a:gd name="connsiteY4-178" fmla="*/ 6888 h 1030825"/>
                <a:gd name="connsiteX5-179" fmla="*/ 14544 w 3062484"/>
                <a:gd name="connsiteY5-180" fmla="*/ 189768 h 1030825"/>
                <a:gd name="connsiteX6-181" fmla="*/ 29784 w 3062484"/>
                <a:gd name="connsiteY6-182" fmla="*/ 1027968 h 1030825"/>
                <a:gd name="connsiteX0-183" fmla="*/ 29784 w 2946260"/>
                <a:gd name="connsiteY0-184" fmla="*/ 1027968 h 1030825"/>
                <a:gd name="connsiteX1-185" fmla="*/ 2944434 w 2946260"/>
                <a:gd name="connsiteY1-186" fmla="*/ 1030825 h 1030825"/>
                <a:gd name="connsiteX2-187" fmla="*/ 2926336 w 2946260"/>
                <a:gd name="connsiteY2-188" fmla="*/ 44035 h 1030825"/>
                <a:gd name="connsiteX3-189" fmla="*/ 1195644 w 2946260"/>
                <a:gd name="connsiteY3-190" fmla="*/ 334548 h 1030825"/>
                <a:gd name="connsiteX4-191" fmla="*/ 281244 w 2946260"/>
                <a:gd name="connsiteY4-192" fmla="*/ 6888 h 1030825"/>
                <a:gd name="connsiteX5-193" fmla="*/ 14544 w 2946260"/>
                <a:gd name="connsiteY5-194" fmla="*/ 189768 h 1030825"/>
                <a:gd name="connsiteX6-195" fmla="*/ 29784 w 2946260"/>
                <a:gd name="connsiteY6-196" fmla="*/ 1027968 h 1030825"/>
                <a:gd name="connsiteX0-197" fmla="*/ 29784 w 2947513"/>
                <a:gd name="connsiteY0-198" fmla="*/ 1027968 h 1030825"/>
                <a:gd name="connsiteX1-199" fmla="*/ 2944434 w 2947513"/>
                <a:gd name="connsiteY1-200" fmla="*/ 1030825 h 1030825"/>
                <a:gd name="connsiteX2-201" fmla="*/ 2935861 w 2947513"/>
                <a:gd name="connsiteY2-202" fmla="*/ 39272 h 1030825"/>
                <a:gd name="connsiteX3-203" fmla="*/ 1195644 w 2947513"/>
                <a:gd name="connsiteY3-204" fmla="*/ 334548 h 1030825"/>
                <a:gd name="connsiteX4-205" fmla="*/ 281244 w 2947513"/>
                <a:gd name="connsiteY4-206" fmla="*/ 6888 h 1030825"/>
                <a:gd name="connsiteX5-207" fmla="*/ 14544 w 2947513"/>
                <a:gd name="connsiteY5-208" fmla="*/ 189768 h 1030825"/>
                <a:gd name="connsiteX6-209" fmla="*/ 29784 w 2947513"/>
                <a:gd name="connsiteY6-210" fmla="*/ 1027968 h 1030825"/>
                <a:gd name="connsiteX0-211" fmla="*/ 29784 w 2947513"/>
                <a:gd name="connsiteY0-212" fmla="*/ 1027968 h 1030825"/>
                <a:gd name="connsiteX1-213" fmla="*/ 2944434 w 2947513"/>
                <a:gd name="connsiteY1-214" fmla="*/ 1030825 h 1030825"/>
                <a:gd name="connsiteX2-215" fmla="*/ 2935861 w 2947513"/>
                <a:gd name="connsiteY2-216" fmla="*/ 39272 h 1030825"/>
                <a:gd name="connsiteX3-217" fmla="*/ 1195644 w 2947513"/>
                <a:gd name="connsiteY3-218" fmla="*/ 334548 h 1030825"/>
                <a:gd name="connsiteX4-219" fmla="*/ 281244 w 2947513"/>
                <a:gd name="connsiteY4-220" fmla="*/ 6888 h 1030825"/>
                <a:gd name="connsiteX5-221" fmla="*/ 14544 w 2947513"/>
                <a:gd name="connsiteY5-222" fmla="*/ 189768 h 1030825"/>
                <a:gd name="connsiteX6-223" fmla="*/ 29784 w 2947513"/>
                <a:gd name="connsiteY6-224" fmla="*/ 1027968 h 1030825"/>
                <a:gd name="connsiteX0-225" fmla="*/ 29784 w 2944434"/>
                <a:gd name="connsiteY0-226" fmla="*/ 1027968 h 1030825"/>
                <a:gd name="connsiteX1-227" fmla="*/ 2944434 w 2944434"/>
                <a:gd name="connsiteY1-228" fmla="*/ 1030825 h 1030825"/>
                <a:gd name="connsiteX2-229" fmla="*/ 2935861 w 2944434"/>
                <a:gd name="connsiteY2-230" fmla="*/ 39272 h 1030825"/>
                <a:gd name="connsiteX3-231" fmla="*/ 1195644 w 2944434"/>
                <a:gd name="connsiteY3-232" fmla="*/ 334548 h 1030825"/>
                <a:gd name="connsiteX4-233" fmla="*/ 281244 w 2944434"/>
                <a:gd name="connsiteY4-234" fmla="*/ 6888 h 1030825"/>
                <a:gd name="connsiteX5-235" fmla="*/ 14544 w 2944434"/>
                <a:gd name="connsiteY5-236" fmla="*/ 189768 h 1030825"/>
                <a:gd name="connsiteX6-237" fmla="*/ 29784 w 2944434"/>
                <a:gd name="connsiteY6-238" fmla="*/ 1027968 h 1030825"/>
                <a:gd name="connsiteX0-239" fmla="*/ 29784 w 2944434"/>
                <a:gd name="connsiteY0-240" fmla="*/ 1027968 h 1030825"/>
                <a:gd name="connsiteX1-241" fmla="*/ 2944434 w 2944434"/>
                <a:gd name="connsiteY1-242" fmla="*/ 1030825 h 1030825"/>
                <a:gd name="connsiteX2-243" fmla="*/ 2935861 w 2944434"/>
                <a:gd name="connsiteY2-244" fmla="*/ 39272 h 1030825"/>
                <a:gd name="connsiteX3-245" fmla="*/ 1195644 w 2944434"/>
                <a:gd name="connsiteY3-246" fmla="*/ 334548 h 1030825"/>
                <a:gd name="connsiteX4-247" fmla="*/ 281244 w 2944434"/>
                <a:gd name="connsiteY4-248" fmla="*/ 6888 h 1030825"/>
                <a:gd name="connsiteX5-249" fmla="*/ 14544 w 2944434"/>
                <a:gd name="connsiteY5-250" fmla="*/ 189768 h 1030825"/>
                <a:gd name="connsiteX6-251" fmla="*/ 29784 w 2944434"/>
                <a:gd name="connsiteY6-252" fmla="*/ 1027968 h 1030825"/>
                <a:gd name="connsiteX0-253" fmla="*/ 2269 w 2916919"/>
                <a:gd name="connsiteY0-254" fmla="*/ 1027968 h 1030825"/>
                <a:gd name="connsiteX1-255" fmla="*/ 2916919 w 2916919"/>
                <a:gd name="connsiteY1-256" fmla="*/ 1030825 h 1030825"/>
                <a:gd name="connsiteX2-257" fmla="*/ 2908346 w 2916919"/>
                <a:gd name="connsiteY2-258" fmla="*/ 39272 h 1030825"/>
                <a:gd name="connsiteX3-259" fmla="*/ 1168129 w 2916919"/>
                <a:gd name="connsiteY3-260" fmla="*/ 334548 h 1030825"/>
                <a:gd name="connsiteX4-261" fmla="*/ 253729 w 2916919"/>
                <a:gd name="connsiteY4-262" fmla="*/ 6888 h 1030825"/>
                <a:gd name="connsiteX5-263" fmla="*/ 25129 w 2916919"/>
                <a:gd name="connsiteY5-264" fmla="*/ 189768 h 1030825"/>
                <a:gd name="connsiteX6-265" fmla="*/ 2269 w 2916919"/>
                <a:gd name="connsiteY6-266" fmla="*/ 1027968 h 1030825"/>
                <a:gd name="connsiteX0-267" fmla="*/ 0 w 2914650"/>
                <a:gd name="connsiteY0-268" fmla="*/ 1027968 h 1030825"/>
                <a:gd name="connsiteX1-269" fmla="*/ 2914650 w 2914650"/>
                <a:gd name="connsiteY1-270" fmla="*/ 1030825 h 1030825"/>
                <a:gd name="connsiteX2-271" fmla="*/ 2906077 w 2914650"/>
                <a:gd name="connsiteY2-272" fmla="*/ 39272 h 1030825"/>
                <a:gd name="connsiteX3-273" fmla="*/ 1165860 w 2914650"/>
                <a:gd name="connsiteY3-274" fmla="*/ 334548 h 1030825"/>
                <a:gd name="connsiteX4-275" fmla="*/ 251460 w 2914650"/>
                <a:gd name="connsiteY4-276" fmla="*/ 6888 h 1030825"/>
                <a:gd name="connsiteX5-277" fmla="*/ 22860 w 2914650"/>
                <a:gd name="connsiteY5-278" fmla="*/ 189768 h 1030825"/>
                <a:gd name="connsiteX6-279" fmla="*/ 0 w 2914650"/>
                <a:gd name="connsiteY6-280" fmla="*/ 1027968 h 1030825"/>
                <a:gd name="connsiteX0-281" fmla="*/ 0 w 2914650"/>
                <a:gd name="connsiteY0-282" fmla="*/ 1027968 h 1030825"/>
                <a:gd name="connsiteX1-283" fmla="*/ 2914650 w 2914650"/>
                <a:gd name="connsiteY1-284" fmla="*/ 1030825 h 1030825"/>
                <a:gd name="connsiteX2-285" fmla="*/ 2906077 w 2914650"/>
                <a:gd name="connsiteY2-286" fmla="*/ 39272 h 1030825"/>
                <a:gd name="connsiteX3-287" fmla="*/ 1165860 w 2914650"/>
                <a:gd name="connsiteY3-288" fmla="*/ 334548 h 1030825"/>
                <a:gd name="connsiteX4-289" fmla="*/ 251460 w 2914650"/>
                <a:gd name="connsiteY4-290" fmla="*/ 6888 h 1030825"/>
                <a:gd name="connsiteX5-291" fmla="*/ 3810 w 2914650"/>
                <a:gd name="connsiteY5-292" fmla="*/ 189768 h 1030825"/>
                <a:gd name="connsiteX6-293" fmla="*/ 0 w 2914650"/>
                <a:gd name="connsiteY6-294" fmla="*/ 1027968 h 1030825"/>
                <a:gd name="connsiteX0-295" fmla="*/ 21918 w 2911168"/>
                <a:gd name="connsiteY0-296" fmla="*/ 1027968 h 1030825"/>
                <a:gd name="connsiteX1-297" fmla="*/ 2911168 w 2911168"/>
                <a:gd name="connsiteY1-298" fmla="*/ 1030825 h 1030825"/>
                <a:gd name="connsiteX2-299" fmla="*/ 2902595 w 2911168"/>
                <a:gd name="connsiteY2-300" fmla="*/ 39272 h 1030825"/>
                <a:gd name="connsiteX3-301" fmla="*/ 1162378 w 2911168"/>
                <a:gd name="connsiteY3-302" fmla="*/ 334548 h 1030825"/>
                <a:gd name="connsiteX4-303" fmla="*/ 247978 w 2911168"/>
                <a:gd name="connsiteY4-304" fmla="*/ 6888 h 1030825"/>
                <a:gd name="connsiteX5-305" fmla="*/ 328 w 2911168"/>
                <a:gd name="connsiteY5-306" fmla="*/ 189768 h 1030825"/>
                <a:gd name="connsiteX6-307" fmla="*/ 21918 w 2911168"/>
                <a:gd name="connsiteY6-308" fmla="*/ 1027968 h 1030825"/>
                <a:gd name="connsiteX0-309" fmla="*/ 12524 w 2911299"/>
                <a:gd name="connsiteY0-310" fmla="*/ 1018443 h 1030825"/>
                <a:gd name="connsiteX1-311" fmla="*/ 2911299 w 2911299"/>
                <a:gd name="connsiteY1-312" fmla="*/ 1030825 h 1030825"/>
                <a:gd name="connsiteX2-313" fmla="*/ 2902726 w 2911299"/>
                <a:gd name="connsiteY2-314" fmla="*/ 39272 h 1030825"/>
                <a:gd name="connsiteX3-315" fmla="*/ 1162509 w 2911299"/>
                <a:gd name="connsiteY3-316" fmla="*/ 334548 h 1030825"/>
                <a:gd name="connsiteX4-317" fmla="*/ 248109 w 2911299"/>
                <a:gd name="connsiteY4-318" fmla="*/ 6888 h 1030825"/>
                <a:gd name="connsiteX5-319" fmla="*/ 459 w 2911299"/>
                <a:gd name="connsiteY5-320" fmla="*/ 189768 h 1030825"/>
                <a:gd name="connsiteX6-321" fmla="*/ 12524 w 2911299"/>
                <a:gd name="connsiteY6-322" fmla="*/ 1018443 h 1030825"/>
                <a:gd name="connsiteX0-323" fmla="*/ 12814 w 2911589"/>
                <a:gd name="connsiteY0-324" fmla="*/ 1018443 h 1030825"/>
                <a:gd name="connsiteX1-325" fmla="*/ 2911589 w 2911589"/>
                <a:gd name="connsiteY1-326" fmla="*/ 1030825 h 1030825"/>
                <a:gd name="connsiteX2-327" fmla="*/ 2903016 w 2911589"/>
                <a:gd name="connsiteY2-328" fmla="*/ 39272 h 1030825"/>
                <a:gd name="connsiteX3-329" fmla="*/ 1162799 w 2911589"/>
                <a:gd name="connsiteY3-330" fmla="*/ 334548 h 1030825"/>
                <a:gd name="connsiteX4-331" fmla="*/ 248399 w 2911589"/>
                <a:gd name="connsiteY4-332" fmla="*/ 6888 h 1030825"/>
                <a:gd name="connsiteX5-333" fmla="*/ 749 w 2911589"/>
                <a:gd name="connsiteY5-334" fmla="*/ 189768 h 1030825"/>
                <a:gd name="connsiteX6-335" fmla="*/ 12814 w 2911589"/>
                <a:gd name="connsiteY6-336" fmla="*/ 1018443 h 1030825"/>
                <a:gd name="connsiteX0-337" fmla="*/ 12814 w 2911589"/>
                <a:gd name="connsiteY0-338" fmla="*/ 1000823 h 1013205"/>
                <a:gd name="connsiteX1-339" fmla="*/ 2911589 w 2911589"/>
                <a:gd name="connsiteY1-340" fmla="*/ 1013205 h 1013205"/>
                <a:gd name="connsiteX2-341" fmla="*/ 2903016 w 2911589"/>
                <a:gd name="connsiteY2-342" fmla="*/ 21652 h 1013205"/>
                <a:gd name="connsiteX3-343" fmla="*/ 1162799 w 2911589"/>
                <a:gd name="connsiteY3-344" fmla="*/ 316928 h 1013205"/>
                <a:gd name="connsiteX4-345" fmla="*/ 632574 w 2911589"/>
                <a:gd name="connsiteY4-346" fmla="*/ 167068 h 1013205"/>
                <a:gd name="connsiteX5-347" fmla="*/ 749 w 2911589"/>
                <a:gd name="connsiteY5-348" fmla="*/ 172148 h 1013205"/>
                <a:gd name="connsiteX6-349" fmla="*/ 12814 w 2911589"/>
                <a:gd name="connsiteY6-350" fmla="*/ 1000823 h 1013205"/>
                <a:gd name="connsiteX0-351" fmla="*/ 12814 w 2911589"/>
                <a:gd name="connsiteY0-352" fmla="*/ 1021200 h 1033582"/>
                <a:gd name="connsiteX1-353" fmla="*/ 2911589 w 2911589"/>
                <a:gd name="connsiteY1-354" fmla="*/ 1033582 h 1033582"/>
                <a:gd name="connsiteX2-355" fmla="*/ 2903016 w 2911589"/>
                <a:gd name="connsiteY2-356" fmla="*/ 42029 h 1033582"/>
                <a:gd name="connsiteX3-357" fmla="*/ 1613649 w 2911589"/>
                <a:gd name="connsiteY3-358" fmla="*/ 108705 h 1033582"/>
                <a:gd name="connsiteX4-359" fmla="*/ 632574 w 2911589"/>
                <a:gd name="connsiteY4-360" fmla="*/ 187445 h 1033582"/>
                <a:gd name="connsiteX5-361" fmla="*/ 749 w 2911589"/>
                <a:gd name="connsiteY5-362" fmla="*/ 192525 h 1033582"/>
                <a:gd name="connsiteX6-363" fmla="*/ 12814 w 2911589"/>
                <a:gd name="connsiteY6-364" fmla="*/ 1021200 h 1033582"/>
                <a:gd name="connsiteX0-365" fmla="*/ 12814 w 2911589"/>
                <a:gd name="connsiteY0-366" fmla="*/ 1091428 h 1103810"/>
                <a:gd name="connsiteX1-367" fmla="*/ 2911589 w 2911589"/>
                <a:gd name="connsiteY1-368" fmla="*/ 1103810 h 1103810"/>
                <a:gd name="connsiteX2-369" fmla="*/ 2903016 w 2911589"/>
                <a:gd name="connsiteY2-370" fmla="*/ 112257 h 1103810"/>
                <a:gd name="connsiteX3-371" fmla="*/ 1613649 w 2911589"/>
                <a:gd name="connsiteY3-372" fmla="*/ 178933 h 1103810"/>
                <a:gd name="connsiteX4-373" fmla="*/ 632574 w 2911589"/>
                <a:gd name="connsiteY4-374" fmla="*/ 257673 h 1103810"/>
                <a:gd name="connsiteX5-375" fmla="*/ 749 w 2911589"/>
                <a:gd name="connsiteY5-376" fmla="*/ 262753 h 1103810"/>
                <a:gd name="connsiteX6-377" fmla="*/ 12814 w 2911589"/>
                <a:gd name="connsiteY6-378" fmla="*/ 1091428 h 1103810"/>
                <a:gd name="connsiteX0-379" fmla="*/ 12814 w 2911589"/>
                <a:gd name="connsiteY0-380" fmla="*/ 1091428 h 1103810"/>
                <a:gd name="connsiteX1-381" fmla="*/ 2911589 w 2911589"/>
                <a:gd name="connsiteY1-382" fmla="*/ 1103810 h 1103810"/>
                <a:gd name="connsiteX2-383" fmla="*/ 2903016 w 2911589"/>
                <a:gd name="connsiteY2-384" fmla="*/ 112257 h 1103810"/>
                <a:gd name="connsiteX3-385" fmla="*/ 1613649 w 2911589"/>
                <a:gd name="connsiteY3-386" fmla="*/ 178933 h 1103810"/>
                <a:gd name="connsiteX4-387" fmla="*/ 632574 w 2911589"/>
                <a:gd name="connsiteY4-388" fmla="*/ 257673 h 1103810"/>
                <a:gd name="connsiteX5-389" fmla="*/ 749 w 2911589"/>
                <a:gd name="connsiteY5-390" fmla="*/ 262753 h 1103810"/>
                <a:gd name="connsiteX6-391" fmla="*/ 12814 w 2911589"/>
                <a:gd name="connsiteY6-392" fmla="*/ 1091428 h 1103810"/>
                <a:gd name="connsiteX0-393" fmla="*/ 12814 w 2911589"/>
                <a:gd name="connsiteY0-394" fmla="*/ 1021331 h 1033713"/>
                <a:gd name="connsiteX1-395" fmla="*/ 2911589 w 2911589"/>
                <a:gd name="connsiteY1-396" fmla="*/ 1033713 h 1033713"/>
                <a:gd name="connsiteX2-397" fmla="*/ 2903016 w 2911589"/>
                <a:gd name="connsiteY2-398" fmla="*/ 42160 h 1033713"/>
                <a:gd name="connsiteX3-399" fmla="*/ 1613649 w 2911589"/>
                <a:gd name="connsiteY3-400" fmla="*/ 108836 h 1033713"/>
                <a:gd name="connsiteX4-401" fmla="*/ 749 w 2911589"/>
                <a:gd name="connsiteY4-402" fmla="*/ 192656 h 1033713"/>
                <a:gd name="connsiteX5-403" fmla="*/ 12814 w 2911589"/>
                <a:gd name="connsiteY5-404" fmla="*/ 1021331 h 1033713"/>
                <a:gd name="connsiteX0-405" fmla="*/ 12814 w 2911589"/>
                <a:gd name="connsiteY0-406" fmla="*/ 1007957 h 1020339"/>
                <a:gd name="connsiteX1-407" fmla="*/ 2911589 w 2911589"/>
                <a:gd name="connsiteY1-408" fmla="*/ 1020339 h 1020339"/>
                <a:gd name="connsiteX2-409" fmla="*/ 2903016 w 2911589"/>
                <a:gd name="connsiteY2-410" fmla="*/ 28786 h 1020339"/>
                <a:gd name="connsiteX3-411" fmla="*/ 1613649 w 2911589"/>
                <a:gd name="connsiteY3-412" fmla="*/ 95462 h 1020339"/>
                <a:gd name="connsiteX4-413" fmla="*/ 749 w 2911589"/>
                <a:gd name="connsiteY4-414" fmla="*/ 179282 h 1020339"/>
                <a:gd name="connsiteX5-415" fmla="*/ 12814 w 2911589"/>
                <a:gd name="connsiteY5-416" fmla="*/ 1007957 h 1020339"/>
                <a:gd name="connsiteX0-417" fmla="*/ 12814 w 2911589"/>
                <a:gd name="connsiteY0-418" fmla="*/ 995515 h 1007897"/>
                <a:gd name="connsiteX1-419" fmla="*/ 2911589 w 2911589"/>
                <a:gd name="connsiteY1-420" fmla="*/ 1007897 h 1007897"/>
                <a:gd name="connsiteX2-421" fmla="*/ 2903016 w 2911589"/>
                <a:gd name="connsiteY2-422" fmla="*/ 16344 h 1007897"/>
                <a:gd name="connsiteX3-423" fmla="*/ 1289799 w 2911589"/>
                <a:gd name="connsiteY3-424" fmla="*/ 203670 h 1007897"/>
                <a:gd name="connsiteX4-425" fmla="*/ 749 w 2911589"/>
                <a:gd name="connsiteY4-426" fmla="*/ 166840 h 1007897"/>
                <a:gd name="connsiteX5-427" fmla="*/ 12814 w 2911589"/>
                <a:gd name="connsiteY5-428" fmla="*/ 995515 h 1007897"/>
                <a:gd name="connsiteX0-429" fmla="*/ 12814 w 2911589"/>
                <a:gd name="connsiteY0-430" fmla="*/ 1004868 h 1017250"/>
                <a:gd name="connsiteX1-431" fmla="*/ 2911589 w 2911589"/>
                <a:gd name="connsiteY1-432" fmla="*/ 1017250 h 1017250"/>
                <a:gd name="connsiteX2-433" fmla="*/ 2903016 w 2911589"/>
                <a:gd name="connsiteY2-434" fmla="*/ 25697 h 1017250"/>
                <a:gd name="connsiteX3-435" fmla="*/ 1289799 w 2911589"/>
                <a:gd name="connsiteY3-436" fmla="*/ 213023 h 1017250"/>
                <a:gd name="connsiteX4-437" fmla="*/ 749 w 2911589"/>
                <a:gd name="connsiteY4-438" fmla="*/ 176193 h 1017250"/>
                <a:gd name="connsiteX5-439" fmla="*/ 12814 w 2911589"/>
                <a:gd name="connsiteY5-440" fmla="*/ 1004868 h 1017250"/>
                <a:gd name="connsiteX0-441" fmla="*/ 4485 w 2912809"/>
                <a:gd name="connsiteY0-442" fmla="*/ 1014393 h 1017250"/>
                <a:gd name="connsiteX1-443" fmla="*/ 2912809 w 2912809"/>
                <a:gd name="connsiteY1-444" fmla="*/ 1017250 h 1017250"/>
                <a:gd name="connsiteX2-445" fmla="*/ 2904236 w 2912809"/>
                <a:gd name="connsiteY2-446" fmla="*/ 25697 h 1017250"/>
                <a:gd name="connsiteX3-447" fmla="*/ 1291019 w 2912809"/>
                <a:gd name="connsiteY3-448" fmla="*/ 213023 h 1017250"/>
                <a:gd name="connsiteX4-449" fmla="*/ 1969 w 2912809"/>
                <a:gd name="connsiteY4-450" fmla="*/ 176193 h 1017250"/>
                <a:gd name="connsiteX5-451" fmla="*/ 4485 w 2912809"/>
                <a:gd name="connsiteY5-452" fmla="*/ 1014393 h 1017250"/>
                <a:gd name="connsiteX0-453" fmla="*/ 3444 w 2911768"/>
                <a:gd name="connsiteY0-454" fmla="*/ 1014393 h 1017250"/>
                <a:gd name="connsiteX1-455" fmla="*/ 2911768 w 2911768"/>
                <a:gd name="connsiteY1-456" fmla="*/ 1017250 h 1017250"/>
                <a:gd name="connsiteX2-457" fmla="*/ 2903195 w 2911768"/>
                <a:gd name="connsiteY2-458" fmla="*/ 25697 h 1017250"/>
                <a:gd name="connsiteX3-459" fmla="*/ 1289978 w 2911768"/>
                <a:gd name="connsiteY3-460" fmla="*/ 213023 h 1017250"/>
                <a:gd name="connsiteX4-461" fmla="*/ 928 w 2911768"/>
                <a:gd name="connsiteY4-462" fmla="*/ 176193 h 1017250"/>
                <a:gd name="connsiteX5-463" fmla="*/ 3444 w 2911768"/>
                <a:gd name="connsiteY5-464" fmla="*/ 1014393 h 1017250"/>
                <a:gd name="connsiteX0-465" fmla="*/ 1299 w 2912010"/>
                <a:gd name="connsiteY0-466" fmla="*/ 1012012 h 1017250"/>
                <a:gd name="connsiteX1-467" fmla="*/ 2912010 w 2912010"/>
                <a:gd name="connsiteY1-468" fmla="*/ 1017250 h 1017250"/>
                <a:gd name="connsiteX2-469" fmla="*/ 2903437 w 2912010"/>
                <a:gd name="connsiteY2-470" fmla="*/ 25697 h 1017250"/>
                <a:gd name="connsiteX3-471" fmla="*/ 1290220 w 2912010"/>
                <a:gd name="connsiteY3-472" fmla="*/ 213023 h 1017250"/>
                <a:gd name="connsiteX4-473" fmla="*/ 1170 w 2912010"/>
                <a:gd name="connsiteY4-474" fmla="*/ 176193 h 1017250"/>
                <a:gd name="connsiteX5-475" fmla="*/ 1299 w 2912010"/>
                <a:gd name="connsiteY5-476" fmla="*/ 1012012 h 1017250"/>
                <a:gd name="connsiteX0-477" fmla="*/ 0 w 2915486"/>
                <a:gd name="connsiteY0-478" fmla="*/ 1012012 h 1017250"/>
                <a:gd name="connsiteX1-479" fmla="*/ 2915486 w 2915486"/>
                <a:gd name="connsiteY1-480" fmla="*/ 1017250 h 1017250"/>
                <a:gd name="connsiteX2-481" fmla="*/ 2906913 w 2915486"/>
                <a:gd name="connsiteY2-482" fmla="*/ 25697 h 1017250"/>
                <a:gd name="connsiteX3-483" fmla="*/ 1293696 w 2915486"/>
                <a:gd name="connsiteY3-484" fmla="*/ 213023 h 1017250"/>
                <a:gd name="connsiteX4-485" fmla="*/ 4646 w 2915486"/>
                <a:gd name="connsiteY4-486" fmla="*/ 176193 h 1017250"/>
                <a:gd name="connsiteX5-487" fmla="*/ 0 w 2915486"/>
                <a:gd name="connsiteY5-488" fmla="*/ 1012012 h 1017250"/>
                <a:gd name="connsiteX0-489" fmla="*/ 29078 w 2911126"/>
                <a:gd name="connsiteY0-490" fmla="*/ 1007561 h 1017250"/>
                <a:gd name="connsiteX1-491" fmla="*/ 2911126 w 2911126"/>
                <a:gd name="connsiteY1-492" fmla="*/ 1017250 h 1017250"/>
                <a:gd name="connsiteX2-493" fmla="*/ 2902553 w 2911126"/>
                <a:gd name="connsiteY2-494" fmla="*/ 25697 h 1017250"/>
                <a:gd name="connsiteX3-495" fmla="*/ 1289336 w 2911126"/>
                <a:gd name="connsiteY3-496" fmla="*/ 213023 h 1017250"/>
                <a:gd name="connsiteX4-497" fmla="*/ 286 w 2911126"/>
                <a:gd name="connsiteY4-498" fmla="*/ 176193 h 1017250"/>
                <a:gd name="connsiteX5-499" fmla="*/ 29078 w 2911126"/>
                <a:gd name="connsiteY5-500" fmla="*/ 1007561 h 1017250"/>
                <a:gd name="connsiteX0-501" fmla="*/ 3446 w 2911767"/>
                <a:gd name="connsiteY0-502" fmla="*/ 1020913 h 1020913"/>
                <a:gd name="connsiteX1-503" fmla="*/ 2911767 w 2911767"/>
                <a:gd name="connsiteY1-504" fmla="*/ 1017250 h 1020913"/>
                <a:gd name="connsiteX2-505" fmla="*/ 2903194 w 2911767"/>
                <a:gd name="connsiteY2-506" fmla="*/ 25697 h 1020913"/>
                <a:gd name="connsiteX3-507" fmla="*/ 1289977 w 2911767"/>
                <a:gd name="connsiteY3-508" fmla="*/ 213023 h 1020913"/>
                <a:gd name="connsiteX4-509" fmla="*/ 927 w 2911767"/>
                <a:gd name="connsiteY4-510" fmla="*/ 176193 h 1020913"/>
                <a:gd name="connsiteX5-511" fmla="*/ 3446 w 2911767"/>
                <a:gd name="connsiteY5-512" fmla="*/ 1020913 h 1020913"/>
                <a:gd name="connsiteX0-513" fmla="*/ 3663 w 2911984"/>
                <a:gd name="connsiteY0-514" fmla="*/ 1020913 h 1020913"/>
                <a:gd name="connsiteX1-515" fmla="*/ 2911984 w 2911984"/>
                <a:gd name="connsiteY1-516" fmla="*/ 1017250 h 1020913"/>
                <a:gd name="connsiteX2-517" fmla="*/ 2903411 w 2911984"/>
                <a:gd name="connsiteY2-518" fmla="*/ 25697 h 1020913"/>
                <a:gd name="connsiteX3-519" fmla="*/ 1290194 w 2911984"/>
                <a:gd name="connsiteY3-520" fmla="*/ 213023 h 1020913"/>
                <a:gd name="connsiteX4-521" fmla="*/ 1144 w 2911984"/>
                <a:gd name="connsiteY4-522" fmla="*/ 176193 h 1020913"/>
                <a:gd name="connsiteX5-523" fmla="*/ 3663 w 2911984"/>
                <a:gd name="connsiteY5-524" fmla="*/ 1020913 h 1020913"/>
                <a:gd name="connsiteX0-525" fmla="*/ 3663 w 2911984"/>
                <a:gd name="connsiteY0-526" fmla="*/ 1020913 h 1020913"/>
                <a:gd name="connsiteX1-527" fmla="*/ 2911984 w 2911984"/>
                <a:gd name="connsiteY1-528" fmla="*/ 1017250 h 1020913"/>
                <a:gd name="connsiteX2-529" fmla="*/ 2903411 w 2911984"/>
                <a:gd name="connsiteY2-530" fmla="*/ 25697 h 1020913"/>
                <a:gd name="connsiteX3-531" fmla="*/ 1290194 w 2911984"/>
                <a:gd name="connsiteY3-532" fmla="*/ 213023 h 1020913"/>
                <a:gd name="connsiteX4-533" fmla="*/ 1144 w 2911984"/>
                <a:gd name="connsiteY4-534" fmla="*/ 176193 h 1020913"/>
                <a:gd name="connsiteX5-535" fmla="*/ 3663 w 2911984"/>
                <a:gd name="connsiteY5-536" fmla="*/ 1020913 h 1020913"/>
                <a:gd name="connsiteX0-537" fmla="*/ 3663 w 2916341"/>
                <a:gd name="connsiteY0-538" fmla="*/ 1023393 h 1023393"/>
                <a:gd name="connsiteX1-539" fmla="*/ 2911984 w 2916341"/>
                <a:gd name="connsiteY1-540" fmla="*/ 1019730 h 1023393"/>
                <a:gd name="connsiteX2-541" fmla="*/ 2912965 w 2916341"/>
                <a:gd name="connsiteY2-542" fmla="*/ 28177 h 1023393"/>
                <a:gd name="connsiteX3-543" fmla="*/ 1290194 w 2916341"/>
                <a:gd name="connsiteY3-544" fmla="*/ 215503 h 1023393"/>
                <a:gd name="connsiteX4-545" fmla="*/ 1144 w 2916341"/>
                <a:gd name="connsiteY4-546" fmla="*/ 178673 h 1023393"/>
                <a:gd name="connsiteX5-547" fmla="*/ 3663 w 2916341"/>
                <a:gd name="connsiteY5-548" fmla="*/ 1023393 h 1023393"/>
                <a:gd name="connsiteX0-549" fmla="*/ 3663 w 2914309"/>
                <a:gd name="connsiteY0-550" fmla="*/ 1023393 h 1023393"/>
                <a:gd name="connsiteX1-551" fmla="*/ 2911984 w 2914309"/>
                <a:gd name="connsiteY1-552" fmla="*/ 1019730 h 1023393"/>
                <a:gd name="connsiteX2-553" fmla="*/ 2912965 w 2914309"/>
                <a:gd name="connsiteY2-554" fmla="*/ 28177 h 1023393"/>
                <a:gd name="connsiteX3-555" fmla="*/ 1290194 w 2914309"/>
                <a:gd name="connsiteY3-556" fmla="*/ 215503 h 1023393"/>
                <a:gd name="connsiteX4-557" fmla="*/ 1144 w 2914309"/>
                <a:gd name="connsiteY4-558" fmla="*/ 178673 h 1023393"/>
                <a:gd name="connsiteX5-559" fmla="*/ 3663 w 2914309"/>
                <a:gd name="connsiteY5-560" fmla="*/ 1023393 h 102339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914309" h="1023393">
                  <a:moveTo>
                    <a:pt x="3663" y="1023393"/>
                  </a:moveTo>
                  <a:lnTo>
                    <a:pt x="2911984" y="1019730"/>
                  </a:lnTo>
                  <a:cubicBezTo>
                    <a:pt x="2909761" y="678735"/>
                    <a:pt x="2917238" y="383771"/>
                    <a:pt x="2912965" y="28177"/>
                  </a:cubicBezTo>
                  <a:cubicBezTo>
                    <a:pt x="2621500" y="-87869"/>
                    <a:pt x="1775497" y="190420"/>
                    <a:pt x="1290194" y="215503"/>
                  </a:cubicBezTo>
                  <a:cubicBezTo>
                    <a:pt x="804891" y="240586"/>
                    <a:pt x="411777" y="-90567"/>
                    <a:pt x="1144" y="178673"/>
                  </a:cubicBezTo>
                  <a:cubicBezTo>
                    <a:pt x="-2666" y="383143"/>
                    <a:pt x="4309" y="718428"/>
                    <a:pt x="3663" y="1023393"/>
                  </a:cubicBezTo>
                  <a:close/>
                </a:path>
              </a:pathLst>
            </a:custGeom>
            <a:solidFill>
              <a:srgbClr val="F37F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17"/>
            <p:cNvSpPr/>
            <p:nvPr/>
          </p:nvSpPr>
          <p:spPr>
            <a:xfrm>
              <a:off x="7253547" y="3044658"/>
              <a:ext cx="2907360" cy="346432"/>
            </a:xfrm>
            <a:custGeom>
              <a:avLst/>
              <a:gdLst>
                <a:gd name="connsiteX0" fmla="*/ 0 w 2886075"/>
                <a:gd name="connsiteY0" fmla="*/ 383680 h 555280"/>
                <a:gd name="connsiteX1" fmla="*/ 762000 w 2886075"/>
                <a:gd name="connsiteY1" fmla="*/ 2680 h 555280"/>
                <a:gd name="connsiteX2" fmla="*/ 1457325 w 2886075"/>
                <a:gd name="connsiteY2" fmla="*/ 555130 h 555280"/>
                <a:gd name="connsiteX3" fmla="*/ 2286000 w 2886075"/>
                <a:gd name="connsiteY3" fmla="*/ 59830 h 555280"/>
                <a:gd name="connsiteX4" fmla="*/ 2886075 w 2886075"/>
                <a:gd name="connsiteY4" fmla="*/ 193180 h 555280"/>
                <a:gd name="connsiteX0-1" fmla="*/ 0 w 2886075"/>
                <a:gd name="connsiteY0-2" fmla="*/ 342528 h 535824"/>
                <a:gd name="connsiteX1-3" fmla="*/ 717550 w 2886075"/>
                <a:gd name="connsiteY1-4" fmla="*/ 437778 h 535824"/>
                <a:gd name="connsiteX2-5" fmla="*/ 1457325 w 2886075"/>
                <a:gd name="connsiteY2-6" fmla="*/ 513978 h 535824"/>
                <a:gd name="connsiteX3-7" fmla="*/ 2286000 w 2886075"/>
                <a:gd name="connsiteY3-8" fmla="*/ 18678 h 535824"/>
                <a:gd name="connsiteX4-9" fmla="*/ 2886075 w 2886075"/>
                <a:gd name="connsiteY4-10" fmla="*/ 152028 h 535824"/>
                <a:gd name="connsiteX0-11" fmla="*/ 0 w 2886075"/>
                <a:gd name="connsiteY0-12" fmla="*/ 330309 h 429565"/>
                <a:gd name="connsiteX1-13" fmla="*/ 717550 w 2886075"/>
                <a:gd name="connsiteY1-14" fmla="*/ 425559 h 429565"/>
                <a:gd name="connsiteX2-15" fmla="*/ 1412875 w 2886075"/>
                <a:gd name="connsiteY2-16" fmla="*/ 63609 h 429565"/>
                <a:gd name="connsiteX3-17" fmla="*/ 2286000 w 2886075"/>
                <a:gd name="connsiteY3-18" fmla="*/ 6459 h 429565"/>
                <a:gd name="connsiteX4-19" fmla="*/ 2886075 w 2886075"/>
                <a:gd name="connsiteY4-20" fmla="*/ 139809 h 429565"/>
                <a:gd name="connsiteX0-21" fmla="*/ 0 w 2886075"/>
                <a:gd name="connsiteY0-22" fmla="*/ 267057 h 438759"/>
                <a:gd name="connsiteX1-23" fmla="*/ 717550 w 2886075"/>
                <a:gd name="connsiteY1-24" fmla="*/ 362307 h 438759"/>
                <a:gd name="connsiteX2-25" fmla="*/ 1412875 w 2886075"/>
                <a:gd name="connsiteY2-26" fmla="*/ 357 h 438759"/>
                <a:gd name="connsiteX3-27" fmla="*/ 2152650 w 2886075"/>
                <a:gd name="connsiteY3-28" fmla="*/ 438507 h 438759"/>
                <a:gd name="connsiteX4-29" fmla="*/ 2886075 w 2886075"/>
                <a:gd name="connsiteY4-30" fmla="*/ 76557 h 43875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886075" h="438759">
                  <a:moveTo>
                    <a:pt x="0" y="267057"/>
                  </a:moveTo>
                  <a:cubicBezTo>
                    <a:pt x="259556" y="62269"/>
                    <a:pt x="482071" y="406757"/>
                    <a:pt x="717550" y="362307"/>
                  </a:cubicBezTo>
                  <a:cubicBezTo>
                    <a:pt x="953029" y="317857"/>
                    <a:pt x="1173692" y="-12343"/>
                    <a:pt x="1412875" y="357"/>
                  </a:cubicBezTo>
                  <a:cubicBezTo>
                    <a:pt x="1652058" y="13057"/>
                    <a:pt x="1907117" y="425807"/>
                    <a:pt x="2152650" y="438507"/>
                  </a:cubicBezTo>
                  <a:cubicBezTo>
                    <a:pt x="2398183" y="451207"/>
                    <a:pt x="2705100" y="-20281"/>
                    <a:pt x="2886075" y="76557"/>
                  </a:cubicBezTo>
                </a:path>
              </a:pathLst>
            </a:cu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25"/>
            <p:cNvGrpSpPr/>
            <p:nvPr/>
          </p:nvGrpSpPr>
          <p:grpSpPr>
            <a:xfrm>
              <a:off x="8704559" y="2966387"/>
              <a:ext cx="283136" cy="283136"/>
              <a:chOff x="9303754" y="3235425"/>
              <a:chExt cx="283136" cy="283136"/>
            </a:xfrm>
            <a:effectLst>
              <a:outerShdw blurRad="279400" sx="102000" sy="102000" algn="ctr" rotWithShape="0">
                <a:schemeClr val="bg1">
                  <a:alpha val="60000"/>
                </a:schemeClr>
              </a:outerShdw>
            </a:effectLst>
          </p:grpSpPr>
          <p:sp>
            <p:nvSpPr>
              <p:cNvPr id="19" name="Oval 24"/>
              <p:cNvSpPr/>
              <p:nvPr/>
            </p:nvSpPr>
            <p:spPr>
              <a:xfrm>
                <a:off x="9303754" y="3235425"/>
                <a:ext cx="283136" cy="283136"/>
              </a:xfrm>
              <a:prstGeom prst="ellipse">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23"/>
              <p:cNvSpPr/>
              <p:nvPr/>
            </p:nvSpPr>
            <p:spPr>
              <a:xfrm>
                <a:off x="9339450" y="3271121"/>
                <a:ext cx="211744" cy="211744"/>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2"/>
              <p:cNvSpPr/>
              <p:nvPr/>
            </p:nvSpPr>
            <p:spPr>
              <a:xfrm>
                <a:off x="9387742" y="3319413"/>
                <a:ext cx="115161" cy="11516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26"/>
            <p:cNvSpPr/>
            <p:nvPr/>
          </p:nvSpPr>
          <p:spPr>
            <a:xfrm>
              <a:off x="7441779" y="2241078"/>
              <a:ext cx="1046539" cy="230832"/>
            </a:xfrm>
            <a:prstGeom prst="rect">
              <a:avLst/>
            </a:prstGeom>
          </p:spPr>
          <p:txBody>
            <a:bodyPr wrap="square">
              <a:spAutoFit/>
            </a:bodyPr>
            <a:lstStyle/>
            <a:p>
              <a:r>
                <a:rPr lang="en-US" sz="900" dirty="0">
                  <a:solidFill>
                    <a:schemeClr val="accent4">
                      <a:lumMod val="20000"/>
                      <a:lumOff val="80000"/>
                    </a:schemeClr>
                  </a:solidFill>
                  <a:latin typeface="Segoe UI Light" panose="020B0502040204020203" pitchFamily="34" charset="0"/>
                  <a:cs typeface="Segoe UI Light" panose="020B0502040204020203" pitchFamily="34" charset="0"/>
                </a:rPr>
                <a:t>Current values</a:t>
              </a:r>
              <a:endParaRPr lang="id-ID" sz="900" dirty="0">
                <a:solidFill>
                  <a:schemeClr val="accent4">
                    <a:lumMod val="20000"/>
                    <a:lumOff val="80000"/>
                  </a:schemeClr>
                </a:solidFill>
                <a:latin typeface="Segoe UI Light" panose="020B0502040204020203" pitchFamily="34" charset="0"/>
                <a:cs typeface="Segoe UI Light" panose="020B0502040204020203"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25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2" presetClass="entr" presetSubtype="4" decel="100000" fill="hold" nodeType="withEffect">
                                  <p:stCondLst>
                                    <p:cond delay="150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0"/>
          <p:cNvSpPr/>
          <p:nvPr/>
        </p:nvSpPr>
        <p:spPr>
          <a:xfrm>
            <a:off x="6494410" y="3429000"/>
            <a:ext cx="4468230" cy="1077218"/>
          </a:xfrm>
          <a:prstGeom prst="rect">
            <a:avLst/>
          </a:prstGeom>
        </p:spPr>
        <p:txBody>
          <a:bodyPr wrap="square">
            <a:spAutoFit/>
          </a:bodyPr>
          <a:lstStyle/>
          <a:p>
            <a:r>
              <a:rPr lang="id-ID" sz="3200" dirty="0">
                <a:solidFill>
                  <a:schemeClr val="bg1"/>
                </a:solidFill>
                <a:latin typeface="Segoe UI Light" panose="020B0502040204020203" pitchFamily="34" charset="0"/>
                <a:cs typeface="Segoe UI Light" panose="020B0502040204020203" pitchFamily="34" charset="0"/>
              </a:rPr>
              <a:t>The quick, brown fox jumps over a lazy dog. </a:t>
            </a:r>
            <a:endParaRPr lang="id-ID" sz="3200" dirty="0">
              <a:solidFill>
                <a:schemeClr val="bg1"/>
              </a:solidFill>
              <a:latin typeface="Segoe UI Light" panose="020B0502040204020203" pitchFamily="34" charset="0"/>
              <a:cs typeface="Segoe UI Light" panose="020B0502040204020203" pitchFamily="34" charset="0"/>
            </a:endParaRPr>
          </a:p>
        </p:txBody>
      </p:sp>
      <p:sp>
        <p:nvSpPr>
          <p:cNvPr id="11" name="TextBox 21"/>
          <p:cNvSpPr txBox="1"/>
          <p:nvPr/>
        </p:nvSpPr>
        <p:spPr>
          <a:xfrm>
            <a:off x="6391302" y="1778166"/>
            <a:ext cx="4784698" cy="1569660"/>
          </a:xfrm>
          <a:prstGeom prst="rect">
            <a:avLst/>
          </a:prstGeom>
          <a:noFill/>
        </p:spPr>
        <p:txBody>
          <a:bodyPr wrap="square" rtlCol="0" anchor="t">
            <a:spAutoFit/>
          </a:bodyPr>
          <a:lstStyle/>
          <a:p>
            <a:r>
              <a:rPr lang="en-US" sz="9600" b="1" dirty="0">
                <a:solidFill>
                  <a:schemeClr val="bg1"/>
                </a:solidFill>
                <a:latin typeface="Montserrat" panose="00000500000000000000" pitchFamily="2" charset="0"/>
              </a:rPr>
              <a:t>FOUR</a:t>
            </a:r>
            <a:endParaRPr lang="en-US" sz="9600" b="1" dirty="0">
              <a:solidFill>
                <a:schemeClr val="bg1"/>
              </a:solidFill>
              <a:latin typeface="Montserrat" panose="00000500000000000000" pitchFamily="2" charset="0"/>
            </a:endParaRPr>
          </a:p>
        </p:txBody>
      </p:sp>
      <p:pic>
        <p:nvPicPr>
          <p:cNvPr id="12" name="图片 1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40553" y="438180"/>
            <a:ext cx="4237096" cy="423709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txBox="1"/>
          <p:nvPr/>
        </p:nvSpPr>
        <p:spPr>
          <a:xfrm>
            <a:off x="1113625" y="1476124"/>
            <a:ext cx="3309643" cy="707886"/>
          </a:xfrm>
          <a:prstGeom prst="rect">
            <a:avLst/>
          </a:prstGeom>
          <a:noFill/>
        </p:spPr>
        <p:txBody>
          <a:bodyPr wrap="square" rtlCol="0" anchor="b">
            <a:spAutoFit/>
          </a:bodyPr>
          <a:lstStyle/>
          <a:p>
            <a:r>
              <a:rPr lang="en-US" altLang="zh-CN" sz="4000" dirty="0">
                <a:latin typeface="方正兰亭超细黑简体" panose="02000000000000000000" pitchFamily="2" charset="-122"/>
                <a:ea typeface="方正兰亭超细黑简体" panose="02000000000000000000" pitchFamily="2" charset="-122"/>
              </a:rPr>
              <a:t>5G</a:t>
            </a:r>
            <a:r>
              <a:rPr lang="zh-CN" altLang="en-US" sz="4000" dirty="0">
                <a:latin typeface="方正兰亭超细黑简体" panose="02000000000000000000" pitchFamily="2" charset="-122"/>
                <a:ea typeface="方正兰亭超细黑简体" panose="02000000000000000000" pitchFamily="2" charset="-122"/>
              </a:rPr>
              <a:t>时代科技</a:t>
            </a:r>
            <a:endParaRPr lang="en-US" altLang="zh-CN" sz="4000" dirty="0">
              <a:latin typeface="方正兰亭超细黑简体" panose="02000000000000000000" pitchFamily="2" charset="-122"/>
              <a:ea typeface="方正兰亭超细黑简体" panose="02000000000000000000" pitchFamily="2" charset="-122"/>
            </a:endParaRPr>
          </a:p>
        </p:txBody>
      </p:sp>
      <p:grpSp>
        <p:nvGrpSpPr>
          <p:cNvPr id="3" name="Group 5"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113625" y="2555217"/>
            <a:ext cx="4753775" cy="999040"/>
            <a:chOff x="6523825" y="2593317"/>
            <a:chExt cx="4753775" cy="999040"/>
          </a:xfrm>
        </p:grpSpPr>
        <p:sp>
          <p:nvSpPr>
            <p:cNvPr id="4" name="Rectangle 21"/>
            <p:cNvSpPr/>
            <p:nvPr/>
          </p:nvSpPr>
          <p:spPr>
            <a:xfrm>
              <a:off x="6523825" y="3019893"/>
              <a:ext cx="4753775" cy="572464"/>
            </a:xfrm>
            <a:prstGeom prst="rect">
              <a:avLst/>
            </a:prstGeom>
          </p:spPr>
          <p:txBody>
            <a:bodyPr wrap="square">
              <a:spAutoFit/>
            </a:bodyPr>
            <a:lstStyle/>
            <a:p>
              <a:pPr algn="just">
                <a:lnSpc>
                  <a:spcPct val="130000"/>
                </a:lnSpc>
              </a:pPr>
              <a:r>
                <a:rPr lang="id-ID" sz="12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DJs flock by when MTV ax quiz prog. Junk MTV quiz graced by fox whelps. Bawds jog, flick quartz, </a:t>
              </a:r>
              <a:endParaRPr lang="id-ID" sz="1200" dirty="0">
                <a:solidFill>
                  <a:schemeClr val="bg1">
                    <a:lumMod val="65000"/>
                  </a:schemeClr>
                </a:solidFill>
                <a:latin typeface="Segoe UI Light" panose="020B0502040204020203" pitchFamily="34" charset="0"/>
                <a:cs typeface="Segoe UI Light" panose="020B0502040204020203" pitchFamily="34" charset="0"/>
              </a:endParaRPr>
            </a:p>
          </p:txBody>
        </p:sp>
        <p:sp>
          <p:nvSpPr>
            <p:cNvPr id="5" name="TextBox 22"/>
            <p:cNvSpPr txBox="1"/>
            <p:nvPr/>
          </p:nvSpPr>
          <p:spPr>
            <a:xfrm>
              <a:off x="6523825" y="2593317"/>
              <a:ext cx="2921853" cy="400110"/>
            </a:xfrm>
            <a:prstGeom prst="rect">
              <a:avLst/>
            </a:prstGeom>
            <a:noFill/>
          </p:spPr>
          <p:txBody>
            <a:bodyPr wrap="square" rtlCol="0" anchor="t">
              <a:spAutoFit/>
            </a:bodyPr>
            <a:lstStyle/>
            <a:p>
              <a:r>
                <a:rPr lang="en-US" sz="2000" dirty="0">
                  <a:solidFill>
                    <a:schemeClr val="tx1">
                      <a:lumMod val="65000"/>
                      <a:lumOff val="35000"/>
                    </a:schemeClr>
                  </a:solidFill>
                  <a:latin typeface="Montserrat" panose="00000500000000000000" pitchFamily="2" charset="0"/>
                </a:rPr>
                <a:t>Your text goes here</a:t>
              </a:r>
              <a:endParaRPr lang="en-US" sz="2000" dirty="0">
                <a:solidFill>
                  <a:schemeClr val="tx1">
                    <a:lumMod val="65000"/>
                    <a:lumOff val="35000"/>
                  </a:schemeClr>
                </a:solidFill>
                <a:latin typeface="Montserrat" panose="00000500000000000000" pitchFamily="2" charset="0"/>
              </a:endParaRPr>
            </a:p>
          </p:txBody>
        </p:sp>
      </p:grpSp>
      <p:grpSp>
        <p:nvGrpSpPr>
          <p:cNvPr id="6" name="Group 6"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189511" y="3890549"/>
            <a:ext cx="3595850" cy="547266"/>
            <a:chOff x="6599711" y="3928649"/>
            <a:chExt cx="3595850" cy="547266"/>
          </a:xfrm>
        </p:grpSpPr>
        <p:sp>
          <p:nvSpPr>
            <p:cNvPr id="7" name="Freeform 30"/>
            <p:cNvSpPr>
              <a:spLocks noEditPoints="1"/>
            </p:cNvSpPr>
            <p:nvPr/>
          </p:nvSpPr>
          <p:spPr bwMode="auto">
            <a:xfrm>
              <a:off x="6599711" y="3999175"/>
              <a:ext cx="429454" cy="436381"/>
            </a:xfrm>
            <a:custGeom>
              <a:avLst/>
              <a:gdLst>
                <a:gd name="T0" fmla="*/ 113 w 208"/>
                <a:gd name="T1" fmla="*/ 37 h 212"/>
                <a:gd name="T2" fmla="*/ 53 w 208"/>
                <a:gd name="T3" fmla="*/ 97 h 212"/>
                <a:gd name="T4" fmla="*/ 59 w 208"/>
                <a:gd name="T5" fmla="*/ 102 h 212"/>
                <a:gd name="T6" fmla="*/ 119 w 208"/>
                <a:gd name="T7" fmla="*/ 42 h 212"/>
                <a:gd name="T8" fmla="*/ 113 w 208"/>
                <a:gd name="T9" fmla="*/ 37 h 212"/>
                <a:gd name="T10" fmla="*/ 87 w 208"/>
                <a:gd name="T11" fmla="*/ 38 h 212"/>
                <a:gd name="T12" fmla="*/ 81 w 208"/>
                <a:gd name="T13" fmla="*/ 33 h 212"/>
                <a:gd name="T14" fmla="*/ 49 w 208"/>
                <a:gd name="T15" fmla="*/ 65 h 212"/>
                <a:gd name="T16" fmla="*/ 55 w 208"/>
                <a:gd name="T17" fmla="*/ 70 h 212"/>
                <a:gd name="T18" fmla="*/ 87 w 208"/>
                <a:gd name="T19" fmla="*/ 38 h 212"/>
                <a:gd name="T20" fmla="*/ 160 w 208"/>
                <a:gd name="T21" fmla="*/ 156 h 212"/>
                <a:gd name="T22" fmla="*/ 152 w 208"/>
                <a:gd name="T23" fmla="*/ 164 h 212"/>
                <a:gd name="T24" fmla="*/ 200 w 208"/>
                <a:gd name="T25" fmla="*/ 212 h 212"/>
                <a:gd name="T26" fmla="*/ 208 w 208"/>
                <a:gd name="T27" fmla="*/ 204 h 212"/>
                <a:gd name="T28" fmla="*/ 160 w 208"/>
                <a:gd name="T29" fmla="*/ 156 h 212"/>
                <a:gd name="T30" fmla="*/ 148 w 208"/>
                <a:gd name="T31" fmla="*/ 32 h 212"/>
                <a:gd name="T32" fmla="*/ 32 w 208"/>
                <a:gd name="T33" fmla="*/ 32 h 212"/>
                <a:gd name="T34" fmla="*/ 32 w 208"/>
                <a:gd name="T35" fmla="*/ 148 h 212"/>
                <a:gd name="T36" fmla="*/ 148 w 208"/>
                <a:gd name="T37" fmla="*/ 148 h 212"/>
                <a:gd name="T38" fmla="*/ 148 w 208"/>
                <a:gd name="T39" fmla="*/ 32 h 212"/>
                <a:gd name="T40" fmla="*/ 142 w 208"/>
                <a:gd name="T41" fmla="*/ 142 h 212"/>
                <a:gd name="T42" fmla="*/ 38 w 208"/>
                <a:gd name="T43" fmla="*/ 142 h 212"/>
                <a:gd name="T44" fmla="*/ 38 w 208"/>
                <a:gd name="T45" fmla="*/ 37 h 212"/>
                <a:gd name="T46" fmla="*/ 142 w 208"/>
                <a:gd name="T47" fmla="*/ 37 h 212"/>
                <a:gd name="T48" fmla="*/ 142 w 208"/>
                <a:gd name="T49" fmla="*/ 142 h 212"/>
                <a:gd name="T50" fmla="*/ 108 w 208"/>
                <a:gd name="T51" fmla="*/ 80 h 212"/>
                <a:gd name="T52" fmla="*/ 112 w 208"/>
                <a:gd name="T53" fmla="*/ 88 h 212"/>
                <a:gd name="T54" fmla="*/ 135 w 208"/>
                <a:gd name="T55" fmla="*/ 62 h 212"/>
                <a:gd name="T56" fmla="*/ 129 w 208"/>
                <a:gd name="T57" fmla="*/ 57 h 212"/>
                <a:gd name="T58" fmla="*/ 108 w 208"/>
                <a:gd name="T59" fmla="*/ 8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08" h="212">
                  <a:moveTo>
                    <a:pt x="113" y="37"/>
                  </a:moveTo>
                  <a:cubicBezTo>
                    <a:pt x="53" y="97"/>
                    <a:pt x="53" y="97"/>
                    <a:pt x="53" y="97"/>
                  </a:cubicBezTo>
                  <a:cubicBezTo>
                    <a:pt x="59" y="102"/>
                    <a:pt x="59" y="102"/>
                    <a:pt x="59" y="102"/>
                  </a:cubicBezTo>
                  <a:cubicBezTo>
                    <a:pt x="119" y="42"/>
                    <a:pt x="119" y="42"/>
                    <a:pt x="119" y="42"/>
                  </a:cubicBezTo>
                  <a:lnTo>
                    <a:pt x="113" y="37"/>
                  </a:lnTo>
                  <a:close/>
                  <a:moveTo>
                    <a:pt x="87" y="38"/>
                  </a:moveTo>
                  <a:cubicBezTo>
                    <a:pt x="81" y="33"/>
                    <a:pt x="81" y="33"/>
                    <a:pt x="81" y="33"/>
                  </a:cubicBezTo>
                  <a:cubicBezTo>
                    <a:pt x="49" y="65"/>
                    <a:pt x="49" y="65"/>
                    <a:pt x="49" y="65"/>
                  </a:cubicBezTo>
                  <a:cubicBezTo>
                    <a:pt x="55" y="70"/>
                    <a:pt x="55" y="70"/>
                    <a:pt x="55" y="70"/>
                  </a:cubicBezTo>
                  <a:lnTo>
                    <a:pt x="87" y="38"/>
                  </a:lnTo>
                  <a:close/>
                  <a:moveTo>
                    <a:pt x="160" y="156"/>
                  </a:moveTo>
                  <a:cubicBezTo>
                    <a:pt x="152" y="164"/>
                    <a:pt x="152" y="164"/>
                    <a:pt x="152" y="164"/>
                  </a:cubicBezTo>
                  <a:cubicBezTo>
                    <a:pt x="200" y="212"/>
                    <a:pt x="200" y="212"/>
                    <a:pt x="200" y="212"/>
                  </a:cubicBezTo>
                  <a:cubicBezTo>
                    <a:pt x="208" y="204"/>
                    <a:pt x="208" y="204"/>
                    <a:pt x="208" y="204"/>
                  </a:cubicBezTo>
                  <a:lnTo>
                    <a:pt x="160" y="156"/>
                  </a:lnTo>
                  <a:close/>
                  <a:moveTo>
                    <a:pt x="148" y="32"/>
                  </a:moveTo>
                  <a:cubicBezTo>
                    <a:pt x="116" y="0"/>
                    <a:pt x="64" y="0"/>
                    <a:pt x="32" y="32"/>
                  </a:cubicBezTo>
                  <a:cubicBezTo>
                    <a:pt x="0" y="64"/>
                    <a:pt x="0" y="116"/>
                    <a:pt x="32" y="148"/>
                  </a:cubicBezTo>
                  <a:cubicBezTo>
                    <a:pt x="64" y="180"/>
                    <a:pt x="116" y="180"/>
                    <a:pt x="148" y="148"/>
                  </a:cubicBezTo>
                  <a:cubicBezTo>
                    <a:pt x="180" y="116"/>
                    <a:pt x="180" y="64"/>
                    <a:pt x="148" y="32"/>
                  </a:cubicBezTo>
                  <a:close/>
                  <a:moveTo>
                    <a:pt x="142" y="142"/>
                  </a:moveTo>
                  <a:cubicBezTo>
                    <a:pt x="113" y="171"/>
                    <a:pt x="67" y="171"/>
                    <a:pt x="38" y="142"/>
                  </a:cubicBezTo>
                  <a:cubicBezTo>
                    <a:pt x="9" y="113"/>
                    <a:pt x="9" y="66"/>
                    <a:pt x="38" y="37"/>
                  </a:cubicBezTo>
                  <a:cubicBezTo>
                    <a:pt x="67" y="8"/>
                    <a:pt x="113" y="8"/>
                    <a:pt x="142" y="37"/>
                  </a:cubicBezTo>
                  <a:cubicBezTo>
                    <a:pt x="171" y="66"/>
                    <a:pt x="171" y="113"/>
                    <a:pt x="142" y="142"/>
                  </a:cubicBezTo>
                  <a:close/>
                  <a:moveTo>
                    <a:pt x="108" y="80"/>
                  </a:moveTo>
                  <a:cubicBezTo>
                    <a:pt x="112" y="88"/>
                    <a:pt x="112" y="88"/>
                    <a:pt x="112" y="88"/>
                  </a:cubicBezTo>
                  <a:cubicBezTo>
                    <a:pt x="135" y="62"/>
                    <a:pt x="135" y="62"/>
                    <a:pt x="135" y="62"/>
                  </a:cubicBezTo>
                  <a:cubicBezTo>
                    <a:pt x="129" y="57"/>
                    <a:pt x="129" y="57"/>
                    <a:pt x="129" y="57"/>
                  </a:cubicBezTo>
                  <a:lnTo>
                    <a:pt x="108" y="80"/>
                  </a:lnTo>
                  <a:close/>
                </a:path>
              </a:pathLst>
            </a:custGeom>
            <a:solidFill>
              <a:srgbClr val="4C4DE6"/>
            </a:solidFill>
            <a:ln>
              <a:noFill/>
            </a:ln>
          </p:spPr>
          <p:txBody>
            <a:bodyPr vert="horz" wrap="square" lIns="91440" tIns="45720" rIns="91440" bIns="45720" numCol="1" anchor="t" anchorCtr="0" compatLnSpc="1"/>
            <a:lstStyle/>
            <a:p>
              <a:endParaRPr lang="en-US"/>
            </a:p>
          </p:txBody>
        </p:sp>
        <p:sp>
          <p:nvSpPr>
            <p:cNvPr id="8" name="Rectangle 25"/>
            <p:cNvSpPr/>
            <p:nvPr/>
          </p:nvSpPr>
          <p:spPr>
            <a:xfrm>
              <a:off x="7221659" y="3928649"/>
              <a:ext cx="2973902" cy="547266"/>
            </a:xfrm>
            <a:prstGeom prst="rect">
              <a:avLst/>
            </a:prstGeom>
          </p:spPr>
          <p:txBody>
            <a:bodyPr wrap="square">
              <a:spAutoFit/>
            </a:bodyPr>
            <a:lstStyle/>
            <a:p>
              <a:pPr algn="just">
                <a:lnSpc>
                  <a:spcPct val="130000"/>
                </a:lnSpc>
              </a:pPr>
              <a:r>
                <a:rPr lang="id-ID" sz="1200" b="1" dirty="0">
                  <a:solidFill>
                    <a:srgbClr val="4C4DE6"/>
                  </a:solidFill>
                  <a:latin typeface="Segoe UI" panose="020B0502040204020203" pitchFamily="34" charset="0"/>
                  <a:cs typeface="Segoe UI" panose="020B0502040204020203" pitchFamily="34" charset="0"/>
                </a:rPr>
                <a:t>The quick, </a:t>
              </a:r>
              <a:r>
                <a:rPr lang="id-ID" sz="1200" dirty="0">
                  <a:solidFill>
                    <a:schemeClr val="bg1">
                      <a:lumMod val="65000"/>
                    </a:schemeClr>
                  </a:solidFill>
                  <a:latin typeface="Segoe UI Light" panose="020B0502040204020203" pitchFamily="34" charset="0"/>
                  <a:cs typeface="Segoe UI Light" panose="020B0502040204020203" pitchFamily="34" charset="0"/>
                </a:rPr>
                <a:t>brown fox jumps over a lazy dog. DJs flock by when MTV ax quiz prog. </a:t>
              </a:r>
              <a:endParaRPr lang="id-ID" sz="1200" dirty="0">
                <a:solidFill>
                  <a:schemeClr val="bg1">
                    <a:lumMod val="65000"/>
                  </a:schemeClr>
                </a:solidFill>
                <a:latin typeface="Segoe UI Light" panose="020B0502040204020203" pitchFamily="34" charset="0"/>
                <a:cs typeface="Segoe UI Light" panose="020B0502040204020203" pitchFamily="34" charset="0"/>
              </a:endParaRPr>
            </a:p>
          </p:txBody>
        </p:sp>
      </p:grpSp>
      <p:cxnSp>
        <p:nvCxnSpPr>
          <p:cNvPr id="9" name="Straight Connector 27"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CxnSpPr/>
          <p:nvPr/>
        </p:nvCxnSpPr>
        <p:spPr>
          <a:xfrm>
            <a:off x="1206827" y="4705983"/>
            <a:ext cx="346456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10" name="Group 7"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206827" y="4883809"/>
            <a:ext cx="3578534" cy="547266"/>
            <a:chOff x="6617027" y="4921909"/>
            <a:chExt cx="3578534" cy="547266"/>
          </a:xfrm>
        </p:grpSpPr>
        <p:sp>
          <p:nvSpPr>
            <p:cNvPr id="11" name="Freeform 54"/>
            <p:cNvSpPr>
              <a:spLocks noEditPoints="1"/>
            </p:cNvSpPr>
            <p:nvPr/>
          </p:nvSpPr>
          <p:spPr bwMode="auto">
            <a:xfrm>
              <a:off x="6617027" y="5002072"/>
              <a:ext cx="412138" cy="412138"/>
            </a:xfrm>
            <a:custGeom>
              <a:avLst/>
              <a:gdLst>
                <a:gd name="T0" fmla="*/ 100 w 200"/>
                <a:gd name="T1" fmla="*/ 0 h 200"/>
                <a:gd name="T2" fmla="*/ 100 w 200"/>
                <a:gd name="T3" fmla="*/ 0 h 200"/>
                <a:gd name="T4" fmla="*/ 100 w 200"/>
                <a:gd name="T5" fmla="*/ 200 h 200"/>
                <a:gd name="T6" fmla="*/ 100 w 200"/>
                <a:gd name="T7" fmla="*/ 200 h 200"/>
                <a:gd name="T8" fmla="*/ 200 w 200"/>
                <a:gd name="T9" fmla="*/ 100 h 200"/>
                <a:gd name="T10" fmla="*/ 104 w 200"/>
                <a:gd name="T11" fmla="*/ 59 h 200"/>
                <a:gd name="T12" fmla="*/ 140 w 200"/>
                <a:gd name="T13" fmla="*/ 96 h 200"/>
                <a:gd name="T14" fmla="*/ 104 w 200"/>
                <a:gd name="T15" fmla="*/ 59 h 200"/>
                <a:gd name="T16" fmla="*/ 104 w 200"/>
                <a:gd name="T17" fmla="*/ 8 h 200"/>
                <a:gd name="T18" fmla="*/ 104 w 200"/>
                <a:gd name="T19" fmla="*/ 51 h 200"/>
                <a:gd name="T20" fmla="*/ 96 w 200"/>
                <a:gd name="T21" fmla="*/ 51 h 200"/>
                <a:gd name="T22" fmla="*/ 96 w 200"/>
                <a:gd name="T23" fmla="*/ 8 h 200"/>
                <a:gd name="T24" fmla="*/ 96 w 200"/>
                <a:gd name="T25" fmla="*/ 96 h 200"/>
                <a:gd name="T26" fmla="*/ 65 w 200"/>
                <a:gd name="T27" fmla="*/ 55 h 200"/>
                <a:gd name="T28" fmla="*/ 52 w 200"/>
                <a:gd name="T29" fmla="*/ 96 h 200"/>
                <a:gd name="T30" fmla="*/ 29 w 200"/>
                <a:gd name="T31" fmla="*/ 41 h 200"/>
                <a:gd name="T32" fmla="*/ 52 w 200"/>
                <a:gd name="T33" fmla="*/ 96 h 200"/>
                <a:gd name="T34" fmla="*/ 57 w 200"/>
                <a:gd name="T35" fmla="*/ 146 h 200"/>
                <a:gd name="T36" fmla="*/ 8 w 200"/>
                <a:gd name="T37" fmla="*/ 104 h 200"/>
                <a:gd name="T38" fmla="*/ 60 w 200"/>
                <a:gd name="T39" fmla="*/ 104 h 200"/>
                <a:gd name="T40" fmla="*/ 96 w 200"/>
                <a:gd name="T41" fmla="*/ 140 h 200"/>
                <a:gd name="T42" fmla="*/ 60 w 200"/>
                <a:gd name="T43" fmla="*/ 104 h 200"/>
                <a:gd name="T44" fmla="*/ 96 w 200"/>
                <a:gd name="T45" fmla="*/ 191 h 200"/>
                <a:gd name="T46" fmla="*/ 96 w 200"/>
                <a:gd name="T47" fmla="*/ 148 h 200"/>
                <a:gd name="T48" fmla="*/ 104 w 200"/>
                <a:gd name="T49" fmla="*/ 148 h 200"/>
                <a:gd name="T50" fmla="*/ 104 w 200"/>
                <a:gd name="T51" fmla="*/ 191 h 200"/>
                <a:gd name="T52" fmla="*/ 104 w 200"/>
                <a:gd name="T53" fmla="*/ 104 h 200"/>
                <a:gd name="T54" fmla="*/ 135 w 200"/>
                <a:gd name="T55" fmla="*/ 144 h 200"/>
                <a:gd name="T56" fmla="*/ 148 w 200"/>
                <a:gd name="T57" fmla="*/ 104 h 200"/>
                <a:gd name="T58" fmla="*/ 171 w 200"/>
                <a:gd name="T59" fmla="*/ 158 h 200"/>
                <a:gd name="T60" fmla="*/ 148 w 200"/>
                <a:gd name="T61" fmla="*/ 104 h 200"/>
                <a:gd name="T62" fmla="*/ 143 w 200"/>
                <a:gd name="T63" fmla="*/ 53 h 200"/>
                <a:gd name="T64" fmla="*/ 192 w 200"/>
                <a:gd name="T65" fmla="*/ 96 h 200"/>
                <a:gd name="T66" fmla="*/ 166 w 200"/>
                <a:gd name="T67" fmla="*/ 35 h 200"/>
                <a:gd name="T68" fmla="*/ 121 w 200"/>
                <a:gd name="T69" fmla="*/ 10 h 200"/>
                <a:gd name="T70" fmla="*/ 78 w 200"/>
                <a:gd name="T71" fmla="*/ 10 h 200"/>
                <a:gd name="T72" fmla="*/ 34 w 200"/>
                <a:gd name="T73" fmla="*/ 35 h 200"/>
                <a:gd name="T74" fmla="*/ 34 w 200"/>
                <a:gd name="T75" fmla="*/ 164 h 200"/>
                <a:gd name="T76" fmla="*/ 78 w 200"/>
                <a:gd name="T77" fmla="*/ 189 h 200"/>
                <a:gd name="T78" fmla="*/ 121 w 200"/>
                <a:gd name="T79" fmla="*/ 189 h 200"/>
                <a:gd name="T80" fmla="*/ 166 w 200"/>
                <a:gd name="T81" fmla="*/ 16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00" h="200">
                  <a:moveTo>
                    <a:pt x="100" y="0"/>
                  </a:moveTo>
                  <a:cubicBezTo>
                    <a:pt x="100" y="0"/>
                    <a:pt x="100" y="0"/>
                    <a:pt x="100" y="0"/>
                  </a:cubicBezTo>
                  <a:cubicBezTo>
                    <a:pt x="100" y="0"/>
                    <a:pt x="100" y="0"/>
                    <a:pt x="100" y="0"/>
                  </a:cubicBezTo>
                  <a:cubicBezTo>
                    <a:pt x="100" y="0"/>
                    <a:pt x="100" y="0"/>
                    <a:pt x="100" y="0"/>
                  </a:cubicBezTo>
                  <a:cubicBezTo>
                    <a:pt x="45" y="0"/>
                    <a:pt x="0" y="44"/>
                    <a:pt x="0" y="100"/>
                  </a:cubicBezTo>
                  <a:cubicBezTo>
                    <a:pt x="0" y="155"/>
                    <a:pt x="45" y="199"/>
                    <a:pt x="100" y="200"/>
                  </a:cubicBezTo>
                  <a:cubicBezTo>
                    <a:pt x="100" y="200"/>
                    <a:pt x="100" y="200"/>
                    <a:pt x="100" y="200"/>
                  </a:cubicBezTo>
                  <a:cubicBezTo>
                    <a:pt x="100" y="200"/>
                    <a:pt x="100" y="200"/>
                    <a:pt x="100" y="200"/>
                  </a:cubicBezTo>
                  <a:cubicBezTo>
                    <a:pt x="100" y="200"/>
                    <a:pt x="100" y="200"/>
                    <a:pt x="100" y="200"/>
                  </a:cubicBezTo>
                  <a:cubicBezTo>
                    <a:pt x="155" y="200"/>
                    <a:pt x="200" y="155"/>
                    <a:pt x="200" y="100"/>
                  </a:cubicBezTo>
                  <a:cubicBezTo>
                    <a:pt x="200" y="44"/>
                    <a:pt x="155" y="0"/>
                    <a:pt x="100" y="0"/>
                  </a:cubicBezTo>
                  <a:close/>
                  <a:moveTo>
                    <a:pt x="104" y="59"/>
                  </a:moveTo>
                  <a:cubicBezTo>
                    <a:pt x="115" y="59"/>
                    <a:pt x="125" y="58"/>
                    <a:pt x="135" y="55"/>
                  </a:cubicBezTo>
                  <a:cubicBezTo>
                    <a:pt x="138" y="67"/>
                    <a:pt x="140" y="81"/>
                    <a:pt x="140" y="96"/>
                  </a:cubicBezTo>
                  <a:cubicBezTo>
                    <a:pt x="104" y="96"/>
                    <a:pt x="104" y="96"/>
                    <a:pt x="104" y="96"/>
                  </a:cubicBezTo>
                  <a:lnTo>
                    <a:pt x="104" y="59"/>
                  </a:lnTo>
                  <a:close/>
                  <a:moveTo>
                    <a:pt x="104" y="51"/>
                  </a:moveTo>
                  <a:cubicBezTo>
                    <a:pt x="104" y="8"/>
                    <a:pt x="104" y="8"/>
                    <a:pt x="104" y="8"/>
                  </a:cubicBezTo>
                  <a:cubicBezTo>
                    <a:pt x="115" y="11"/>
                    <a:pt x="126" y="26"/>
                    <a:pt x="133" y="48"/>
                  </a:cubicBezTo>
                  <a:cubicBezTo>
                    <a:pt x="123" y="50"/>
                    <a:pt x="114" y="51"/>
                    <a:pt x="104" y="51"/>
                  </a:cubicBezTo>
                  <a:close/>
                  <a:moveTo>
                    <a:pt x="96" y="8"/>
                  </a:moveTo>
                  <a:cubicBezTo>
                    <a:pt x="96" y="51"/>
                    <a:pt x="96" y="51"/>
                    <a:pt x="96" y="51"/>
                  </a:cubicBezTo>
                  <a:cubicBezTo>
                    <a:pt x="86" y="51"/>
                    <a:pt x="76" y="50"/>
                    <a:pt x="67" y="48"/>
                  </a:cubicBezTo>
                  <a:cubicBezTo>
                    <a:pt x="74" y="25"/>
                    <a:pt x="85" y="11"/>
                    <a:pt x="96" y="8"/>
                  </a:cubicBezTo>
                  <a:close/>
                  <a:moveTo>
                    <a:pt x="96" y="59"/>
                  </a:moveTo>
                  <a:cubicBezTo>
                    <a:pt x="96" y="96"/>
                    <a:pt x="96" y="96"/>
                    <a:pt x="96" y="96"/>
                  </a:cubicBezTo>
                  <a:cubicBezTo>
                    <a:pt x="60" y="96"/>
                    <a:pt x="60" y="96"/>
                    <a:pt x="60" y="96"/>
                  </a:cubicBezTo>
                  <a:cubicBezTo>
                    <a:pt x="60" y="81"/>
                    <a:pt x="62" y="67"/>
                    <a:pt x="65" y="55"/>
                  </a:cubicBezTo>
                  <a:cubicBezTo>
                    <a:pt x="75" y="58"/>
                    <a:pt x="85" y="59"/>
                    <a:pt x="96" y="59"/>
                  </a:cubicBezTo>
                  <a:close/>
                  <a:moveTo>
                    <a:pt x="52" y="96"/>
                  </a:moveTo>
                  <a:cubicBezTo>
                    <a:pt x="8" y="96"/>
                    <a:pt x="8" y="96"/>
                    <a:pt x="8" y="96"/>
                  </a:cubicBezTo>
                  <a:cubicBezTo>
                    <a:pt x="9" y="75"/>
                    <a:pt x="17" y="56"/>
                    <a:pt x="29" y="41"/>
                  </a:cubicBezTo>
                  <a:cubicBezTo>
                    <a:pt x="38" y="46"/>
                    <a:pt x="47" y="50"/>
                    <a:pt x="57" y="53"/>
                  </a:cubicBezTo>
                  <a:cubicBezTo>
                    <a:pt x="54" y="66"/>
                    <a:pt x="52" y="80"/>
                    <a:pt x="52" y="96"/>
                  </a:cubicBezTo>
                  <a:close/>
                  <a:moveTo>
                    <a:pt x="52" y="104"/>
                  </a:moveTo>
                  <a:cubicBezTo>
                    <a:pt x="52" y="119"/>
                    <a:pt x="54" y="133"/>
                    <a:pt x="57" y="146"/>
                  </a:cubicBezTo>
                  <a:cubicBezTo>
                    <a:pt x="47" y="149"/>
                    <a:pt x="38" y="153"/>
                    <a:pt x="29" y="158"/>
                  </a:cubicBezTo>
                  <a:cubicBezTo>
                    <a:pt x="17" y="143"/>
                    <a:pt x="9" y="124"/>
                    <a:pt x="8" y="104"/>
                  </a:cubicBezTo>
                  <a:lnTo>
                    <a:pt x="52" y="104"/>
                  </a:lnTo>
                  <a:close/>
                  <a:moveTo>
                    <a:pt x="60" y="104"/>
                  </a:moveTo>
                  <a:cubicBezTo>
                    <a:pt x="96" y="104"/>
                    <a:pt x="96" y="104"/>
                    <a:pt x="96" y="104"/>
                  </a:cubicBezTo>
                  <a:cubicBezTo>
                    <a:pt x="96" y="140"/>
                    <a:pt x="96" y="140"/>
                    <a:pt x="96" y="140"/>
                  </a:cubicBezTo>
                  <a:cubicBezTo>
                    <a:pt x="85" y="140"/>
                    <a:pt x="75" y="141"/>
                    <a:pt x="65" y="144"/>
                  </a:cubicBezTo>
                  <a:cubicBezTo>
                    <a:pt x="62" y="132"/>
                    <a:pt x="60" y="118"/>
                    <a:pt x="60" y="104"/>
                  </a:cubicBezTo>
                  <a:close/>
                  <a:moveTo>
                    <a:pt x="96" y="148"/>
                  </a:moveTo>
                  <a:cubicBezTo>
                    <a:pt x="96" y="191"/>
                    <a:pt x="96" y="191"/>
                    <a:pt x="96" y="191"/>
                  </a:cubicBezTo>
                  <a:cubicBezTo>
                    <a:pt x="85" y="188"/>
                    <a:pt x="74" y="174"/>
                    <a:pt x="67" y="152"/>
                  </a:cubicBezTo>
                  <a:cubicBezTo>
                    <a:pt x="76" y="149"/>
                    <a:pt x="86" y="148"/>
                    <a:pt x="96" y="148"/>
                  </a:cubicBezTo>
                  <a:close/>
                  <a:moveTo>
                    <a:pt x="104" y="191"/>
                  </a:moveTo>
                  <a:cubicBezTo>
                    <a:pt x="104" y="148"/>
                    <a:pt x="104" y="148"/>
                    <a:pt x="104" y="148"/>
                  </a:cubicBezTo>
                  <a:cubicBezTo>
                    <a:pt x="114" y="148"/>
                    <a:pt x="123" y="149"/>
                    <a:pt x="133" y="152"/>
                  </a:cubicBezTo>
                  <a:cubicBezTo>
                    <a:pt x="126" y="174"/>
                    <a:pt x="115" y="188"/>
                    <a:pt x="104" y="191"/>
                  </a:cubicBezTo>
                  <a:close/>
                  <a:moveTo>
                    <a:pt x="104" y="140"/>
                  </a:moveTo>
                  <a:cubicBezTo>
                    <a:pt x="104" y="104"/>
                    <a:pt x="104" y="104"/>
                    <a:pt x="104" y="104"/>
                  </a:cubicBezTo>
                  <a:cubicBezTo>
                    <a:pt x="140" y="104"/>
                    <a:pt x="140" y="104"/>
                    <a:pt x="140" y="104"/>
                  </a:cubicBezTo>
                  <a:cubicBezTo>
                    <a:pt x="140" y="118"/>
                    <a:pt x="138" y="132"/>
                    <a:pt x="135" y="144"/>
                  </a:cubicBezTo>
                  <a:cubicBezTo>
                    <a:pt x="125" y="141"/>
                    <a:pt x="115" y="140"/>
                    <a:pt x="104" y="140"/>
                  </a:cubicBezTo>
                  <a:close/>
                  <a:moveTo>
                    <a:pt x="148" y="104"/>
                  </a:moveTo>
                  <a:cubicBezTo>
                    <a:pt x="192" y="104"/>
                    <a:pt x="192" y="104"/>
                    <a:pt x="192" y="104"/>
                  </a:cubicBezTo>
                  <a:cubicBezTo>
                    <a:pt x="191" y="124"/>
                    <a:pt x="183" y="143"/>
                    <a:pt x="171" y="158"/>
                  </a:cubicBezTo>
                  <a:cubicBezTo>
                    <a:pt x="162" y="153"/>
                    <a:pt x="153" y="149"/>
                    <a:pt x="143" y="146"/>
                  </a:cubicBezTo>
                  <a:cubicBezTo>
                    <a:pt x="146" y="133"/>
                    <a:pt x="148" y="119"/>
                    <a:pt x="148" y="104"/>
                  </a:cubicBezTo>
                  <a:close/>
                  <a:moveTo>
                    <a:pt x="148" y="96"/>
                  </a:moveTo>
                  <a:cubicBezTo>
                    <a:pt x="148" y="80"/>
                    <a:pt x="146" y="66"/>
                    <a:pt x="143" y="53"/>
                  </a:cubicBezTo>
                  <a:cubicBezTo>
                    <a:pt x="153" y="50"/>
                    <a:pt x="162" y="46"/>
                    <a:pt x="171" y="41"/>
                  </a:cubicBezTo>
                  <a:cubicBezTo>
                    <a:pt x="183" y="56"/>
                    <a:pt x="191" y="75"/>
                    <a:pt x="192" y="96"/>
                  </a:cubicBezTo>
                  <a:lnTo>
                    <a:pt x="148" y="96"/>
                  </a:lnTo>
                  <a:close/>
                  <a:moveTo>
                    <a:pt x="166" y="35"/>
                  </a:moveTo>
                  <a:cubicBezTo>
                    <a:pt x="158" y="39"/>
                    <a:pt x="149" y="43"/>
                    <a:pt x="140" y="46"/>
                  </a:cubicBezTo>
                  <a:cubicBezTo>
                    <a:pt x="136" y="30"/>
                    <a:pt x="129" y="18"/>
                    <a:pt x="121" y="10"/>
                  </a:cubicBezTo>
                  <a:cubicBezTo>
                    <a:pt x="138" y="14"/>
                    <a:pt x="154" y="23"/>
                    <a:pt x="166" y="35"/>
                  </a:cubicBezTo>
                  <a:close/>
                  <a:moveTo>
                    <a:pt x="78" y="10"/>
                  </a:moveTo>
                  <a:cubicBezTo>
                    <a:pt x="71" y="18"/>
                    <a:pt x="64" y="30"/>
                    <a:pt x="59" y="45"/>
                  </a:cubicBezTo>
                  <a:cubicBezTo>
                    <a:pt x="51" y="43"/>
                    <a:pt x="42" y="39"/>
                    <a:pt x="34" y="35"/>
                  </a:cubicBezTo>
                  <a:cubicBezTo>
                    <a:pt x="46" y="23"/>
                    <a:pt x="61" y="14"/>
                    <a:pt x="78" y="10"/>
                  </a:cubicBezTo>
                  <a:close/>
                  <a:moveTo>
                    <a:pt x="34" y="164"/>
                  </a:moveTo>
                  <a:cubicBezTo>
                    <a:pt x="42" y="160"/>
                    <a:pt x="51" y="156"/>
                    <a:pt x="59" y="154"/>
                  </a:cubicBezTo>
                  <a:cubicBezTo>
                    <a:pt x="64" y="169"/>
                    <a:pt x="71" y="181"/>
                    <a:pt x="78" y="189"/>
                  </a:cubicBezTo>
                  <a:cubicBezTo>
                    <a:pt x="61" y="185"/>
                    <a:pt x="46" y="176"/>
                    <a:pt x="34" y="164"/>
                  </a:cubicBezTo>
                  <a:close/>
                  <a:moveTo>
                    <a:pt x="121" y="189"/>
                  </a:moveTo>
                  <a:cubicBezTo>
                    <a:pt x="129" y="181"/>
                    <a:pt x="136" y="169"/>
                    <a:pt x="140" y="154"/>
                  </a:cubicBezTo>
                  <a:cubicBezTo>
                    <a:pt x="149" y="156"/>
                    <a:pt x="158" y="160"/>
                    <a:pt x="166" y="164"/>
                  </a:cubicBezTo>
                  <a:cubicBezTo>
                    <a:pt x="154" y="176"/>
                    <a:pt x="138" y="185"/>
                    <a:pt x="121" y="189"/>
                  </a:cubicBezTo>
                  <a:close/>
                </a:path>
              </a:pathLst>
            </a:custGeom>
            <a:solidFill>
              <a:srgbClr val="46F9FE"/>
            </a:solidFill>
            <a:ln>
              <a:noFill/>
            </a:ln>
          </p:spPr>
          <p:txBody>
            <a:bodyPr vert="horz" wrap="square" lIns="91440" tIns="45720" rIns="91440" bIns="45720" numCol="1" anchor="t" anchorCtr="0" compatLnSpc="1"/>
            <a:lstStyle/>
            <a:p>
              <a:endParaRPr lang="en-US"/>
            </a:p>
          </p:txBody>
        </p:sp>
        <p:sp>
          <p:nvSpPr>
            <p:cNvPr id="12" name="Rectangle 28"/>
            <p:cNvSpPr/>
            <p:nvPr/>
          </p:nvSpPr>
          <p:spPr>
            <a:xfrm>
              <a:off x="7221659" y="4921909"/>
              <a:ext cx="2973902" cy="547266"/>
            </a:xfrm>
            <a:prstGeom prst="rect">
              <a:avLst/>
            </a:prstGeom>
          </p:spPr>
          <p:txBody>
            <a:bodyPr wrap="square">
              <a:spAutoFit/>
            </a:bodyPr>
            <a:lstStyle/>
            <a:p>
              <a:pPr algn="just">
                <a:lnSpc>
                  <a:spcPct val="130000"/>
                </a:lnSpc>
              </a:pPr>
              <a:r>
                <a:rPr lang="id-ID" sz="1200" b="1" dirty="0">
                  <a:solidFill>
                    <a:srgbClr val="46F9FE"/>
                  </a:solidFill>
                  <a:latin typeface="Segoe UI" panose="020B0502040204020203" pitchFamily="34" charset="0"/>
                  <a:cs typeface="Segoe UI" panose="020B0502040204020203" pitchFamily="34" charset="0"/>
                </a:rPr>
                <a:t>The quick, </a:t>
              </a:r>
              <a:r>
                <a:rPr lang="id-ID" sz="1200" dirty="0">
                  <a:solidFill>
                    <a:schemeClr val="bg1">
                      <a:lumMod val="65000"/>
                    </a:schemeClr>
                  </a:solidFill>
                  <a:latin typeface="Segoe UI Light" panose="020B0502040204020203" pitchFamily="34" charset="0"/>
                  <a:cs typeface="Segoe UI Light" panose="020B0502040204020203" pitchFamily="34" charset="0"/>
                </a:rPr>
                <a:t>brown fox jumps over a lazy dog. DJs flock by when MTV ax quiz prog. </a:t>
              </a:r>
              <a:endParaRPr lang="id-ID" sz="1200" dirty="0">
                <a:solidFill>
                  <a:schemeClr val="bg1">
                    <a:lumMod val="65000"/>
                  </a:schemeClr>
                </a:solidFill>
                <a:latin typeface="Segoe UI Light" panose="020B0502040204020203" pitchFamily="34" charset="0"/>
                <a:cs typeface="Segoe UI Light" panose="020B0502040204020203" pitchFamily="34" charset="0"/>
              </a:endParaRPr>
            </a:p>
          </p:txBody>
        </p:sp>
      </p:grpSp>
      <p:pic>
        <p:nvPicPr>
          <p:cNvPr id="14" name="图片 1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208750" y="1153759"/>
            <a:ext cx="6195861" cy="530365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25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75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100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10" presetClass="entr" presetSubtype="0" fill="hold" nodeType="withEffect">
                                  <p:stCondLst>
                                    <p:cond delay="100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3"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5962650" y="1245317"/>
            <a:ext cx="2107927" cy="2054571"/>
            <a:chOff x="5600216" y="1663162"/>
            <a:chExt cx="2315221" cy="2256618"/>
          </a:xfrm>
        </p:grpSpPr>
        <p:sp>
          <p:nvSpPr>
            <p:cNvPr id="3" name="Oval 2"/>
            <p:cNvSpPr/>
            <p:nvPr/>
          </p:nvSpPr>
          <p:spPr>
            <a:xfrm>
              <a:off x="5658819" y="1663162"/>
              <a:ext cx="2256618" cy="2256618"/>
            </a:xfrm>
            <a:prstGeom prst="ellipse">
              <a:avLst/>
            </a:prstGeom>
            <a:noFill/>
            <a:ln w="635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rc 3"/>
            <p:cNvSpPr/>
            <p:nvPr/>
          </p:nvSpPr>
          <p:spPr>
            <a:xfrm>
              <a:off x="5658819" y="1663162"/>
              <a:ext cx="2256618" cy="2256618"/>
            </a:xfrm>
            <a:prstGeom prst="arc">
              <a:avLst>
                <a:gd name="adj1" fmla="val 16200000"/>
                <a:gd name="adj2" fmla="val 11763592"/>
              </a:avLst>
            </a:prstGeom>
            <a:noFill/>
            <a:ln w="114300" cap="rnd">
              <a:solidFill>
                <a:srgbClr val="F37FE9"/>
              </a:solidFill>
            </a:ln>
            <a:effectLst>
              <a:outerShdw blurRad="368300" algn="ctr"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6035521" y="2854706"/>
              <a:ext cx="1503214" cy="633831"/>
            </a:xfrm>
            <a:prstGeom prst="rect">
              <a:avLst/>
            </a:prstGeom>
            <a:noFill/>
          </p:spPr>
          <p:txBody>
            <a:bodyPr wrap="square" rtlCol="0" anchor="t">
              <a:spAutoFit/>
            </a:bodyPr>
            <a:lstStyle/>
            <a:p>
              <a:pPr algn="ctr"/>
              <a:r>
                <a:rPr lang="en-US" sz="1050" dirty="0">
                  <a:solidFill>
                    <a:schemeClr val="bg1">
                      <a:lumMod val="65000"/>
                    </a:schemeClr>
                  </a:solidFill>
                  <a:latin typeface="Montserrat Light" panose="00000400000000000000" pitchFamily="2" charset="0"/>
                </a:rPr>
                <a:t>The quick, brown fox jumps over a lazy dog. </a:t>
              </a:r>
              <a:endParaRPr lang="en-US" sz="1050" dirty="0">
                <a:solidFill>
                  <a:schemeClr val="bg1">
                    <a:lumMod val="65000"/>
                  </a:schemeClr>
                </a:solidFill>
                <a:latin typeface="Montserrat Light" panose="00000400000000000000" pitchFamily="2" charset="0"/>
              </a:endParaRPr>
            </a:p>
          </p:txBody>
        </p:sp>
        <p:sp>
          <p:nvSpPr>
            <p:cNvPr id="6" name="TextBox 5"/>
            <p:cNvSpPr txBox="1"/>
            <p:nvPr/>
          </p:nvSpPr>
          <p:spPr>
            <a:xfrm>
              <a:off x="6035522" y="2271704"/>
              <a:ext cx="1503213" cy="584775"/>
            </a:xfrm>
            <a:prstGeom prst="rect">
              <a:avLst/>
            </a:prstGeom>
            <a:noFill/>
          </p:spPr>
          <p:txBody>
            <a:bodyPr wrap="square" rtlCol="0" anchor="t">
              <a:spAutoFit/>
            </a:bodyPr>
            <a:lstStyle/>
            <a:p>
              <a:pPr algn="ctr"/>
              <a:r>
                <a:rPr lang="en-US" sz="2800" dirty="0">
                  <a:solidFill>
                    <a:srgbClr val="F37FE9"/>
                  </a:solidFill>
                  <a:latin typeface="Montserrat Light" panose="00000400000000000000" pitchFamily="2" charset="0"/>
                </a:rPr>
                <a:t>1432</a:t>
              </a:r>
              <a:endParaRPr lang="en-US" sz="2800" dirty="0">
                <a:solidFill>
                  <a:srgbClr val="F37FE9"/>
                </a:solidFill>
                <a:latin typeface="Montserrat Light" panose="00000400000000000000" pitchFamily="2" charset="0"/>
              </a:endParaRPr>
            </a:p>
          </p:txBody>
        </p:sp>
        <p:sp>
          <p:nvSpPr>
            <p:cNvPr id="7" name="Oval 10"/>
            <p:cNvSpPr/>
            <p:nvPr/>
          </p:nvSpPr>
          <p:spPr>
            <a:xfrm>
              <a:off x="5600216" y="2322275"/>
              <a:ext cx="224322" cy="224322"/>
            </a:xfrm>
            <a:prstGeom prst="ellipse">
              <a:avLst/>
            </a:prstGeom>
            <a:solidFill>
              <a:srgbClr val="F37FE9"/>
            </a:solidFill>
            <a:ln>
              <a:noFill/>
            </a:ln>
            <a:effectLst>
              <a:outerShdw blurRad="330200" algn="ctr" rotWithShape="0">
                <a:schemeClr val="accent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 name="Group 12"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8621500" y="1252169"/>
            <a:ext cx="2054571" cy="2124242"/>
            <a:chOff x="8476604" y="1663162"/>
            <a:chExt cx="2256618" cy="2333140"/>
          </a:xfrm>
        </p:grpSpPr>
        <p:sp>
          <p:nvSpPr>
            <p:cNvPr id="9" name="Oval 6"/>
            <p:cNvSpPr/>
            <p:nvPr/>
          </p:nvSpPr>
          <p:spPr>
            <a:xfrm>
              <a:off x="8476604" y="1663162"/>
              <a:ext cx="2256618" cy="2256618"/>
            </a:xfrm>
            <a:prstGeom prst="ellipse">
              <a:avLst/>
            </a:prstGeom>
            <a:noFill/>
            <a:ln w="635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c 7"/>
            <p:cNvSpPr/>
            <p:nvPr/>
          </p:nvSpPr>
          <p:spPr>
            <a:xfrm>
              <a:off x="8476604" y="1663162"/>
              <a:ext cx="2256618" cy="2256618"/>
            </a:xfrm>
            <a:prstGeom prst="arc">
              <a:avLst>
                <a:gd name="adj1" fmla="val 16200000"/>
                <a:gd name="adj2" fmla="val 6219303"/>
              </a:avLst>
            </a:prstGeom>
            <a:noFill/>
            <a:ln w="114300" cap="rnd">
              <a:solidFill>
                <a:srgbClr val="4C4DE6"/>
              </a:solidFill>
            </a:ln>
            <a:effectLst>
              <a:outerShdw blurRad="368300" algn="ctr" rotWithShape="0">
                <a:schemeClr val="accent5">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8"/>
            <p:cNvSpPr txBox="1"/>
            <p:nvPr/>
          </p:nvSpPr>
          <p:spPr>
            <a:xfrm>
              <a:off x="8853306" y="2854706"/>
              <a:ext cx="1503214" cy="633831"/>
            </a:xfrm>
            <a:prstGeom prst="rect">
              <a:avLst/>
            </a:prstGeom>
            <a:noFill/>
          </p:spPr>
          <p:txBody>
            <a:bodyPr wrap="square" rtlCol="0" anchor="t">
              <a:spAutoFit/>
            </a:bodyPr>
            <a:lstStyle/>
            <a:p>
              <a:pPr algn="ctr"/>
              <a:r>
                <a:rPr lang="en-US" sz="1050" dirty="0">
                  <a:solidFill>
                    <a:schemeClr val="bg1">
                      <a:lumMod val="65000"/>
                    </a:schemeClr>
                  </a:solidFill>
                  <a:latin typeface="Montserrat Light" panose="00000400000000000000" pitchFamily="2" charset="0"/>
                </a:rPr>
                <a:t>The quick, brown fox jumps over a lazy dog. </a:t>
              </a:r>
              <a:endParaRPr lang="en-US" sz="1050" dirty="0">
                <a:solidFill>
                  <a:schemeClr val="bg1">
                    <a:lumMod val="65000"/>
                  </a:schemeClr>
                </a:solidFill>
                <a:latin typeface="Montserrat Light" panose="00000400000000000000" pitchFamily="2" charset="0"/>
              </a:endParaRPr>
            </a:p>
          </p:txBody>
        </p:sp>
        <p:sp>
          <p:nvSpPr>
            <p:cNvPr id="12" name="TextBox 9"/>
            <p:cNvSpPr txBox="1"/>
            <p:nvPr/>
          </p:nvSpPr>
          <p:spPr>
            <a:xfrm>
              <a:off x="8890351" y="2271704"/>
              <a:ext cx="1429125" cy="584775"/>
            </a:xfrm>
            <a:prstGeom prst="rect">
              <a:avLst/>
            </a:prstGeom>
            <a:noFill/>
          </p:spPr>
          <p:txBody>
            <a:bodyPr wrap="square" rtlCol="0" anchor="t">
              <a:spAutoFit/>
            </a:bodyPr>
            <a:lstStyle/>
            <a:p>
              <a:pPr algn="ctr"/>
              <a:r>
                <a:rPr lang="en-US" sz="2800" dirty="0">
                  <a:solidFill>
                    <a:srgbClr val="4C4DE6"/>
                  </a:solidFill>
                  <a:latin typeface="Montserrat Light" panose="00000400000000000000" pitchFamily="2" charset="0"/>
                </a:rPr>
                <a:t>543</a:t>
              </a:r>
              <a:endParaRPr lang="en-US" sz="2800" dirty="0">
                <a:solidFill>
                  <a:srgbClr val="4C4DE6"/>
                </a:solidFill>
                <a:latin typeface="Montserrat Light" panose="00000400000000000000" pitchFamily="2" charset="0"/>
              </a:endParaRPr>
            </a:p>
          </p:txBody>
        </p:sp>
        <p:sp>
          <p:nvSpPr>
            <p:cNvPr id="13" name="Oval 11"/>
            <p:cNvSpPr/>
            <p:nvPr/>
          </p:nvSpPr>
          <p:spPr>
            <a:xfrm>
              <a:off x="9174358" y="3771980"/>
              <a:ext cx="224322" cy="224322"/>
            </a:xfrm>
            <a:prstGeom prst="ellipse">
              <a:avLst/>
            </a:prstGeom>
            <a:solidFill>
              <a:srgbClr val="4C4DE6"/>
            </a:solidFill>
            <a:ln>
              <a:noFill/>
            </a:ln>
            <a:effectLst>
              <a:outerShdw blurRad="330200" algn="ctr" rotWithShape="0">
                <a:schemeClr val="accent5"/>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 name="Group 1"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5811863" y="3796159"/>
            <a:ext cx="4864208" cy="995423"/>
            <a:chOff x="5811863" y="3796159"/>
            <a:chExt cx="4864208" cy="995423"/>
          </a:xfrm>
        </p:grpSpPr>
        <p:sp>
          <p:nvSpPr>
            <p:cNvPr id="15" name="TextBox 23"/>
            <p:cNvSpPr txBox="1"/>
            <p:nvPr/>
          </p:nvSpPr>
          <p:spPr>
            <a:xfrm>
              <a:off x="5811863" y="3796159"/>
              <a:ext cx="945279" cy="532417"/>
            </a:xfrm>
            <a:prstGeom prst="rect">
              <a:avLst/>
            </a:prstGeom>
            <a:noFill/>
          </p:spPr>
          <p:txBody>
            <a:bodyPr wrap="square" rtlCol="0" anchor="t">
              <a:spAutoFit/>
            </a:bodyPr>
            <a:lstStyle/>
            <a:p>
              <a:pPr algn="r"/>
              <a:r>
                <a:rPr lang="en-US" sz="2800" dirty="0">
                  <a:solidFill>
                    <a:srgbClr val="F37FE9"/>
                  </a:solidFill>
                  <a:latin typeface="Montserrat Light" panose="00000400000000000000" pitchFamily="2" charset="0"/>
                </a:rPr>
                <a:t>85</a:t>
              </a:r>
              <a:r>
                <a:rPr lang="en-US" sz="2800" baseline="30000" dirty="0">
                  <a:solidFill>
                    <a:srgbClr val="F37FE9"/>
                  </a:solidFill>
                  <a:latin typeface="Montserrat Light" panose="00000400000000000000" pitchFamily="2" charset="0"/>
                </a:rPr>
                <a:t>%</a:t>
              </a:r>
              <a:endParaRPr lang="en-US" sz="2800" baseline="30000" dirty="0">
                <a:solidFill>
                  <a:srgbClr val="F37FE9"/>
                </a:solidFill>
                <a:latin typeface="Montserrat Light" panose="00000400000000000000" pitchFamily="2" charset="0"/>
              </a:endParaRPr>
            </a:p>
          </p:txBody>
        </p:sp>
        <p:sp>
          <p:nvSpPr>
            <p:cNvPr id="16" name="Rectangle 24"/>
            <p:cNvSpPr/>
            <p:nvPr/>
          </p:nvSpPr>
          <p:spPr>
            <a:xfrm>
              <a:off x="6799216" y="4219118"/>
              <a:ext cx="3876855" cy="572464"/>
            </a:xfrm>
            <a:prstGeom prst="rect">
              <a:avLst/>
            </a:prstGeom>
          </p:spPr>
          <p:txBody>
            <a:bodyPr wrap="square">
              <a:spAutoFit/>
            </a:bodyPr>
            <a:lstStyle/>
            <a:p>
              <a:pPr algn="just">
                <a:lnSpc>
                  <a:spcPct val="130000"/>
                </a:lnSpc>
              </a:pPr>
              <a:r>
                <a:rPr lang="id-ID" sz="12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DJs flock by when MTV ax quiz prog., </a:t>
              </a:r>
              <a:endParaRPr lang="id-ID" sz="1200" dirty="0">
                <a:solidFill>
                  <a:schemeClr val="bg1">
                    <a:lumMod val="65000"/>
                  </a:schemeClr>
                </a:solidFill>
                <a:latin typeface="Segoe UI Light" panose="020B0502040204020203" pitchFamily="34" charset="0"/>
                <a:cs typeface="Segoe UI Light" panose="020B0502040204020203" pitchFamily="34" charset="0"/>
              </a:endParaRPr>
            </a:p>
          </p:txBody>
        </p:sp>
        <p:cxnSp>
          <p:nvCxnSpPr>
            <p:cNvPr id="17" name="Straight Connector 15"/>
            <p:cNvCxnSpPr/>
            <p:nvPr/>
          </p:nvCxnSpPr>
          <p:spPr>
            <a:xfrm>
              <a:off x="6378393" y="4046436"/>
              <a:ext cx="4297678" cy="0"/>
            </a:xfrm>
            <a:prstGeom prst="line">
              <a:avLst/>
            </a:prstGeom>
            <a:noFill/>
            <a:ln w="63500" cap="rnd">
              <a:gradFill>
                <a:gsLst>
                  <a:gs pos="0">
                    <a:schemeClr val="bg1">
                      <a:lumMod val="85000"/>
                      <a:alpha val="0"/>
                    </a:schemeClr>
                  </a:gs>
                  <a:gs pos="100000">
                    <a:schemeClr val="bg1">
                      <a:lumMod val="85000"/>
                    </a:schemeClr>
                  </a:gs>
                </a:gsLst>
                <a:lin ang="0" scaled="0"/>
              </a:gradFill>
            </a:ln>
          </p:spPr>
          <p:style>
            <a:lnRef idx="2">
              <a:schemeClr val="accent1">
                <a:shade val="50000"/>
              </a:schemeClr>
            </a:lnRef>
            <a:fillRef idx="1">
              <a:schemeClr val="accent1"/>
            </a:fillRef>
            <a:effectRef idx="0">
              <a:schemeClr val="accent1"/>
            </a:effectRef>
            <a:fontRef idx="minor">
              <a:schemeClr val="lt1"/>
            </a:fontRef>
          </p:style>
        </p:cxnSp>
        <p:cxnSp>
          <p:nvCxnSpPr>
            <p:cNvPr id="18" name="Straight Connector 18"/>
            <p:cNvCxnSpPr/>
            <p:nvPr/>
          </p:nvCxnSpPr>
          <p:spPr>
            <a:xfrm>
              <a:off x="6378393" y="4046436"/>
              <a:ext cx="3277882" cy="0"/>
            </a:xfrm>
            <a:prstGeom prst="line">
              <a:avLst/>
            </a:prstGeom>
            <a:noFill/>
            <a:ln w="114300" cap="rnd">
              <a:gradFill>
                <a:gsLst>
                  <a:gs pos="0">
                    <a:schemeClr val="accent1">
                      <a:lumMod val="60000"/>
                      <a:lumOff val="40000"/>
                      <a:alpha val="0"/>
                    </a:schemeClr>
                  </a:gs>
                  <a:gs pos="100000">
                    <a:srgbClr val="F37FE9"/>
                  </a:gs>
                </a:gsLst>
                <a:lin ang="0" scaled="0"/>
              </a:gradFill>
            </a:ln>
            <a:effectLst>
              <a:outerShdw blurRad="368300" algn="ctr"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cxnSp>
      </p:grpSp>
      <p:grpSp>
        <p:nvGrpSpPr>
          <p:cNvPr id="19" name="Group 14"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5811863" y="4938824"/>
            <a:ext cx="4864208" cy="995423"/>
            <a:chOff x="5811863" y="4938824"/>
            <a:chExt cx="4864208" cy="995423"/>
          </a:xfrm>
        </p:grpSpPr>
        <p:cxnSp>
          <p:nvCxnSpPr>
            <p:cNvPr id="20" name="Straight Connector 25"/>
            <p:cNvCxnSpPr/>
            <p:nvPr/>
          </p:nvCxnSpPr>
          <p:spPr>
            <a:xfrm>
              <a:off x="6378393" y="5189101"/>
              <a:ext cx="4297678" cy="0"/>
            </a:xfrm>
            <a:prstGeom prst="line">
              <a:avLst/>
            </a:prstGeom>
            <a:noFill/>
            <a:ln w="63500" cap="rnd">
              <a:gradFill>
                <a:gsLst>
                  <a:gs pos="0">
                    <a:schemeClr val="bg1">
                      <a:lumMod val="85000"/>
                      <a:alpha val="0"/>
                    </a:schemeClr>
                  </a:gs>
                  <a:gs pos="100000">
                    <a:schemeClr val="bg1">
                      <a:lumMod val="85000"/>
                    </a:schemeClr>
                  </a:gs>
                </a:gsLst>
                <a:lin ang="0" scaled="0"/>
              </a:gradFill>
            </a:ln>
          </p:spPr>
          <p:style>
            <a:lnRef idx="2">
              <a:schemeClr val="accent1">
                <a:shade val="50000"/>
              </a:schemeClr>
            </a:lnRef>
            <a:fillRef idx="1">
              <a:schemeClr val="accent1"/>
            </a:fillRef>
            <a:effectRef idx="0">
              <a:schemeClr val="accent1"/>
            </a:effectRef>
            <a:fontRef idx="minor">
              <a:schemeClr val="lt1"/>
            </a:fontRef>
          </p:style>
        </p:cxnSp>
        <p:cxnSp>
          <p:nvCxnSpPr>
            <p:cNvPr id="21" name="Straight Connector 26"/>
            <p:cNvCxnSpPr/>
            <p:nvPr/>
          </p:nvCxnSpPr>
          <p:spPr>
            <a:xfrm>
              <a:off x="6378393" y="5189101"/>
              <a:ext cx="2315868" cy="0"/>
            </a:xfrm>
            <a:prstGeom prst="line">
              <a:avLst/>
            </a:prstGeom>
            <a:noFill/>
            <a:ln w="114300" cap="rnd">
              <a:gradFill>
                <a:gsLst>
                  <a:gs pos="0">
                    <a:schemeClr val="accent5">
                      <a:lumMod val="60000"/>
                      <a:lumOff val="40000"/>
                      <a:alpha val="0"/>
                    </a:schemeClr>
                  </a:gs>
                  <a:gs pos="100000">
                    <a:srgbClr val="4C4DE6"/>
                  </a:gs>
                </a:gsLst>
                <a:lin ang="0" scaled="0"/>
              </a:gradFill>
            </a:ln>
            <a:effectLst>
              <a:outerShdw blurRad="368300" algn="ctr" rotWithShape="0">
                <a:schemeClr val="accent5">
                  <a:alpha val="45000"/>
                </a:scheme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22" name="TextBox 27"/>
            <p:cNvSpPr txBox="1"/>
            <p:nvPr/>
          </p:nvSpPr>
          <p:spPr>
            <a:xfrm>
              <a:off x="5811863" y="4938824"/>
              <a:ext cx="945279" cy="532417"/>
            </a:xfrm>
            <a:prstGeom prst="rect">
              <a:avLst/>
            </a:prstGeom>
            <a:noFill/>
          </p:spPr>
          <p:txBody>
            <a:bodyPr wrap="square" rtlCol="0" anchor="t">
              <a:spAutoFit/>
            </a:bodyPr>
            <a:lstStyle/>
            <a:p>
              <a:pPr algn="r"/>
              <a:r>
                <a:rPr lang="en-US" sz="2800" dirty="0">
                  <a:solidFill>
                    <a:srgbClr val="4C4DE6"/>
                  </a:solidFill>
                  <a:latin typeface="Montserrat Light" panose="00000400000000000000" pitchFamily="2" charset="0"/>
                </a:rPr>
                <a:t>55</a:t>
              </a:r>
              <a:r>
                <a:rPr lang="en-US" sz="2800" baseline="30000" dirty="0">
                  <a:solidFill>
                    <a:srgbClr val="4C4DE6"/>
                  </a:solidFill>
                  <a:latin typeface="Montserrat Light" panose="00000400000000000000" pitchFamily="2" charset="0"/>
                </a:rPr>
                <a:t>%</a:t>
              </a:r>
              <a:endParaRPr lang="en-US" sz="2800" baseline="30000" dirty="0">
                <a:solidFill>
                  <a:srgbClr val="4C4DE6"/>
                </a:solidFill>
                <a:latin typeface="Montserrat Light" panose="00000400000000000000" pitchFamily="2" charset="0"/>
              </a:endParaRPr>
            </a:p>
          </p:txBody>
        </p:sp>
        <p:sp>
          <p:nvSpPr>
            <p:cNvPr id="23" name="Rectangle 28"/>
            <p:cNvSpPr/>
            <p:nvPr/>
          </p:nvSpPr>
          <p:spPr>
            <a:xfrm>
              <a:off x="6799216" y="5361783"/>
              <a:ext cx="3876855" cy="572464"/>
            </a:xfrm>
            <a:prstGeom prst="rect">
              <a:avLst/>
            </a:prstGeom>
          </p:spPr>
          <p:txBody>
            <a:bodyPr wrap="square">
              <a:spAutoFit/>
            </a:bodyPr>
            <a:lstStyle/>
            <a:p>
              <a:pPr algn="just">
                <a:lnSpc>
                  <a:spcPct val="130000"/>
                </a:lnSpc>
              </a:pPr>
              <a:r>
                <a:rPr lang="id-ID" sz="12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DJs flock by when MTV ax quiz prog., </a:t>
              </a:r>
              <a:endParaRPr lang="id-ID" sz="1200" dirty="0">
                <a:solidFill>
                  <a:schemeClr val="bg1">
                    <a:lumMod val="65000"/>
                  </a:schemeClr>
                </a:solidFill>
                <a:latin typeface="Segoe UI Light" panose="020B0502040204020203" pitchFamily="34" charset="0"/>
                <a:cs typeface="Segoe UI Light" panose="020B0502040204020203" pitchFamily="34" charset="0"/>
              </a:endParaRPr>
            </a:p>
          </p:txBody>
        </p:sp>
      </p:grpSp>
      <p:sp>
        <p:nvSpPr>
          <p:cNvPr id="24" name="TextBox 32"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txBox="1"/>
          <p:nvPr/>
        </p:nvSpPr>
        <p:spPr>
          <a:xfrm>
            <a:off x="1173198" y="1514224"/>
            <a:ext cx="3309643" cy="707886"/>
          </a:xfrm>
          <a:prstGeom prst="rect">
            <a:avLst/>
          </a:prstGeom>
          <a:noFill/>
        </p:spPr>
        <p:txBody>
          <a:bodyPr wrap="square" rtlCol="0" anchor="b">
            <a:spAutoFit/>
          </a:bodyPr>
          <a:lstStyle/>
          <a:p>
            <a:r>
              <a:rPr lang="en-US" altLang="zh-CN" sz="4000" dirty="0">
                <a:latin typeface="方正兰亭超细黑简体" panose="02000000000000000000" pitchFamily="2" charset="-122"/>
                <a:ea typeface="方正兰亭超细黑简体" panose="02000000000000000000" pitchFamily="2" charset="-122"/>
              </a:rPr>
              <a:t>5G</a:t>
            </a:r>
            <a:r>
              <a:rPr lang="zh-CN" altLang="en-US" sz="4000" dirty="0">
                <a:latin typeface="方正兰亭超细黑简体" panose="02000000000000000000" pitchFamily="2" charset="-122"/>
                <a:ea typeface="方正兰亭超细黑简体" panose="02000000000000000000" pitchFamily="2" charset="-122"/>
              </a:rPr>
              <a:t>时代科技</a:t>
            </a:r>
            <a:endParaRPr lang="en-US" altLang="zh-CN" sz="4000" dirty="0">
              <a:latin typeface="方正兰亭超细黑简体" panose="02000000000000000000" pitchFamily="2" charset="-122"/>
              <a:ea typeface="方正兰亭超细黑简体" panose="02000000000000000000" pitchFamily="2" charset="-122"/>
            </a:endParaRPr>
          </a:p>
        </p:txBody>
      </p:sp>
      <p:grpSp>
        <p:nvGrpSpPr>
          <p:cNvPr id="25" name="Group 20"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173198" y="2593317"/>
            <a:ext cx="3671736" cy="999040"/>
            <a:chOff x="1173198" y="2593317"/>
            <a:chExt cx="3671736" cy="999040"/>
          </a:xfrm>
        </p:grpSpPr>
        <p:sp>
          <p:nvSpPr>
            <p:cNvPr id="26" name="Rectangle 33"/>
            <p:cNvSpPr/>
            <p:nvPr/>
          </p:nvSpPr>
          <p:spPr>
            <a:xfrm>
              <a:off x="1173199" y="3019893"/>
              <a:ext cx="3671735" cy="572464"/>
            </a:xfrm>
            <a:prstGeom prst="rect">
              <a:avLst/>
            </a:prstGeom>
          </p:spPr>
          <p:txBody>
            <a:bodyPr wrap="square">
              <a:spAutoFit/>
            </a:bodyPr>
            <a:lstStyle/>
            <a:p>
              <a:pPr algn="just">
                <a:lnSpc>
                  <a:spcPct val="130000"/>
                </a:lnSpc>
              </a:pPr>
              <a:r>
                <a:rPr lang="id-ID" sz="12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DJs flock by when MTV ax quiz prog. Junk MTV quiz graced</a:t>
              </a:r>
              <a:endParaRPr lang="id-ID" sz="1200" dirty="0">
                <a:solidFill>
                  <a:schemeClr val="bg1">
                    <a:lumMod val="65000"/>
                  </a:schemeClr>
                </a:solidFill>
                <a:latin typeface="Segoe UI Light" panose="020B0502040204020203" pitchFamily="34" charset="0"/>
                <a:cs typeface="Segoe UI Light" panose="020B0502040204020203" pitchFamily="34" charset="0"/>
              </a:endParaRPr>
            </a:p>
          </p:txBody>
        </p:sp>
        <p:sp>
          <p:nvSpPr>
            <p:cNvPr id="27" name="TextBox 34"/>
            <p:cNvSpPr txBox="1"/>
            <p:nvPr/>
          </p:nvSpPr>
          <p:spPr>
            <a:xfrm>
              <a:off x="1173198" y="2593317"/>
              <a:ext cx="2921853" cy="400110"/>
            </a:xfrm>
            <a:prstGeom prst="rect">
              <a:avLst/>
            </a:prstGeom>
            <a:noFill/>
          </p:spPr>
          <p:txBody>
            <a:bodyPr wrap="square" rtlCol="0" anchor="t">
              <a:spAutoFit/>
            </a:bodyPr>
            <a:lstStyle/>
            <a:p>
              <a:r>
                <a:rPr lang="en-US" sz="2000" dirty="0">
                  <a:solidFill>
                    <a:schemeClr val="tx1">
                      <a:lumMod val="65000"/>
                      <a:lumOff val="35000"/>
                    </a:schemeClr>
                  </a:solidFill>
                  <a:latin typeface="Montserrat" panose="00000500000000000000" pitchFamily="2" charset="0"/>
                </a:rPr>
                <a:t>Your text goes here</a:t>
              </a:r>
              <a:endParaRPr lang="en-US" sz="2000" dirty="0">
                <a:solidFill>
                  <a:schemeClr val="tx1">
                    <a:lumMod val="65000"/>
                    <a:lumOff val="35000"/>
                  </a:schemeClr>
                </a:solidFill>
                <a:latin typeface="Montserrat" panose="00000500000000000000" pitchFamily="2" charset="0"/>
              </a:endParaRPr>
            </a:p>
          </p:txBody>
        </p:sp>
      </p:grpSp>
      <p:cxnSp>
        <p:nvCxnSpPr>
          <p:cNvPr id="28" name="Straight Connector 38"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CxnSpPr/>
          <p:nvPr/>
        </p:nvCxnSpPr>
        <p:spPr>
          <a:xfrm>
            <a:off x="1266400" y="4744083"/>
            <a:ext cx="346456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29" name="Group 16"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439560" y="3904834"/>
            <a:ext cx="3405374" cy="571081"/>
            <a:chOff x="1439560" y="3904834"/>
            <a:chExt cx="3405374" cy="571081"/>
          </a:xfrm>
        </p:grpSpPr>
        <p:sp>
          <p:nvSpPr>
            <p:cNvPr id="30" name="Rectangle 37"/>
            <p:cNvSpPr/>
            <p:nvPr/>
          </p:nvSpPr>
          <p:spPr>
            <a:xfrm>
              <a:off x="1871032" y="3928649"/>
              <a:ext cx="2973902" cy="547266"/>
            </a:xfrm>
            <a:prstGeom prst="rect">
              <a:avLst/>
            </a:prstGeom>
          </p:spPr>
          <p:txBody>
            <a:bodyPr wrap="square">
              <a:spAutoFit/>
            </a:bodyPr>
            <a:lstStyle/>
            <a:p>
              <a:pPr algn="just">
                <a:lnSpc>
                  <a:spcPct val="130000"/>
                </a:lnSpc>
              </a:pPr>
              <a:r>
                <a:rPr lang="id-ID" sz="1200" b="1" dirty="0">
                  <a:solidFill>
                    <a:srgbClr val="F37FE9"/>
                  </a:solidFill>
                  <a:latin typeface="Segoe UI" panose="020B0502040204020203" pitchFamily="34" charset="0"/>
                  <a:cs typeface="Segoe UI" panose="020B0502040204020203" pitchFamily="34" charset="0"/>
                </a:rPr>
                <a:t>The quick, </a:t>
              </a:r>
              <a:r>
                <a:rPr lang="id-ID" sz="1200" dirty="0">
                  <a:solidFill>
                    <a:schemeClr val="bg1">
                      <a:lumMod val="65000"/>
                    </a:schemeClr>
                  </a:solidFill>
                  <a:latin typeface="Segoe UI Light" panose="020B0502040204020203" pitchFamily="34" charset="0"/>
                  <a:cs typeface="Segoe UI Light" panose="020B0502040204020203" pitchFamily="34" charset="0"/>
                </a:rPr>
                <a:t>brown fox jumps over a lazy dog. DJs flock by when MTV ax quiz prog. </a:t>
              </a:r>
              <a:endParaRPr lang="id-ID" sz="1200" dirty="0">
                <a:solidFill>
                  <a:schemeClr val="bg1">
                    <a:lumMod val="65000"/>
                  </a:schemeClr>
                </a:solidFill>
                <a:latin typeface="Segoe UI Light" panose="020B0502040204020203" pitchFamily="34" charset="0"/>
                <a:cs typeface="Segoe UI Light" panose="020B0502040204020203" pitchFamily="34" charset="0"/>
              </a:endParaRPr>
            </a:p>
          </p:txBody>
        </p:sp>
        <p:sp>
          <p:nvSpPr>
            <p:cNvPr id="31" name="Freeform 69"/>
            <p:cNvSpPr/>
            <p:nvPr/>
          </p:nvSpPr>
          <p:spPr bwMode="auto">
            <a:xfrm>
              <a:off x="1439560" y="3904834"/>
              <a:ext cx="277430" cy="521118"/>
            </a:xfrm>
            <a:custGeom>
              <a:avLst/>
              <a:gdLst>
                <a:gd name="T0" fmla="*/ 72558 w 34"/>
                <a:gd name="T1" fmla="*/ 196528 h 64"/>
                <a:gd name="T2" fmla="*/ 72558 w 34"/>
                <a:gd name="T3" fmla="*/ 217215 h 64"/>
                <a:gd name="T4" fmla="*/ 69103 w 34"/>
                <a:gd name="T5" fmla="*/ 220663 h 64"/>
                <a:gd name="T6" fmla="*/ 51827 w 34"/>
                <a:gd name="T7" fmla="*/ 220663 h 64"/>
                <a:gd name="T8" fmla="*/ 48372 w 34"/>
                <a:gd name="T9" fmla="*/ 217215 h 64"/>
                <a:gd name="T10" fmla="*/ 48372 w 34"/>
                <a:gd name="T11" fmla="*/ 196528 h 64"/>
                <a:gd name="T12" fmla="*/ 3455 w 34"/>
                <a:gd name="T13" fmla="*/ 172393 h 64"/>
                <a:gd name="T14" fmla="*/ 3455 w 34"/>
                <a:gd name="T15" fmla="*/ 168945 h 64"/>
                <a:gd name="T16" fmla="*/ 13821 w 34"/>
                <a:gd name="T17" fmla="*/ 151706 h 64"/>
                <a:gd name="T18" fmla="*/ 17276 w 34"/>
                <a:gd name="T19" fmla="*/ 148258 h 64"/>
                <a:gd name="T20" fmla="*/ 20731 w 34"/>
                <a:gd name="T21" fmla="*/ 151706 h 64"/>
                <a:gd name="T22" fmla="*/ 58738 w 34"/>
                <a:gd name="T23" fmla="*/ 168945 h 64"/>
                <a:gd name="T24" fmla="*/ 86379 w 34"/>
                <a:gd name="T25" fmla="*/ 148258 h 64"/>
                <a:gd name="T26" fmla="*/ 55282 w 34"/>
                <a:gd name="T27" fmla="*/ 124123 h 64"/>
                <a:gd name="T28" fmla="*/ 3455 w 34"/>
                <a:gd name="T29" fmla="*/ 72405 h 64"/>
                <a:gd name="T30" fmla="*/ 48372 w 34"/>
                <a:gd name="T31" fmla="*/ 27583 h 64"/>
                <a:gd name="T32" fmla="*/ 48372 w 34"/>
                <a:gd name="T33" fmla="*/ 3448 h 64"/>
                <a:gd name="T34" fmla="*/ 51827 w 34"/>
                <a:gd name="T35" fmla="*/ 0 h 64"/>
                <a:gd name="T36" fmla="*/ 69103 w 34"/>
                <a:gd name="T37" fmla="*/ 0 h 64"/>
                <a:gd name="T38" fmla="*/ 72558 w 34"/>
                <a:gd name="T39" fmla="*/ 3448 h 64"/>
                <a:gd name="T40" fmla="*/ 72558 w 34"/>
                <a:gd name="T41" fmla="*/ 24135 h 64"/>
                <a:gd name="T42" fmla="*/ 110565 w 34"/>
                <a:gd name="T43" fmla="*/ 41374 h 64"/>
                <a:gd name="T44" fmla="*/ 110565 w 34"/>
                <a:gd name="T45" fmla="*/ 48270 h 64"/>
                <a:gd name="T46" fmla="*/ 100199 w 34"/>
                <a:gd name="T47" fmla="*/ 65509 h 64"/>
                <a:gd name="T48" fmla="*/ 100199 w 34"/>
                <a:gd name="T49" fmla="*/ 65509 h 64"/>
                <a:gd name="T50" fmla="*/ 96744 w 34"/>
                <a:gd name="T51" fmla="*/ 65509 h 64"/>
                <a:gd name="T52" fmla="*/ 62193 w 34"/>
                <a:gd name="T53" fmla="*/ 51718 h 64"/>
                <a:gd name="T54" fmla="*/ 34551 w 34"/>
                <a:gd name="T55" fmla="*/ 72405 h 64"/>
                <a:gd name="T56" fmla="*/ 69103 w 34"/>
                <a:gd name="T57" fmla="*/ 96540 h 64"/>
                <a:gd name="T58" fmla="*/ 117475 w 34"/>
                <a:gd name="T59" fmla="*/ 144810 h 64"/>
                <a:gd name="T60" fmla="*/ 72558 w 34"/>
                <a:gd name="T61" fmla="*/ 196528 h 6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34" h="64">
                  <a:moveTo>
                    <a:pt x="21" y="57"/>
                  </a:moveTo>
                  <a:cubicBezTo>
                    <a:pt x="21" y="63"/>
                    <a:pt x="21" y="63"/>
                    <a:pt x="21" y="63"/>
                  </a:cubicBezTo>
                  <a:cubicBezTo>
                    <a:pt x="21" y="63"/>
                    <a:pt x="20" y="64"/>
                    <a:pt x="20" y="64"/>
                  </a:cubicBezTo>
                  <a:cubicBezTo>
                    <a:pt x="15" y="64"/>
                    <a:pt x="15" y="64"/>
                    <a:pt x="15" y="64"/>
                  </a:cubicBezTo>
                  <a:cubicBezTo>
                    <a:pt x="14" y="64"/>
                    <a:pt x="14" y="63"/>
                    <a:pt x="14" y="63"/>
                  </a:cubicBezTo>
                  <a:cubicBezTo>
                    <a:pt x="14" y="57"/>
                    <a:pt x="14" y="57"/>
                    <a:pt x="14" y="57"/>
                  </a:cubicBezTo>
                  <a:cubicBezTo>
                    <a:pt x="5" y="55"/>
                    <a:pt x="1" y="50"/>
                    <a:pt x="1" y="50"/>
                  </a:cubicBezTo>
                  <a:cubicBezTo>
                    <a:pt x="0" y="50"/>
                    <a:pt x="0" y="49"/>
                    <a:pt x="1" y="49"/>
                  </a:cubicBezTo>
                  <a:cubicBezTo>
                    <a:pt x="4" y="44"/>
                    <a:pt x="4" y="44"/>
                    <a:pt x="4" y="44"/>
                  </a:cubicBezTo>
                  <a:cubicBezTo>
                    <a:pt x="4" y="44"/>
                    <a:pt x="5" y="43"/>
                    <a:pt x="5" y="43"/>
                  </a:cubicBezTo>
                  <a:cubicBezTo>
                    <a:pt x="5" y="43"/>
                    <a:pt x="6" y="44"/>
                    <a:pt x="6" y="44"/>
                  </a:cubicBezTo>
                  <a:cubicBezTo>
                    <a:pt x="6" y="44"/>
                    <a:pt x="11" y="49"/>
                    <a:pt x="17" y="49"/>
                  </a:cubicBezTo>
                  <a:cubicBezTo>
                    <a:pt x="21" y="49"/>
                    <a:pt x="25" y="47"/>
                    <a:pt x="25" y="43"/>
                  </a:cubicBezTo>
                  <a:cubicBezTo>
                    <a:pt x="25" y="39"/>
                    <a:pt x="20" y="38"/>
                    <a:pt x="16" y="36"/>
                  </a:cubicBezTo>
                  <a:cubicBezTo>
                    <a:pt x="9" y="33"/>
                    <a:pt x="1" y="30"/>
                    <a:pt x="1" y="21"/>
                  </a:cubicBezTo>
                  <a:cubicBezTo>
                    <a:pt x="1" y="14"/>
                    <a:pt x="6" y="9"/>
                    <a:pt x="14" y="8"/>
                  </a:cubicBezTo>
                  <a:cubicBezTo>
                    <a:pt x="14" y="1"/>
                    <a:pt x="14" y="1"/>
                    <a:pt x="14" y="1"/>
                  </a:cubicBezTo>
                  <a:cubicBezTo>
                    <a:pt x="14" y="0"/>
                    <a:pt x="14" y="0"/>
                    <a:pt x="15" y="0"/>
                  </a:cubicBezTo>
                  <a:cubicBezTo>
                    <a:pt x="20" y="0"/>
                    <a:pt x="20" y="0"/>
                    <a:pt x="20" y="0"/>
                  </a:cubicBezTo>
                  <a:cubicBezTo>
                    <a:pt x="20" y="0"/>
                    <a:pt x="21" y="0"/>
                    <a:pt x="21" y="1"/>
                  </a:cubicBezTo>
                  <a:cubicBezTo>
                    <a:pt x="21" y="7"/>
                    <a:pt x="21" y="7"/>
                    <a:pt x="21" y="7"/>
                  </a:cubicBezTo>
                  <a:cubicBezTo>
                    <a:pt x="28" y="8"/>
                    <a:pt x="32" y="12"/>
                    <a:pt x="32" y="12"/>
                  </a:cubicBezTo>
                  <a:cubicBezTo>
                    <a:pt x="33" y="13"/>
                    <a:pt x="33" y="13"/>
                    <a:pt x="32" y="14"/>
                  </a:cubicBezTo>
                  <a:cubicBezTo>
                    <a:pt x="29" y="19"/>
                    <a:pt x="29" y="19"/>
                    <a:pt x="29" y="19"/>
                  </a:cubicBezTo>
                  <a:cubicBezTo>
                    <a:pt x="29" y="19"/>
                    <a:pt x="29" y="19"/>
                    <a:pt x="29" y="19"/>
                  </a:cubicBezTo>
                  <a:cubicBezTo>
                    <a:pt x="28" y="19"/>
                    <a:pt x="28" y="19"/>
                    <a:pt x="28" y="19"/>
                  </a:cubicBezTo>
                  <a:cubicBezTo>
                    <a:pt x="28" y="19"/>
                    <a:pt x="23" y="15"/>
                    <a:pt x="18" y="15"/>
                  </a:cubicBezTo>
                  <a:cubicBezTo>
                    <a:pt x="13" y="15"/>
                    <a:pt x="10" y="18"/>
                    <a:pt x="10" y="21"/>
                  </a:cubicBezTo>
                  <a:cubicBezTo>
                    <a:pt x="10" y="25"/>
                    <a:pt x="15" y="26"/>
                    <a:pt x="20" y="28"/>
                  </a:cubicBezTo>
                  <a:cubicBezTo>
                    <a:pt x="26" y="31"/>
                    <a:pt x="34" y="34"/>
                    <a:pt x="34" y="42"/>
                  </a:cubicBezTo>
                  <a:cubicBezTo>
                    <a:pt x="34" y="50"/>
                    <a:pt x="28" y="55"/>
                    <a:pt x="21" y="57"/>
                  </a:cubicBezTo>
                  <a:close/>
                </a:path>
              </a:pathLst>
            </a:custGeom>
            <a:solidFill>
              <a:srgbClr val="F37FE9"/>
            </a:solidFill>
            <a:ln>
              <a:noFill/>
            </a:ln>
          </p:spPr>
          <p:txBody>
            <a:bodyPr/>
            <a:lstStyle/>
            <a:p>
              <a:endParaRPr lang="en-US" dirty="0"/>
            </a:p>
          </p:txBody>
        </p:sp>
      </p:grpSp>
      <p:grpSp>
        <p:nvGrpSpPr>
          <p:cNvPr id="32" name="Group 19"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388548" y="4921909"/>
            <a:ext cx="3456386" cy="547266"/>
            <a:chOff x="1388548" y="4921909"/>
            <a:chExt cx="3456386" cy="547266"/>
          </a:xfrm>
        </p:grpSpPr>
        <p:sp>
          <p:nvSpPr>
            <p:cNvPr id="33" name="Rectangle 39"/>
            <p:cNvSpPr/>
            <p:nvPr/>
          </p:nvSpPr>
          <p:spPr>
            <a:xfrm>
              <a:off x="1871032" y="4921909"/>
              <a:ext cx="2973902" cy="547266"/>
            </a:xfrm>
            <a:prstGeom prst="rect">
              <a:avLst/>
            </a:prstGeom>
          </p:spPr>
          <p:txBody>
            <a:bodyPr wrap="square">
              <a:spAutoFit/>
            </a:bodyPr>
            <a:lstStyle/>
            <a:p>
              <a:pPr algn="just">
                <a:lnSpc>
                  <a:spcPct val="130000"/>
                </a:lnSpc>
              </a:pPr>
              <a:r>
                <a:rPr lang="id-ID" sz="1200" b="1" dirty="0">
                  <a:solidFill>
                    <a:srgbClr val="4C4DE6"/>
                  </a:solidFill>
                  <a:latin typeface="Segoe UI" panose="020B0502040204020203" pitchFamily="34" charset="0"/>
                  <a:cs typeface="Segoe UI" panose="020B0502040204020203" pitchFamily="34" charset="0"/>
                </a:rPr>
                <a:t>The quick, </a:t>
              </a:r>
              <a:r>
                <a:rPr lang="id-ID" sz="1200" dirty="0">
                  <a:solidFill>
                    <a:schemeClr val="bg1">
                      <a:lumMod val="65000"/>
                    </a:schemeClr>
                  </a:solidFill>
                  <a:latin typeface="Segoe UI Light" panose="020B0502040204020203" pitchFamily="34" charset="0"/>
                  <a:cs typeface="Segoe UI Light" panose="020B0502040204020203" pitchFamily="34" charset="0"/>
                </a:rPr>
                <a:t>brown fox jumps over a lazy dog. DJs flock by when MTV ax quiz prog. </a:t>
              </a:r>
              <a:endParaRPr lang="id-ID" sz="1200" dirty="0">
                <a:solidFill>
                  <a:schemeClr val="bg1">
                    <a:lumMod val="65000"/>
                  </a:schemeClr>
                </a:solidFill>
                <a:latin typeface="Segoe UI Light" panose="020B0502040204020203" pitchFamily="34" charset="0"/>
                <a:cs typeface="Segoe UI Light" panose="020B0502040204020203" pitchFamily="34" charset="0"/>
              </a:endParaRPr>
            </a:p>
          </p:txBody>
        </p:sp>
        <p:sp>
          <p:nvSpPr>
            <p:cNvPr id="34" name="Freeform 66"/>
            <p:cNvSpPr>
              <a:spLocks noEditPoints="1"/>
            </p:cNvSpPr>
            <p:nvPr/>
          </p:nvSpPr>
          <p:spPr bwMode="auto">
            <a:xfrm>
              <a:off x="1388548" y="4987054"/>
              <a:ext cx="366106" cy="427640"/>
            </a:xfrm>
            <a:custGeom>
              <a:avLst/>
              <a:gdLst>
                <a:gd name="T0" fmla="*/ 188912 w 55"/>
                <a:gd name="T1" fmla="*/ 31031 h 64"/>
                <a:gd name="T2" fmla="*/ 188912 w 55"/>
                <a:gd name="T3" fmla="*/ 48270 h 64"/>
                <a:gd name="T4" fmla="*/ 92739 w 55"/>
                <a:gd name="T5" fmla="*/ 79301 h 64"/>
                <a:gd name="T6" fmla="*/ 0 w 55"/>
                <a:gd name="T7" fmla="*/ 48270 h 64"/>
                <a:gd name="T8" fmla="*/ 0 w 55"/>
                <a:gd name="T9" fmla="*/ 31031 h 64"/>
                <a:gd name="T10" fmla="*/ 92739 w 55"/>
                <a:gd name="T11" fmla="*/ 0 h 64"/>
                <a:gd name="T12" fmla="*/ 188912 w 55"/>
                <a:gd name="T13" fmla="*/ 31031 h 64"/>
                <a:gd name="T14" fmla="*/ 188912 w 55"/>
                <a:gd name="T15" fmla="*/ 72405 h 64"/>
                <a:gd name="T16" fmla="*/ 188912 w 55"/>
                <a:gd name="T17" fmla="*/ 93092 h 64"/>
                <a:gd name="T18" fmla="*/ 92739 w 55"/>
                <a:gd name="T19" fmla="*/ 127571 h 64"/>
                <a:gd name="T20" fmla="*/ 0 w 55"/>
                <a:gd name="T21" fmla="*/ 93092 h 64"/>
                <a:gd name="T22" fmla="*/ 0 w 55"/>
                <a:gd name="T23" fmla="*/ 72405 h 64"/>
                <a:gd name="T24" fmla="*/ 92739 w 55"/>
                <a:gd name="T25" fmla="*/ 93092 h 64"/>
                <a:gd name="T26" fmla="*/ 188912 w 55"/>
                <a:gd name="T27" fmla="*/ 72405 h 64"/>
                <a:gd name="T28" fmla="*/ 188912 w 55"/>
                <a:gd name="T29" fmla="*/ 120675 h 64"/>
                <a:gd name="T30" fmla="*/ 188912 w 55"/>
                <a:gd name="T31" fmla="*/ 141362 h 64"/>
                <a:gd name="T32" fmla="*/ 92739 w 55"/>
                <a:gd name="T33" fmla="*/ 172393 h 64"/>
                <a:gd name="T34" fmla="*/ 0 w 55"/>
                <a:gd name="T35" fmla="*/ 141362 h 64"/>
                <a:gd name="T36" fmla="*/ 0 w 55"/>
                <a:gd name="T37" fmla="*/ 120675 h 64"/>
                <a:gd name="T38" fmla="*/ 92739 w 55"/>
                <a:gd name="T39" fmla="*/ 141362 h 64"/>
                <a:gd name="T40" fmla="*/ 188912 w 55"/>
                <a:gd name="T41" fmla="*/ 120675 h 64"/>
                <a:gd name="T42" fmla="*/ 188912 w 55"/>
                <a:gd name="T43" fmla="*/ 168945 h 64"/>
                <a:gd name="T44" fmla="*/ 188912 w 55"/>
                <a:gd name="T45" fmla="*/ 189632 h 64"/>
                <a:gd name="T46" fmla="*/ 92739 w 55"/>
                <a:gd name="T47" fmla="*/ 220663 h 64"/>
                <a:gd name="T48" fmla="*/ 0 w 55"/>
                <a:gd name="T49" fmla="*/ 189632 h 64"/>
                <a:gd name="T50" fmla="*/ 0 w 55"/>
                <a:gd name="T51" fmla="*/ 168945 h 64"/>
                <a:gd name="T52" fmla="*/ 92739 w 55"/>
                <a:gd name="T53" fmla="*/ 189632 h 64"/>
                <a:gd name="T54" fmla="*/ 188912 w 55"/>
                <a:gd name="T55" fmla="*/ 168945 h 6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55" h="64">
                  <a:moveTo>
                    <a:pt x="55" y="9"/>
                  </a:moveTo>
                  <a:cubicBezTo>
                    <a:pt x="55" y="14"/>
                    <a:pt x="55" y="14"/>
                    <a:pt x="55" y="14"/>
                  </a:cubicBezTo>
                  <a:cubicBezTo>
                    <a:pt x="55" y="19"/>
                    <a:pt x="42" y="23"/>
                    <a:pt x="27" y="23"/>
                  </a:cubicBezTo>
                  <a:cubicBezTo>
                    <a:pt x="12" y="23"/>
                    <a:pt x="0" y="19"/>
                    <a:pt x="0" y="14"/>
                  </a:cubicBezTo>
                  <a:cubicBezTo>
                    <a:pt x="0" y="9"/>
                    <a:pt x="0" y="9"/>
                    <a:pt x="0" y="9"/>
                  </a:cubicBezTo>
                  <a:cubicBezTo>
                    <a:pt x="0" y="4"/>
                    <a:pt x="12" y="0"/>
                    <a:pt x="27" y="0"/>
                  </a:cubicBezTo>
                  <a:cubicBezTo>
                    <a:pt x="42" y="0"/>
                    <a:pt x="55" y="4"/>
                    <a:pt x="55" y="9"/>
                  </a:cubicBezTo>
                  <a:close/>
                  <a:moveTo>
                    <a:pt x="55" y="21"/>
                  </a:moveTo>
                  <a:cubicBezTo>
                    <a:pt x="55" y="27"/>
                    <a:pt x="55" y="27"/>
                    <a:pt x="55" y="27"/>
                  </a:cubicBezTo>
                  <a:cubicBezTo>
                    <a:pt x="55" y="32"/>
                    <a:pt x="42" y="37"/>
                    <a:pt x="27" y="37"/>
                  </a:cubicBezTo>
                  <a:cubicBezTo>
                    <a:pt x="12" y="37"/>
                    <a:pt x="0" y="32"/>
                    <a:pt x="0" y="27"/>
                  </a:cubicBezTo>
                  <a:cubicBezTo>
                    <a:pt x="0" y="21"/>
                    <a:pt x="0" y="21"/>
                    <a:pt x="0" y="21"/>
                  </a:cubicBezTo>
                  <a:cubicBezTo>
                    <a:pt x="6" y="25"/>
                    <a:pt x="16" y="27"/>
                    <a:pt x="27" y="27"/>
                  </a:cubicBezTo>
                  <a:cubicBezTo>
                    <a:pt x="38" y="27"/>
                    <a:pt x="49" y="25"/>
                    <a:pt x="55" y="21"/>
                  </a:cubicBezTo>
                  <a:close/>
                  <a:moveTo>
                    <a:pt x="55" y="35"/>
                  </a:moveTo>
                  <a:cubicBezTo>
                    <a:pt x="55" y="41"/>
                    <a:pt x="55" y="41"/>
                    <a:pt x="55" y="41"/>
                  </a:cubicBezTo>
                  <a:cubicBezTo>
                    <a:pt x="55" y="46"/>
                    <a:pt x="42" y="50"/>
                    <a:pt x="27" y="50"/>
                  </a:cubicBezTo>
                  <a:cubicBezTo>
                    <a:pt x="12" y="50"/>
                    <a:pt x="0" y="46"/>
                    <a:pt x="0" y="41"/>
                  </a:cubicBezTo>
                  <a:cubicBezTo>
                    <a:pt x="0" y="35"/>
                    <a:pt x="0" y="35"/>
                    <a:pt x="0" y="35"/>
                  </a:cubicBezTo>
                  <a:cubicBezTo>
                    <a:pt x="6" y="39"/>
                    <a:pt x="16" y="41"/>
                    <a:pt x="27" y="41"/>
                  </a:cubicBezTo>
                  <a:cubicBezTo>
                    <a:pt x="38" y="41"/>
                    <a:pt x="49" y="39"/>
                    <a:pt x="55" y="35"/>
                  </a:cubicBezTo>
                  <a:close/>
                  <a:moveTo>
                    <a:pt x="55" y="49"/>
                  </a:moveTo>
                  <a:cubicBezTo>
                    <a:pt x="55" y="55"/>
                    <a:pt x="55" y="55"/>
                    <a:pt x="55" y="55"/>
                  </a:cubicBezTo>
                  <a:cubicBezTo>
                    <a:pt x="55" y="60"/>
                    <a:pt x="42" y="64"/>
                    <a:pt x="27" y="64"/>
                  </a:cubicBezTo>
                  <a:cubicBezTo>
                    <a:pt x="12" y="64"/>
                    <a:pt x="0" y="60"/>
                    <a:pt x="0" y="55"/>
                  </a:cubicBezTo>
                  <a:cubicBezTo>
                    <a:pt x="0" y="49"/>
                    <a:pt x="0" y="49"/>
                    <a:pt x="0" y="49"/>
                  </a:cubicBezTo>
                  <a:cubicBezTo>
                    <a:pt x="6" y="53"/>
                    <a:pt x="16" y="55"/>
                    <a:pt x="27" y="55"/>
                  </a:cubicBezTo>
                  <a:cubicBezTo>
                    <a:pt x="38" y="55"/>
                    <a:pt x="49" y="53"/>
                    <a:pt x="55" y="49"/>
                  </a:cubicBezTo>
                  <a:close/>
                </a:path>
              </a:pathLst>
            </a:custGeom>
            <a:solidFill>
              <a:srgbClr val="4C4DE6"/>
            </a:solidFill>
            <a:ln>
              <a:noFill/>
            </a:ln>
          </p:spPr>
          <p:txBody>
            <a:bodyPr/>
            <a:lstStyle/>
            <a:p>
              <a:endParaRPr lang="en-US" dirty="0"/>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par>
                                <p:cTn id="8" presetID="10" presetClass="entr" presetSubtype="0" fill="hold" nodeType="withEffect">
                                  <p:stCondLst>
                                    <p:cond delay="25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500"/>
                                        <p:tgtEl>
                                          <p:spTgt spid="25"/>
                                        </p:tgtEl>
                                      </p:cBhvr>
                                    </p:animEffect>
                                  </p:childTnLst>
                                </p:cTn>
                              </p:par>
                              <p:par>
                                <p:cTn id="11" presetID="10" presetClass="entr" presetSubtype="0" fill="hold" nodeType="withEffect">
                                  <p:stCondLst>
                                    <p:cond delay="75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par>
                                <p:cTn id="14" presetID="10" presetClass="entr" presetSubtype="0" fill="hold" nodeType="withEffect">
                                  <p:stCondLst>
                                    <p:cond delay="100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22" presetClass="entr" presetSubtype="8" fill="hold" nodeType="withEffect">
                                  <p:stCondLst>
                                    <p:cond delay="1500"/>
                                  </p:stCondLst>
                                  <p:childTnLst>
                                    <p:set>
                                      <p:cBhvr>
                                        <p:cTn id="18" dur="1" fill="hold">
                                          <p:stCondLst>
                                            <p:cond delay="0"/>
                                          </p:stCondLst>
                                        </p:cTn>
                                        <p:tgtEl>
                                          <p:spTgt spid="14"/>
                                        </p:tgtEl>
                                        <p:attrNameLst>
                                          <p:attrName>style.visibility</p:attrName>
                                        </p:attrNameLst>
                                      </p:cBhvr>
                                      <p:to>
                                        <p:strVal val="visible"/>
                                      </p:to>
                                    </p:set>
                                    <p:animEffect transition="in" filter="wipe(left)">
                                      <p:cBhvr>
                                        <p:cTn id="19" dur="500"/>
                                        <p:tgtEl>
                                          <p:spTgt spid="14"/>
                                        </p:tgtEl>
                                      </p:cBhvr>
                                    </p:animEffect>
                                  </p:childTnLst>
                                </p:cTn>
                              </p:par>
                              <p:par>
                                <p:cTn id="20" presetID="22" presetClass="entr" presetSubtype="8" fill="hold" nodeType="withEffect">
                                  <p:stCondLst>
                                    <p:cond delay="1750"/>
                                  </p:stCondLst>
                                  <p:childTnLst>
                                    <p:set>
                                      <p:cBhvr>
                                        <p:cTn id="21" dur="1" fill="hold">
                                          <p:stCondLst>
                                            <p:cond delay="0"/>
                                          </p:stCondLst>
                                        </p:cTn>
                                        <p:tgtEl>
                                          <p:spTgt spid="19"/>
                                        </p:tgtEl>
                                        <p:attrNameLst>
                                          <p:attrName>style.visibility</p:attrName>
                                        </p:attrNameLst>
                                      </p:cBhvr>
                                      <p:to>
                                        <p:strVal val="visible"/>
                                      </p:to>
                                    </p:set>
                                    <p:animEffect transition="in" filter="wipe(left)">
                                      <p:cBhvr>
                                        <p:cTn id="22" dur="500"/>
                                        <p:tgtEl>
                                          <p:spTgt spid="19"/>
                                        </p:tgtEl>
                                      </p:cBhvr>
                                    </p:animEffect>
                                  </p:childTnLst>
                                </p:cTn>
                              </p:par>
                              <p:par>
                                <p:cTn id="23" presetID="10" presetClass="entr" presetSubtype="0" fill="hold" nodeType="withEffect">
                                  <p:stCondLst>
                                    <p:cond delay="200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500"/>
                                        <p:tgtEl>
                                          <p:spTgt spid="29"/>
                                        </p:tgtEl>
                                      </p:cBhvr>
                                    </p:animEffect>
                                  </p:childTnLst>
                                </p:cTn>
                              </p:par>
                              <p:par>
                                <p:cTn id="26" presetID="10" presetClass="entr" presetSubtype="0" fill="hold" nodeType="withEffect">
                                  <p:stCondLst>
                                    <p:cond delay="2250"/>
                                  </p:stCondLst>
                                  <p:childTnLst>
                                    <p:set>
                                      <p:cBhvr>
                                        <p:cTn id="27" dur="1" fill="hold">
                                          <p:stCondLst>
                                            <p:cond delay="0"/>
                                          </p:stCondLst>
                                        </p:cTn>
                                        <p:tgtEl>
                                          <p:spTgt spid="32"/>
                                        </p:tgtEl>
                                        <p:attrNameLst>
                                          <p:attrName>style.visibility</p:attrName>
                                        </p:attrNameLst>
                                      </p:cBhvr>
                                      <p:to>
                                        <p:strVal val="visible"/>
                                      </p:to>
                                    </p:set>
                                    <p:animEffect transition="in" filter="fade">
                                      <p:cBhvr>
                                        <p:cTn id="28" dur="500"/>
                                        <p:tgtEl>
                                          <p:spTgt spid="32"/>
                                        </p:tgtEl>
                                      </p:cBhvr>
                                    </p:animEffect>
                                  </p:childTnLst>
                                </p:cTn>
                              </p:par>
                              <p:par>
                                <p:cTn id="29" presetID="10" presetClass="entr" presetSubtype="0" fill="hold" nodeType="withEffect">
                                  <p:stCondLst>
                                    <p:cond delay="225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499517" y="0"/>
            <a:ext cx="9057032" cy="6858000"/>
          </a:xfrm>
          <a:prstGeom prst="rect">
            <a:avLst/>
          </a:prstGeom>
        </p:spPr>
      </p:pic>
      <p:sp>
        <p:nvSpPr>
          <p:cNvPr id="2" name="TextBox 4"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txBox="1"/>
          <p:nvPr/>
        </p:nvSpPr>
        <p:spPr>
          <a:xfrm>
            <a:off x="1474521" y="1630195"/>
            <a:ext cx="3840430" cy="1323439"/>
          </a:xfrm>
          <a:prstGeom prst="rect">
            <a:avLst/>
          </a:prstGeom>
          <a:noFill/>
        </p:spPr>
        <p:txBody>
          <a:bodyPr wrap="square" rtlCol="0" anchor="t">
            <a:spAutoFit/>
          </a:bodyPr>
          <a:lstStyle/>
          <a:p>
            <a:r>
              <a:rPr lang="en-US" altLang="zh-CN" sz="4000" dirty="0">
                <a:latin typeface="方正兰亭超细黑简体" panose="02000000000000000000" pitchFamily="2" charset="-122"/>
                <a:ea typeface="方正兰亭超细黑简体" panose="02000000000000000000" pitchFamily="2" charset="-122"/>
              </a:rPr>
              <a:t>5G</a:t>
            </a:r>
            <a:r>
              <a:rPr lang="zh-CN" altLang="en-US" sz="4000" dirty="0">
                <a:latin typeface="方正兰亭超细黑简体" panose="02000000000000000000" pitchFamily="2" charset="-122"/>
                <a:ea typeface="方正兰亭超细黑简体" panose="02000000000000000000" pitchFamily="2" charset="-122"/>
              </a:rPr>
              <a:t>时代</a:t>
            </a:r>
            <a:endParaRPr lang="en-US" altLang="zh-CN" sz="4000" dirty="0">
              <a:latin typeface="方正兰亭超细黑简体" panose="02000000000000000000" pitchFamily="2" charset="-122"/>
              <a:ea typeface="方正兰亭超细黑简体" panose="02000000000000000000" pitchFamily="2" charset="-122"/>
            </a:endParaRPr>
          </a:p>
          <a:p>
            <a:r>
              <a:rPr lang="zh-CN" altLang="en-US" sz="4000" dirty="0">
                <a:latin typeface="方正兰亭超细黑简体" panose="02000000000000000000" pitchFamily="2" charset="-122"/>
                <a:ea typeface="方正兰亭超细黑简体" panose="02000000000000000000" pitchFamily="2" charset="-122"/>
              </a:rPr>
              <a:t>科技</a:t>
            </a:r>
            <a:endParaRPr lang="en-US" altLang="zh-CN" sz="4000" dirty="0">
              <a:latin typeface="方正兰亭超细黑简体" panose="02000000000000000000" pitchFamily="2" charset="-122"/>
              <a:ea typeface="方正兰亭超细黑简体" panose="02000000000000000000" pitchFamily="2" charset="-122"/>
            </a:endParaRPr>
          </a:p>
        </p:txBody>
      </p:sp>
      <p:grpSp>
        <p:nvGrpSpPr>
          <p:cNvPr id="3" name="Group 1"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474520" y="3270905"/>
            <a:ext cx="2429823" cy="2096604"/>
            <a:chOff x="1474520" y="3270905"/>
            <a:chExt cx="2429823" cy="2096604"/>
          </a:xfrm>
        </p:grpSpPr>
        <p:sp>
          <p:nvSpPr>
            <p:cNvPr id="4" name="Rectangle 5"/>
            <p:cNvSpPr/>
            <p:nvPr/>
          </p:nvSpPr>
          <p:spPr>
            <a:xfrm>
              <a:off x="1474521" y="4074847"/>
              <a:ext cx="2429822" cy="1292662"/>
            </a:xfrm>
            <a:prstGeom prst="rect">
              <a:avLst/>
            </a:prstGeom>
          </p:spPr>
          <p:txBody>
            <a:bodyPr wrap="square">
              <a:spAutoFit/>
            </a:bodyPr>
            <a:lstStyle/>
            <a:p>
              <a:pPr algn="just">
                <a:lnSpc>
                  <a:spcPct val="130000"/>
                </a:lnSpc>
              </a:pPr>
              <a:r>
                <a:rPr lang="id-ID" sz="12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DJs flock by when MTV ax quiz prog. Junk MTV quiz graced by fox whelps. Bawds jog, flick quartz, </a:t>
              </a:r>
              <a:endParaRPr lang="id-ID" sz="1200" dirty="0">
                <a:solidFill>
                  <a:schemeClr val="bg1">
                    <a:lumMod val="65000"/>
                  </a:schemeClr>
                </a:solidFill>
                <a:latin typeface="Segoe UI Light" panose="020B0502040204020203" pitchFamily="34" charset="0"/>
                <a:cs typeface="Segoe UI Light" panose="020B0502040204020203" pitchFamily="34" charset="0"/>
              </a:endParaRPr>
            </a:p>
          </p:txBody>
        </p:sp>
        <p:sp>
          <p:nvSpPr>
            <p:cNvPr id="5" name="TextBox 6"/>
            <p:cNvSpPr txBox="1"/>
            <p:nvPr/>
          </p:nvSpPr>
          <p:spPr>
            <a:xfrm>
              <a:off x="1474520" y="3270905"/>
              <a:ext cx="2231205" cy="707886"/>
            </a:xfrm>
            <a:prstGeom prst="rect">
              <a:avLst/>
            </a:prstGeom>
            <a:noFill/>
          </p:spPr>
          <p:txBody>
            <a:bodyPr wrap="square" rtlCol="0" anchor="t">
              <a:spAutoFit/>
            </a:bodyPr>
            <a:lstStyle/>
            <a:p>
              <a:r>
                <a:rPr lang="en-US" sz="2000" dirty="0">
                  <a:solidFill>
                    <a:schemeClr val="tx1">
                      <a:lumMod val="65000"/>
                      <a:lumOff val="35000"/>
                    </a:schemeClr>
                  </a:solidFill>
                  <a:latin typeface="Montserrat" panose="00000500000000000000" pitchFamily="2" charset="0"/>
                </a:rPr>
                <a:t>Your text goes here</a:t>
              </a:r>
              <a:endParaRPr lang="en-US" sz="2000" dirty="0">
                <a:solidFill>
                  <a:schemeClr val="tx1">
                    <a:lumMod val="65000"/>
                    <a:lumOff val="35000"/>
                  </a:schemeClr>
                </a:solidFill>
                <a:latin typeface="Montserrat" panose="00000500000000000000" pitchFamily="2" charset="0"/>
              </a:endParaRPr>
            </a:p>
          </p:txBody>
        </p:sp>
      </p:grpSp>
      <p:grpSp>
        <p:nvGrpSpPr>
          <p:cNvPr id="7" name="Group 2"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8205922" y="1356411"/>
            <a:ext cx="3185527" cy="2072589"/>
            <a:chOff x="4383222" y="3215015"/>
            <a:chExt cx="3185527" cy="2072589"/>
          </a:xfrm>
        </p:grpSpPr>
        <p:sp>
          <p:nvSpPr>
            <p:cNvPr id="8" name="Rounded Rectangle 3"/>
            <p:cNvSpPr/>
            <p:nvPr/>
          </p:nvSpPr>
          <p:spPr>
            <a:xfrm>
              <a:off x="4383222" y="3215015"/>
              <a:ext cx="3185527" cy="2072589"/>
            </a:xfrm>
            <a:prstGeom prst="roundRect">
              <a:avLst>
                <a:gd name="adj" fmla="val 5729"/>
              </a:avLst>
            </a:prstGeom>
            <a:solidFill>
              <a:schemeClr val="bg1"/>
            </a:solidFill>
            <a:ln>
              <a:noFill/>
            </a:ln>
            <a:effectLst>
              <a:outerShdw blurRad="1270000" dist="342900" dir="5400000" algn="t"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4611556" y="3398103"/>
              <a:ext cx="1528076" cy="830997"/>
            </a:xfrm>
            <a:prstGeom prst="rect">
              <a:avLst/>
            </a:prstGeom>
            <a:noFill/>
          </p:spPr>
          <p:txBody>
            <a:bodyPr wrap="square" rtlCol="0" anchor="t">
              <a:spAutoFit/>
            </a:bodyPr>
            <a:lstStyle/>
            <a:p>
              <a:r>
                <a:rPr lang="en-US" sz="4800" dirty="0">
                  <a:solidFill>
                    <a:srgbClr val="F37FE9"/>
                  </a:solidFill>
                  <a:latin typeface="Montserrat" panose="00000500000000000000" pitchFamily="2" charset="0"/>
                </a:rPr>
                <a:t>40</a:t>
              </a:r>
              <a:r>
                <a:rPr lang="en-US" sz="4800" baseline="30000" dirty="0">
                  <a:solidFill>
                    <a:srgbClr val="F37FE9"/>
                  </a:solidFill>
                  <a:latin typeface="Montserrat" panose="00000500000000000000" pitchFamily="2" charset="0"/>
                </a:rPr>
                <a:t>%</a:t>
              </a:r>
              <a:endParaRPr lang="en-US" sz="4800" baseline="30000" dirty="0">
                <a:solidFill>
                  <a:srgbClr val="F37FE9"/>
                </a:solidFill>
                <a:latin typeface="Montserrat" panose="00000500000000000000" pitchFamily="2" charset="0"/>
              </a:endParaRPr>
            </a:p>
          </p:txBody>
        </p:sp>
        <p:grpSp>
          <p:nvGrpSpPr>
            <p:cNvPr id="10" name="Group 10"/>
            <p:cNvGrpSpPr/>
            <p:nvPr/>
          </p:nvGrpSpPr>
          <p:grpSpPr>
            <a:xfrm>
              <a:off x="6557693" y="3387122"/>
              <a:ext cx="692054" cy="692054"/>
              <a:chOff x="6408420" y="3336909"/>
              <a:chExt cx="914400" cy="914400"/>
            </a:xfrm>
          </p:grpSpPr>
          <p:sp>
            <p:nvSpPr>
              <p:cNvPr id="12" name="Oval 7"/>
              <p:cNvSpPr/>
              <p:nvPr/>
            </p:nvSpPr>
            <p:spPr>
              <a:xfrm>
                <a:off x="6408420" y="3336909"/>
                <a:ext cx="914400" cy="9144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99"/>
              <p:cNvSpPr>
                <a:spLocks noEditPoints="1"/>
              </p:cNvSpPr>
              <p:nvPr/>
            </p:nvSpPr>
            <p:spPr bwMode="auto">
              <a:xfrm>
                <a:off x="6591300" y="3540537"/>
                <a:ext cx="548640" cy="507144"/>
              </a:xfrm>
              <a:custGeom>
                <a:avLst/>
                <a:gdLst>
                  <a:gd name="T0" fmla="*/ 200 w 200"/>
                  <a:gd name="T1" fmla="*/ 0 h 184"/>
                  <a:gd name="T2" fmla="*/ 0 w 200"/>
                  <a:gd name="T3" fmla="*/ 74 h 184"/>
                  <a:gd name="T4" fmla="*/ 64 w 200"/>
                  <a:gd name="T5" fmla="*/ 123 h 184"/>
                  <a:gd name="T6" fmla="*/ 64 w 200"/>
                  <a:gd name="T7" fmla="*/ 154 h 184"/>
                  <a:gd name="T8" fmla="*/ 65 w 200"/>
                  <a:gd name="T9" fmla="*/ 156 h 184"/>
                  <a:gd name="T10" fmla="*/ 65 w 200"/>
                  <a:gd name="T11" fmla="*/ 157 h 184"/>
                  <a:gd name="T12" fmla="*/ 69 w 200"/>
                  <a:gd name="T13" fmla="*/ 159 h 184"/>
                  <a:gd name="T14" fmla="*/ 71 w 200"/>
                  <a:gd name="T15" fmla="*/ 158 h 184"/>
                  <a:gd name="T16" fmla="*/ 93 w 200"/>
                  <a:gd name="T17" fmla="*/ 144 h 184"/>
                  <a:gd name="T18" fmla="*/ 147 w 200"/>
                  <a:gd name="T19" fmla="*/ 184 h 184"/>
                  <a:gd name="T20" fmla="*/ 200 w 200"/>
                  <a:gd name="T21" fmla="*/ 0 h 184"/>
                  <a:gd name="T22" fmla="*/ 178 w 200"/>
                  <a:gd name="T23" fmla="*/ 17 h 184"/>
                  <a:gd name="T24" fmla="*/ 70 w 200"/>
                  <a:gd name="T25" fmla="*/ 117 h 184"/>
                  <a:gd name="T26" fmla="*/ 17 w 200"/>
                  <a:gd name="T27" fmla="*/ 77 h 184"/>
                  <a:gd name="T28" fmla="*/ 178 w 200"/>
                  <a:gd name="T29" fmla="*/ 17 h 184"/>
                  <a:gd name="T30" fmla="*/ 72 w 200"/>
                  <a:gd name="T31" fmla="*/ 148 h 184"/>
                  <a:gd name="T32" fmla="*/ 72 w 200"/>
                  <a:gd name="T33" fmla="*/ 129 h 184"/>
                  <a:gd name="T34" fmla="*/ 87 w 200"/>
                  <a:gd name="T35" fmla="*/ 139 h 184"/>
                  <a:gd name="T36" fmla="*/ 72 w 200"/>
                  <a:gd name="T37" fmla="*/ 148 h 184"/>
                  <a:gd name="T38" fmla="*/ 77 w 200"/>
                  <a:gd name="T39" fmla="*/ 122 h 184"/>
                  <a:gd name="T40" fmla="*/ 186 w 200"/>
                  <a:gd name="T41" fmla="*/ 21 h 184"/>
                  <a:gd name="T42" fmla="*/ 142 w 200"/>
                  <a:gd name="T43" fmla="*/ 171 h 184"/>
                  <a:gd name="T44" fmla="*/ 77 w 200"/>
                  <a:gd name="T45" fmla="*/ 122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0" h="184">
                    <a:moveTo>
                      <a:pt x="200" y="0"/>
                    </a:moveTo>
                    <a:cubicBezTo>
                      <a:pt x="0" y="74"/>
                      <a:pt x="0" y="74"/>
                      <a:pt x="0" y="74"/>
                    </a:cubicBezTo>
                    <a:cubicBezTo>
                      <a:pt x="64" y="123"/>
                      <a:pt x="64" y="123"/>
                      <a:pt x="64" y="123"/>
                    </a:cubicBezTo>
                    <a:cubicBezTo>
                      <a:pt x="64" y="154"/>
                      <a:pt x="64" y="154"/>
                      <a:pt x="64" y="154"/>
                    </a:cubicBezTo>
                    <a:cubicBezTo>
                      <a:pt x="64" y="155"/>
                      <a:pt x="65" y="156"/>
                      <a:pt x="65" y="156"/>
                    </a:cubicBezTo>
                    <a:cubicBezTo>
                      <a:pt x="65" y="156"/>
                      <a:pt x="65" y="157"/>
                      <a:pt x="65" y="157"/>
                    </a:cubicBezTo>
                    <a:cubicBezTo>
                      <a:pt x="66" y="158"/>
                      <a:pt x="67" y="159"/>
                      <a:pt x="69" y="159"/>
                    </a:cubicBezTo>
                    <a:cubicBezTo>
                      <a:pt x="69" y="159"/>
                      <a:pt x="70" y="159"/>
                      <a:pt x="71" y="158"/>
                    </a:cubicBezTo>
                    <a:cubicBezTo>
                      <a:pt x="93" y="144"/>
                      <a:pt x="93" y="144"/>
                      <a:pt x="93" y="144"/>
                    </a:cubicBezTo>
                    <a:cubicBezTo>
                      <a:pt x="147" y="184"/>
                      <a:pt x="147" y="184"/>
                      <a:pt x="147" y="184"/>
                    </a:cubicBezTo>
                    <a:lnTo>
                      <a:pt x="200" y="0"/>
                    </a:lnTo>
                    <a:close/>
                    <a:moveTo>
                      <a:pt x="178" y="17"/>
                    </a:moveTo>
                    <a:cubicBezTo>
                      <a:pt x="70" y="117"/>
                      <a:pt x="70" y="117"/>
                      <a:pt x="70" y="117"/>
                    </a:cubicBezTo>
                    <a:cubicBezTo>
                      <a:pt x="17" y="77"/>
                      <a:pt x="17" y="77"/>
                      <a:pt x="17" y="77"/>
                    </a:cubicBezTo>
                    <a:lnTo>
                      <a:pt x="178" y="17"/>
                    </a:lnTo>
                    <a:close/>
                    <a:moveTo>
                      <a:pt x="72" y="148"/>
                    </a:moveTo>
                    <a:cubicBezTo>
                      <a:pt x="72" y="129"/>
                      <a:pt x="72" y="129"/>
                      <a:pt x="72" y="129"/>
                    </a:cubicBezTo>
                    <a:cubicBezTo>
                      <a:pt x="87" y="139"/>
                      <a:pt x="87" y="139"/>
                      <a:pt x="87" y="139"/>
                    </a:cubicBezTo>
                    <a:lnTo>
                      <a:pt x="72" y="148"/>
                    </a:lnTo>
                    <a:close/>
                    <a:moveTo>
                      <a:pt x="77" y="122"/>
                    </a:moveTo>
                    <a:cubicBezTo>
                      <a:pt x="186" y="21"/>
                      <a:pt x="186" y="21"/>
                      <a:pt x="186" y="21"/>
                    </a:cubicBezTo>
                    <a:cubicBezTo>
                      <a:pt x="142" y="171"/>
                      <a:pt x="142" y="171"/>
                      <a:pt x="142" y="171"/>
                    </a:cubicBezTo>
                    <a:lnTo>
                      <a:pt x="77" y="122"/>
                    </a:lnTo>
                    <a:close/>
                  </a:path>
                </a:pathLst>
              </a:custGeom>
              <a:solidFill>
                <a:srgbClr val="F37FE9"/>
              </a:solidFill>
              <a:ln>
                <a:noFill/>
              </a:ln>
            </p:spPr>
            <p:txBody>
              <a:bodyPr vert="horz" wrap="square" lIns="91440" tIns="45720" rIns="91440" bIns="45720" numCol="1" anchor="t" anchorCtr="0" compatLnSpc="1"/>
              <a:lstStyle/>
              <a:p>
                <a:endParaRPr lang="en-US"/>
              </a:p>
            </p:txBody>
          </p:sp>
        </p:grpSp>
        <p:sp>
          <p:nvSpPr>
            <p:cNvPr id="11" name="Rectangle 12"/>
            <p:cNvSpPr/>
            <p:nvPr/>
          </p:nvSpPr>
          <p:spPr>
            <a:xfrm>
              <a:off x="4643414" y="4223066"/>
              <a:ext cx="2709886" cy="812530"/>
            </a:xfrm>
            <a:prstGeom prst="rect">
              <a:avLst/>
            </a:prstGeom>
          </p:spPr>
          <p:txBody>
            <a:bodyPr wrap="square">
              <a:spAutoFit/>
            </a:bodyPr>
            <a:lstStyle/>
            <a:p>
              <a:pPr algn="just">
                <a:lnSpc>
                  <a:spcPct val="130000"/>
                </a:lnSpc>
              </a:pPr>
              <a:r>
                <a:rPr lang="id-ID" sz="12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DJs flock by when MTV ax quiz prog. </a:t>
              </a:r>
              <a:endParaRPr lang="id-ID" sz="1200" dirty="0">
                <a:solidFill>
                  <a:schemeClr val="bg1">
                    <a:lumMod val="65000"/>
                  </a:schemeClr>
                </a:solidFill>
                <a:latin typeface="Segoe UI Light" panose="020B0502040204020203" pitchFamily="34" charset="0"/>
                <a:cs typeface="Segoe UI Light" panose="020B0502040204020203"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25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150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2" presetClass="entr" presetSubtype="4" decel="100000" fill="hold" nodeType="withEffect">
                                  <p:stCondLst>
                                    <p:cond delay="175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对象 2"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094" name="think-cell Slide" r:id="rId2" imgW="9525" imgH="9525" progId="TCLayout.ActiveDocument.1">
                  <p:embed/>
                </p:oleObj>
              </mc:Choice>
              <mc:Fallback>
                <p:oleObj name="think-cell Slide" r:id="rId2" imgW="9525" imgH="9525" progId="TCLayout.ActiveDocument.1">
                  <p:embed/>
                  <p:pic>
                    <p:nvPicPr>
                      <p:cNvPr id="0" name="对象 2" hidden="1"/>
                      <p:cNvPicPr/>
                      <p:nvPr/>
                    </p:nvPicPr>
                    <p:blipFill>
                      <a:blip r:embed="rId3"/>
                      <a:stretch>
                        <a:fillRect/>
                      </a:stretch>
                    </p:blipFill>
                    <p:spPr>
                      <a:xfrm>
                        <a:off x="1588" y="1588"/>
                        <a:ext cx="1588" cy="1588"/>
                      </a:xfrm>
                      <a:prstGeom prst="rect">
                        <a:avLst/>
                      </a:prstGeom>
                    </p:spPr>
                  </p:pic>
                </p:oleObj>
              </mc:Fallback>
            </mc:AlternateContent>
          </a:graphicData>
        </a:graphic>
      </p:graphicFrame>
      <p:sp>
        <p:nvSpPr>
          <p:cNvPr id="2" name="矩形 1" hidden="1"/>
          <p:cNvSpPr/>
          <p:nvPr>
            <p:custDataLst>
              <p:tags r:id="rId4"/>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lnSpc>
                <a:spcPct val="90000"/>
              </a:lnSpc>
              <a:spcBef>
                <a:spcPct val="0"/>
              </a:spcBef>
              <a:spcAft>
                <a:spcPct val="0"/>
              </a:spcAft>
            </a:pPr>
            <a:endParaRPr lang="en-US" altLang="zh-CN" sz="2400" dirty="0">
              <a:latin typeface="Arial" panose="020B0604020202020204" pitchFamily="34" charset="0"/>
              <a:ea typeface="微软雅黑" panose="020B0503020204020204" pitchFamily="34" charset="-122"/>
              <a:cs typeface="+mj-cs"/>
              <a:sym typeface="Arial" panose="020B0604020202020204" pitchFamily="34" charset="0"/>
            </a:endParaRPr>
          </a:p>
        </p:txBody>
      </p:sp>
      <p:sp>
        <p:nvSpPr>
          <p:cNvPr id="5" name="标题 4"/>
          <p:cNvSpPr>
            <a:spLocks noGrp="1"/>
          </p:cNvSpPr>
          <p:nvPr>
            <p:ph type="ctrTitle"/>
          </p:nvPr>
        </p:nvSpPr>
        <p:spPr/>
        <p:txBody>
          <a:bodyPr>
            <a:normAutofit/>
          </a:bodyPr>
          <a:lstStyle/>
          <a:p>
            <a:r>
              <a:rPr lang="zh-CN" altLang="en-US" sz="4400" dirty="0"/>
              <a:t>感谢</a:t>
            </a:r>
            <a:br>
              <a:rPr lang="en-US" altLang="zh-CN" sz="4400" dirty="0"/>
            </a:br>
            <a:r>
              <a:rPr lang="zh-CN" altLang="en-US" sz="4400" dirty="0"/>
              <a:t>您的耐心观看</a:t>
            </a:r>
            <a:endParaRPr lang="zh-CN" altLang="en-US" sz="4400" dirty="0"/>
          </a:p>
        </p:txBody>
      </p:sp>
      <p:sp>
        <p:nvSpPr>
          <p:cNvPr id="12" name="副标题 10"/>
          <p:cNvSpPr txBox="1"/>
          <p:nvPr/>
        </p:nvSpPr>
        <p:spPr>
          <a:xfrm>
            <a:off x="6405683" y="3659779"/>
            <a:ext cx="5087595" cy="558799"/>
          </a:xfrm>
          <a:prstGeom prst="rect">
            <a:avLst/>
          </a:prstGeom>
        </p:spPr>
        <p:txBody>
          <a:bodyPr/>
          <a:lstStyle>
            <a:lvl1pPr marL="228600" indent="-228600" algn="l" defTabSz="913765"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3765"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3765"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3765"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3765"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a:solidFill>
                  <a:schemeClr val="bg1"/>
                </a:solidFill>
              </a:rPr>
              <a:t>科技互联  智能时代  引领未来</a:t>
            </a:r>
            <a:endParaRPr lang="zh-CN" altLang="en-US" dirty="0">
              <a:solidFill>
                <a:schemeClr val="bg1"/>
              </a:solidFill>
            </a:endParaRPr>
          </a:p>
        </p:txBody>
      </p:sp>
      <p:pic>
        <p:nvPicPr>
          <p:cNvPr id="13" name="图片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85242" y="1398211"/>
            <a:ext cx="4074158" cy="226156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
</file>

<file path=ppt/tags/tag1.xml><?xml version="1.0" encoding="utf-8"?>
<p:tagLst xmlns:p="http://schemas.openxmlformats.org/presentationml/2006/main">
  <p:tag name="THINKCELLSHAPEDONOTDELETE" val="thinkcellActiveDocDoNotDelete"/>
</p:tagLst>
</file>

<file path=ppt/tags/tag2.xml><?xml version="1.0" encoding="utf-8"?>
<p:tagLst xmlns:p="http://schemas.openxmlformats.org/presentationml/2006/main">
  <p:tag name="THINKCELLSHAPEDONOTDELETE" val="tA6S0wzOvQ8a50SA42PUNRg"/>
</p:tagLst>
</file>

<file path=ppt/tags/tag3.xml><?xml version="1.0" encoding="utf-8"?>
<p:tagLst xmlns:p="http://schemas.openxmlformats.org/presentationml/2006/main">
  <p:tag name="THINKCELLSHAPEDONOTDELETE" val="thinkcellActiveDocDoNotDelete"/>
</p:tagLst>
</file>

<file path=ppt/tags/tag4.xml><?xml version="1.0" encoding="utf-8"?>
<p:tagLst xmlns:p="http://schemas.openxmlformats.org/presentationml/2006/main">
  <p:tag name="THINKCELLSHAPEDONOTDELETE" val="t1Smkff3fSzGMOuItfjj3Fw"/>
</p:tagLst>
</file>

<file path=ppt/theme/theme1.xml><?xml version="1.0" encoding="utf-8"?>
<a:theme xmlns:a="http://schemas.openxmlformats.org/drawingml/2006/main" name="主题5">
  <a:themeElements>
    <a:clrScheme name="房利美">
      <a:dk1>
        <a:srgbClr val="000000"/>
      </a:dk1>
      <a:lt1>
        <a:srgbClr val="FFFFFF"/>
      </a:lt1>
      <a:dk2>
        <a:srgbClr val="768394"/>
      </a:dk2>
      <a:lt2>
        <a:srgbClr val="F0F0F0"/>
      </a:lt2>
      <a:accent1>
        <a:srgbClr val="170C5A"/>
      </a:accent1>
      <a:accent2>
        <a:srgbClr val="4F5DCB"/>
      </a:accent2>
      <a:accent3>
        <a:srgbClr val="265989"/>
      </a:accent3>
      <a:accent4>
        <a:srgbClr val="41E7DF"/>
      </a:accent4>
      <a:accent5>
        <a:srgbClr val="757579"/>
      </a:accent5>
      <a:accent6>
        <a:srgbClr val="5C5E60"/>
      </a:accent6>
      <a:hlink>
        <a:srgbClr val="4276AA"/>
      </a:hlink>
      <a:folHlink>
        <a:srgbClr val="BFBFBF"/>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房利美">
    <a:dk1>
      <a:srgbClr val="000000"/>
    </a:dk1>
    <a:lt1>
      <a:srgbClr val="FFFFFF"/>
    </a:lt1>
    <a:dk2>
      <a:srgbClr val="768394"/>
    </a:dk2>
    <a:lt2>
      <a:srgbClr val="F0F0F0"/>
    </a:lt2>
    <a:accent1>
      <a:srgbClr val="170C5A"/>
    </a:accent1>
    <a:accent2>
      <a:srgbClr val="4F5DCB"/>
    </a:accent2>
    <a:accent3>
      <a:srgbClr val="265989"/>
    </a:accent3>
    <a:accent4>
      <a:srgbClr val="41E7DF"/>
    </a:accent4>
    <a:accent5>
      <a:srgbClr val="757579"/>
    </a:accent5>
    <a:accent6>
      <a:srgbClr val="5C5E60"/>
    </a:accent6>
    <a:hlink>
      <a:srgbClr val="4276AA"/>
    </a:hlink>
    <a:folHlink>
      <a:srgbClr val="BFBFBF"/>
    </a:folHlink>
  </a:clrScheme>
</a:themeOverride>
</file>

<file path=ppt/theme/themeOverride2.xml><?xml version="1.0" encoding="utf-8"?>
<a:themeOverride xmlns:a="http://schemas.openxmlformats.org/drawingml/2006/main">
  <a:clrScheme name="房利美">
    <a:dk1>
      <a:srgbClr val="000000"/>
    </a:dk1>
    <a:lt1>
      <a:srgbClr val="FFFFFF"/>
    </a:lt1>
    <a:dk2>
      <a:srgbClr val="768394"/>
    </a:dk2>
    <a:lt2>
      <a:srgbClr val="F0F0F0"/>
    </a:lt2>
    <a:accent1>
      <a:srgbClr val="170C5A"/>
    </a:accent1>
    <a:accent2>
      <a:srgbClr val="4F5DCB"/>
    </a:accent2>
    <a:accent3>
      <a:srgbClr val="265989"/>
    </a:accent3>
    <a:accent4>
      <a:srgbClr val="41E7DF"/>
    </a:accent4>
    <a:accent5>
      <a:srgbClr val="757579"/>
    </a:accent5>
    <a:accent6>
      <a:srgbClr val="5C5E60"/>
    </a:accent6>
    <a:hlink>
      <a:srgbClr val="4276AA"/>
    </a:hlink>
    <a:folHlink>
      <a:srgbClr val="BFBFBF"/>
    </a:folHlink>
  </a:clrScheme>
</a:themeOverride>
</file>

<file path=ppt/theme/themeOverride3.xml><?xml version="1.0" encoding="utf-8"?>
<a:themeOverride xmlns:a="http://schemas.openxmlformats.org/drawingml/2006/main">
  <a:clrScheme name="房利美">
    <a:dk1>
      <a:srgbClr val="000000"/>
    </a:dk1>
    <a:lt1>
      <a:srgbClr val="FFFFFF"/>
    </a:lt1>
    <a:dk2>
      <a:srgbClr val="768394"/>
    </a:dk2>
    <a:lt2>
      <a:srgbClr val="F0F0F0"/>
    </a:lt2>
    <a:accent1>
      <a:srgbClr val="170C5A"/>
    </a:accent1>
    <a:accent2>
      <a:srgbClr val="4F5DCB"/>
    </a:accent2>
    <a:accent3>
      <a:srgbClr val="265989"/>
    </a:accent3>
    <a:accent4>
      <a:srgbClr val="41E7DF"/>
    </a:accent4>
    <a:accent5>
      <a:srgbClr val="757579"/>
    </a:accent5>
    <a:accent6>
      <a:srgbClr val="5C5E60"/>
    </a:accent6>
    <a:hlink>
      <a:srgbClr val="4276AA"/>
    </a:hlink>
    <a:folHlink>
      <a:srgbClr val="BFBFBF"/>
    </a:folHlink>
  </a:clrScheme>
</a:themeOverride>
</file>

<file path=ppt/theme/themeOverride4.xml><?xml version="1.0" encoding="utf-8"?>
<a:themeOverride xmlns:a="http://schemas.openxmlformats.org/drawingml/2006/main">
  <a:clrScheme name="房利美">
    <a:dk1>
      <a:srgbClr val="000000"/>
    </a:dk1>
    <a:lt1>
      <a:srgbClr val="FFFFFF"/>
    </a:lt1>
    <a:dk2>
      <a:srgbClr val="768394"/>
    </a:dk2>
    <a:lt2>
      <a:srgbClr val="F0F0F0"/>
    </a:lt2>
    <a:accent1>
      <a:srgbClr val="170C5A"/>
    </a:accent1>
    <a:accent2>
      <a:srgbClr val="4F5DCB"/>
    </a:accent2>
    <a:accent3>
      <a:srgbClr val="265989"/>
    </a:accent3>
    <a:accent4>
      <a:srgbClr val="41E7DF"/>
    </a:accent4>
    <a:accent5>
      <a:srgbClr val="757579"/>
    </a:accent5>
    <a:accent6>
      <a:srgbClr val="5C5E60"/>
    </a:accent6>
    <a:hlink>
      <a:srgbClr val="4276AA"/>
    </a:hlink>
    <a:folHlink>
      <a:srgbClr val="BFBFBF"/>
    </a:folHlink>
  </a:clrScheme>
</a:themeOverride>
</file>

<file path=docProps/app.xml><?xml version="1.0" encoding="utf-8"?>
<Properties xmlns="http://schemas.openxmlformats.org/officeDocument/2006/extended-properties" xmlns:vt="http://schemas.openxmlformats.org/officeDocument/2006/docPropsVTypes">
  <Template>iSlide</Template>
  <TotalTime>0</TotalTime>
  <Words>5069</Words>
  <Application>WPS 演示</Application>
  <PresentationFormat>宽屏</PresentationFormat>
  <Paragraphs>236</Paragraphs>
  <Slides>24</Slides>
  <Notes>25</Notes>
  <HiddenSlides>0</HiddenSlides>
  <MMClips>0</MMClips>
  <ScaleCrop>false</ScaleCrop>
  <HeadingPairs>
    <vt:vector size="8" baseType="variant">
      <vt:variant>
        <vt:lpstr>已用的字体</vt:lpstr>
      </vt:variant>
      <vt:variant>
        <vt:i4>17</vt:i4>
      </vt:variant>
      <vt:variant>
        <vt:lpstr>主题</vt:lpstr>
      </vt:variant>
      <vt:variant>
        <vt:i4>1</vt:i4>
      </vt:variant>
      <vt:variant>
        <vt:lpstr>嵌入 OLE 服务器</vt:lpstr>
      </vt:variant>
      <vt:variant>
        <vt:i4>2</vt:i4>
      </vt:variant>
      <vt:variant>
        <vt:lpstr>幻灯片标题</vt:lpstr>
      </vt:variant>
      <vt:variant>
        <vt:i4>24</vt:i4>
      </vt:variant>
    </vt:vector>
  </HeadingPairs>
  <TitlesOfParts>
    <vt:vector size="44" baseType="lpstr">
      <vt:lpstr>Arial</vt:lpstr>
      <vt:lpstr>宋体</vt:lpstr>
      <vt:lpstr>Wingdings</vt:lpstr>
      <vt:lpstr>微软雅黑</vt:lpstr>
      <vt:lpstr>Segoe UI Light</vt:lpstr>
      <vt:lpstr>Montserrat</vt:lpstr>
      <vt:lpstr>方正兰亭超细黑简体</vt:lpstr>
      <vt:lpstr>Gill Sans</vt:lpstr>
      <vt:lpstr>Montserrat SemiBold</vt:lpstr>
      <vt:lpstr>Montserrat Medium</vt:lpstr>
      <vt:lpstr>Montserrat</vt:lpstr>
      <vt:lpstr>Arial Unicode MS</vt:lpstr>
      <vt:lpstr>Calibri</vt:lpstr>
      <vt:lpstr>Montserrat Light</vt:lpstr>
      <vt:lpstr>Segoe UI</vt:lpstr>
      <vt:lpstr>Segoe Print</vt:lpstr>
      <vt:lpstr>Gill Sans MT</vt:lpstr>
      <vt:lpstr>主题5</vt:lpstr>
      <vt:lpstr>TCLayout.ActiveDocument.1</vt:lpstr>
      <vt:lpstr>TCLayout.ActiveDocument.1</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感谢 您的耐心观看</vt:lpstr>
    </vt:vector>
  </TitlesOfParts>
  <LinksUpToDate>false</LinksUpToDate>
  <SharedDoc>false</SharedDoc>
  <HyperlinksChanged>false</HyperlinksChanged>
  <AppVersion>14.0000</AppVersion>
  <HyperlinkBase>https://www.islide.cc</HyperlinkBase>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拉普耶鲁</cp:lastModifiedBy>
  <cp:revision>3</cp:revision>
  <cp:lastPrinted>2018-09-20T16:00:00Z</cp:lastPrinted>
  <dcterms:created xsi:type="dcterms:W3CDTF">2018-12-09T09:56:00Z</dcterms:created>
  <dcterms:modified xsi:type="dcterms:W3CDTF">2019-01-03T06:00:02Z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Slide.Theme">
    <vt:lpwstr>48706f29-9ca0-418e-876d-de7b156ca083</vt:lpwstr>
  </property>
  <property fmtid="{D5CDD505-2E9C-101B-9397-08002B2CF9AE}" pid="3" name="KSOProductBuildVer">
    <vt:lpwstr>2052-11.1.0.8214</vt:lpwstr>
  </property>
</Properties>
</file>