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6"/>
  </p:notesMasterIdLst>
  <p:sldIdLst>
    <p:sldId id="256" r:id="rId2"/>
    <p:sldId id="265" r:id="rId3"/>
    <p:sldId id="266" r:id="rId4"/>
    <p:sldId id="261" r:id="rId5"/>
    <p:sldId id="259" r:id="rId6"/>
    <p:sldId id="257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embeddedFontLst>
    <p:embeddedFont>
      <p:font typeface="方正有猫在_GBK" charset="-122"/>
      <p:regular r:id="rId27"/>
    </p:embeddedFont>
    <p:embeddedFont>
      <p:font typeface="微软雅黑" pitchFamily="34" charset="-122"/>
      <p:regular r:id="rId28"/>
      <p:bold r:id="rId29"/>
    </p:embeddedFon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Impact" pitchFamily="34" charset="0"/>
      <p:regular r:id="rId34"/>
    </p:embeddedFont>
    <p:embeddedFont>
      <p:font typeface="Sitka Text" charset="0"/>
      <p:regular r:id="rId35"/>
      <p:bold r:id="rId36"/>
      <p:italic r:id="rId37"/>
      <p:boldItalic r:id="rId38"/>
    </p:embeddedFont>
    <p:embeddedFont>
      <p:font typeface="Open Sans" charset="0"/>
      <p:regular r:id="rId39"/>
      <p:bold r:id="rId40"/>
      <p:italic r:id="rId41"/>
      <p:boldItalic r:id="rId42"/>
    </p:embeddedFont>
    <p:embeddedFont>
      <p:font typeface="华文中宋" pitchFamily="2" charset="-122"/>
      <p:regular r:id="rId43"/>
    </p:embeddedFont>
    <p:embeddedFont>
      <p:font typeface="华文细黑" pitchFamily="2" charset="-122"/>
      <p:regular r:id="rId44"/>
    </p:embeddedFont>
    <p:embeddedFont>
      <p:font typeface="Ebrima" pitchFamily="2" charset="0"/>
      <p:regular r:id="rId45"/>
      <p:bold r:id="rId46"/>
    </p:embeddedFont>
    <p:embeddedFont>
      <p:font typeface="等线" charset="-122"/>
      <p:regular r:id="rId47"/>
      <p:bold r:id="rId48"/>
    </p:embeddedFont>
  </p:embeddedFontLst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首页" id="{314C4C9D-AE76-4E05-B037-5A5DB805C9BD}">
          <p14:sldIdLst>
            <p14:sldId id="256"/>
          </p14:sldIdLst>
        </p14:section>
        <p14:section name="目录页" id="{008E412F-DBDA-49D6-8F52-3723921DFE03}">
          <p14:sldIdLst>
            <p14:sldId id="265"/>
          </p14:sldIdLst>
        </p14:section>
        <p14:section name="过渡页" id="{8A3C5D5E-FAF1-4CC7-AAB2-6446E7D3DE63}">
          <p14:sldIdLst>
            <p14:sldId id="266"/>
          </p14:sldIdLst>
        </p14:section>
        <p14:section name="内页" id="{8D1A6813-68F6-49A0-A239-92955AC6E8C5}">
          <p14:sldIdLst>
            <p14:sldId id="261"/>
            <p14:sldId id="259"/>
            <p14:sldId id="257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结束页" id="{98773F69-2DDF-47CC-BD69-D575D8CAAC6E}">
          <p14:sldIdLst>
            <p14:sldId id="284"/>
          </p14:sldIdLst>
        </p14:section>
        <p14:section name="版权页" id="{C8AD3B51-1B7B-4E69-9180-4DEC6400FEC2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129" userDrawn="1">
          <p15:clr>
            <a:srgbClr val="A4A3A4"/>
          </p15:clr>
        </p15:guide>
        <p15:guide id="2" orient="horz" pos="4190" userDrawn="1">
          <p15:clr>
            <a:srgbClr val="A4A3A4"/>
          </p15:clr>
        </p15:guide>
        <p15:guide id="3" pos="230" userDrawn="1">
          <p15:clr>
            <a:srgbClr val="A4A3A4"/>
          </p15:clr>
        </p15:guide>
        <p15:guide id="4" pos="7449" userDrawn="1">
          <p15:clr>
            <a:srgbClr val="A4A3A4"/>
          </p15:clr>
        </p15:guide>
        <p15:guide id="5" orient="horz" pos="2568" userDrawn="1">
          <p15:clr>
            <a:srgbClr val="A4A3A4"/>
          </p15:clr>
        </p15:guide>
        <p15:guide id="6" orient="horz" pos="691" userDrawn="1">
          <p15:clr>
            <a:srgbClr val="A4A3A4"/>
          </p15:clr>
        </p15:guide>
        <p15:guide id="7" orient="horz" pos="4017" userDrawn="1">
          <p15:clr>
            <a:srgbClr val="A4A3A4"/>
          </p15:clr>
        </p15:guide>
        <p15:guide id="8" orient="horz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D74"/>
    <a:srgbClr val="FFFFFF"/>
    <a:srgbClr val="44BE9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96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18" autoAdjust="0"/>
  </p:normalViewPr>
  <p:slideViewPr>
    <p:cSldViewPr snapToGrid="0" showGuides="1">
      <p:cViewPr varScale="1">
        <p:scale>
          <a:sx n="71" d="100"/>
          <a:sy n="71" d="100"/>
        </p:scale>
        <p:origin x="-888" y="-102"/>
      </p:cViewPr>
      <p:guideLst>
        <p:guide orient="horz" pos="129"/>
        <p:guide orient="horz" pos="4190"/>
        <p:guide orient="horz" pos="2568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pPr/>
              <a:t>2018/1/22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 完成后关闭编辑母版即可。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224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4110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7248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6862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8388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1395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8652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38202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2644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787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4823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4865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1343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88897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8854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65027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7163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05684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69404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7057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0389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55590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97481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 完成后关闭编辑母版即可。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08091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2682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41538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88428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96259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植物, 鲜花, 花束&#10;&#10;已生成极高可信度的说明">
            <a:extLst>
              <a:ext uri="{FF2B5EF4-FFF2-40B4-BE49-F238E27FC236}">
                <a16:creationId xmlns:a16="http://schemas.microsoft.com/office/drawing/2014/main" xmlns="" id="{07797178-6A9C-4898-BAE4-B3C7A2F20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400" y="406400"/>
            <a:ext cx="1155700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5049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_矩形 1">
            <a:extLst>
              <a:ext uri="{FF2B5EF4-FFF2-40B4-BE49-F238E27FC236}">
                <a16:creationId xmlns:a16="http://schemas.microsoft.com/office/drawing/2014/main" xmlns="" id="{52628317-0CCC-43E6-A63D-DE2E96A2A581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7D155B7E-8720-4CD7-BB49-D0562EC47F36}"/>
              </a:ext>
            </a:extLst>
          </p:cNvPr>
          <p:cNvSpPr/>
          <p:nvPr userDrawn="1"/>
        </p:nvSpPr>
        <p:spPr>
          <a:xfrm>
            <a:off x="5079543" y="890588"/>
            <a:ext cx="2031325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zh-CN" sz="3600" b="0" dirty="0" err="1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版权声明</a:t>
            </a:r>
            <a:endParaRPr lang="en-US" altLang="zh-CN" sz="3600" b="0" dirty="0">
              <a:solidFill>
                <a:srgbClr val="FFFFF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6534FA3-E9C3-4234-8B60-3071E3EFFE03}"/>
              </a:ext>
            </a:extLst>
          </p:cNvPr>
          <p:cNvSpPr/>
          <p:nvPr userDrawn="1"/>
        </p:nvSpPr>
        <p:spPr>
          <a:xfrm>
            <a:off x="365124" y="1854012"/>
            <a:ext cx="11460162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zh-CN" sz="2400" dirty="0" err="1">
                <a:solidFill>
                  <a:srgbClr val="44BE9B"/>
                </a:solidFill>
                <a:latin typeface="+mn-lt"/>
                <a:cs typeface="+mn-ea"/>
                <a:sym typeface="+mn-lt"/>
              </a:rPr>
              <a:t>感谢您支持原创设计事业，支持设计版权产</a:t>
            </a:r>
            <a:r>
              <a:rPr lang="en-US" altLang="zh-CN" sz="2400" dirty="0">
                <a:solidFill>
                  <a:srgbClr val="44BE9B"/>
                </a:solidFill>
                <a:latin typeface="+mn-lt"/>
                <a:cs typeface="+mn-ea"/>
                <a:sym typeface="+mn-lt"/>
              </a:rPr>
              <a:t>！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B22DE9F6-2180-43C3-8788-F59E398AFCCE}"/>
              </a:ext>
            </a:extLst>
          </p:cNvPr>
          <p:cNvSpPr/>
          <p:nvPr userDrawn="1"/>
        </p:nvSpPr>
        <p:spPr>
          <a:xfrm>
            <a:off x="976709" y="2632770"/>
            <a:ext cx="10238582" cy="35394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        感谢您下载PPT千图网平台上提供的产品，为了您和千图网以及原创作者的利益，请勿复制、传播、销售，否则将承担法律责任！千图网将对作品进行维权，按照传播下载次数的十倍进行索取赔偿！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1、千图网网站出售的PPT模版是免版税类（RF：Royalty-free）正版受《中华人民共和国著作法》和《世界版权公约》的保护，作品的所有权、版权和著作权归千图网所有，您下载的是PPT模版素材使用权。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2、不得将千图网的PPT模版、PPT素材，本身用于再出售，或者出租、出借、转让、分销、发布或者作为礼物供他人使用，不得转授权、出卖、转让本协议或本协议中的权利。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3、禁止把作品纳入商标或服务标记。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4、禁止用户用下载格式在网上传播作品。或者作品可以让第三方单独付费或共享免费下载、或通过转移电话服务系统传播。</a:t>
            </a:r>
          </a:p>
        </p:txBody>
      </p:sp>
    </p:spTree>
    <p:extLst>
      <p:ext uri="{BB962C8B-B14F-4D97-AF65-F5344CB8AC3E}">
        <p14:creationId xmlns:p14="http://schemas.microsoft.com/office/powerpoint/2010/main" xmlns="" val="3774728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51208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Tm="2000">
        <p:cut/>
      </p:transition>
    </mc:Choice>
    <mc:Fallback>
      <p:transition advTm="2000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B9BEFEF-CCE9-4CB7-998D-811E30306E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204661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957A738-7329-4D90-9153-664A0177D82D}"/>
              </a:ext>
            </a:extLst>
          </p:cNvPr>
          <p:cNvSpPr/>
          <p:nvPr userDrawn="1"/>
        </p:nvSpPr>
        <p:spPr>
          <a:xfrm>
            <a:off x="371474" y="528640"/>
            <a:ext cx="11358559" cy="5800727"/>
          </a:xfrm>
          <a:prstGeom prst="rect">
            <a:avLst/>
          </a:prstGeom>
          <a:solidFill>
            <a:srgbClr val="FFFAEA"/>
          </a:solidFill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78" r:id="rId5"/>
    <p:sldLayoutId id="2147483677" r:id="rId6"/>
    <p:sldLayoutId id="2147483691" r:id="rId7"/>
  </p:sldLayoutIdLst>
  <mc:AlternateContent xmlns:mc="http://schemas.openxmlformats.org/markup-compatibility/2006">
    <mc:Choice xmlns:p14="http://schemas.microsoft.com/office/powerpoint/2010/main" xmlns="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1">
            <a:extLst>
              <a:ext uri="{FF2B5EF4-FFF2-40B4-BE49-F238E27FC236}">
                <a16:creationId xmlns:a16="http://schemas.microsoft.com/office/drawing/2014/main" xmlns="" id="{3A6BFF00-6C0D-4D5D-B29F-9EA4AC90F4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68" t="23165" r="59001" b="29643"/>
          <a:stretch/>
        </p:blipFill>
        <p:spPr>
          <a:xfrm>
            <a:off x="1201256" y="3092936"/>
            <a:ext cx="1781691" cy="3236431"/>
          </a:xfrm>
          <a:prstGeom prst="rect">
            <a:avLst/>
          </a:prstGeom>
        </p:spPr>
      </p:pic>
      <p:pic>
        <p:nvPicPr>
          <p:cNvPr id="33" name="2">
            <a:extLst>
              <a:ext uri="{FF2B5EF4-FFF2-40B4-BE49-F238E27FC236}">
                <a16:creationId xmlns:a16="http://schemas.microsoft.com/office/drawing/2014/main" xmlns="" id="{10C3D9B6-28CB-47C5-A15F-28AE55BE415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8248" y="658748"/>
            <a:ext cx="2285009" cy="1689955"/>
          </a:xfrm>
          <a:prstGeom prst="rect">
            <a:avLst/>
          </a:prstGeom>
        </p:spPr>
      </p:pic>
      <p:pic>
        <p:nvPicPr>
          <p:cNvPr id="35" name="3">
            <a:extLst>
              <a:ext uri="{FF2B5EF4-FFF2-40B4-BE49-F238E27FC236}">
                <a16:creationId xmlns:a16="http://schemas.microsoft.com/office/drawing/2014/main" xmlns="" id="{204A2E74-3B5D-4DFB-AD7C-F111CCF645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100" y="1503725"/>
            <a:ext cx="12192000" cy="4127500"/>
          </a:xfrm>
          <a:prstGeom prst="rect">
            <a:avLst/>
          </a:prstGeom>
        </p:spPr>
      </p:pic>
      <p:sp>
        <p:nvSpPr>
          <p:cNvPr id="36" name="4">
            <a:extLst>
              <a:ext uri="{FF2B5EF4-FFF2-40B4-BE49-F238E27FC236}">
                <a16:creationId xmlns:a16="http://schemas.microsoft.com/office/drawing/2014/main" xmlns="" id="{95564F08-0B00-4073-B48D-78AD53B0F786}"/>
              </a:ext>
            </a:extLst>
          </p:cNvPr>
          <p:cNvSpPr txBox="1"/>
          <p:nvPr/>
        </p:nvSpPr>
        <p:spPr>
          <a:xfrm>
            <a:off x="2847043" y="2518002"/>
            <a:ext cx="6643165" cy="7714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情人节活动策划婚礼策划</a:t>
            </a:r>
            <a:r>
              <a:rPr lang="en-US" altLang="zh-CN" sz="40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PPT</a:t>
            </a:r>
            <a:endParaRPr lang="zh-CN" altLang="en-US" sz="4000" dirty="0">
              <a:solidFill>
                <a:sysClr val="windowText" lastClr="000000"/>
              </a:solidFill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37" name="5">
            <a:extLst>
              <a:ext uri="{FF2B5EF4-FFF2-40B4-BE49-F238E27FC236}">
                <a16:creationId xmlns:a16="http://schemas.microsoft.com/office/drawing/2014/main" xmlns="" id="{84054B41-8273-4E21-BFC9-05CE8D9B2A91}"/>
              </a:ext>
            </a:extLst>
          </p:cNvPr>
          <p:cNvSpPr txBox="1"/>
          <p:nvPr/>
        </p:nvSpPr>
        <p:spPr>
          <a:xfrm>
            <a:off x="4223388" y="5910195"/>
            <a:ext cx="3416320" cy="4247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6">
            <a:extLst>
              <a:ext uri="{FF2B5EF4-FFF2-40B4-BE49-F238E27FC236}">
                <a16:creationId xmlns:a16="http://schemas.microsoft.com/office/drawing/2014/main" xmlns="" id="{D896C722-6370-4013-ADB4-852AAF4F0730}"/>
              </a:ext>
            </a:extLst>
          </p:cNvPr>
          <p:cNvSpPr/>
          <p:nvPr/>
        </p:nvSpPr>
        <p:spPr>
          <a:xfrm>
            <a:off x="2507452" y="3252916"/>
            <a:ext cx="73223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【嵐】芊柔体" panose="020B0604000101010104" pitchFamily="34" charset="-128"/>
              </a:rPr>
              <a:t>Lorem ipsum dolor sit amet, consectetuer adipiscing elit.Aenean commodo ligula eget dolor. Aenean massa. Cumsociis natoque penatibus et magnis dis parturient montes,nascetur ridiculus mus. </a:t>
            </a:r>
          </a:p>
        </p:txBody>
      </p:sp>
      <p:pic>
        <p:nvPicPr>
          <p:cNvPr id="39" name="杨洋 - 微微一笑很倾城">
            <a:hlinkClick r:id="" action="ppaction://media"/>
            <a:extLst>
              <a:ext uri="{FF2B5EF4-FFF2-40B4-BE49-F238E27FC236}">
                <a16:creationId xmlns:a16="http://schemas.microsoft.com/office/drawing/2014/main" xmlns="" id="{29F29B2F-1681-4409-AC64-A84675CA468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4330700" y="-1562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3030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video>
          </p:childTnLst>
        </p:cTn>
      </p:par>
    </p:tnLst>
    <p:bldLst>
      <p:bldP spid="36" grpId="0"/>
      <p:bldP spid="36" grpId="1"/>
      <p:bldP spid="37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169834" y="1063238"/>
            <a:ext cx="1045355" cy="1045355"/>
            <a:chOff x="5796335" y="1516843"/>
            <a:chExt cx="1343025" cy="1343025"/>
          </a:xfrm>
        </p:grpSpPr>
        <p:sp>
          <p:nvSpPr>
            <p:cNvPr id="9" name="菱形 8"/>
            <p:cNvSpPr/>
            <p:nvPr/>
          </p:nvSpPr>
          <p:spPr>
            <a:xfrm>
              <a:off x="5796335" y="1516843"/>
              <a:ext cx="1343025" cy="1343025"/>
            </a:xfrm>
            <a:prstGeom prst="diamond">
              <a:avLst/>
            </a:prstGeom>
            <a:solidFill>
              <a:srgbClr val="F699A2"/>
            </a:solidFill>
            <a:ln>
              <a:solidFill>
                <a:schemeClr val="bg1"/>
              </a:solidFill>
            </a:ln>
            <a:effectLst>
              <a:outerShdw blurRad="50800" dist="762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99A2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046365" y="1865189"/>
              <a:ext cx="842962" cy="672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0 1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7329490" y="1362952"/>
            <a:ext cx="4200524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【嵐】芊柔体" panose="020B0604000101010104" pitchFamily="34" charset="-128"/>
                <a:ea typeface="【嵐】芊柔体" panose="020B0604000101010104" pitchFamily="34" charset="-128"/>
                <a:cs typeface="【嵐】芊柔体" panose="020B0604000101010104" pitchFamily="34" charset="-128"/>
              </a:rPr>
              <a:t>ADD YOUR TITTLE HERE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6160690" y="2335205"/>
            <a:ext cx="1045355" cy="1045355"/>
            <a:chOff x="5796335" y="1516843"/>
            <a:chExt cx="1343025" cy="1343025"/>
          </a:xfrm>
        </p:grpSpPr>
        <p:sp>
          <p:nvSpPr>
            <p:cNvPr id="13" name="菱形 12"/>
            <p:cNvSpPr/>
            <p:nvPr/>
          </p:nvSpPr>
          <p:spPr>
            <a:xfrm>
              <a:off x="5796335" y="1516843"/>
              <a:ext cx="1343025" cy="1343025"/>
            </a:xfrm>
            <a:prstGeom prst="diamond">
              <a:avLst/>
            </a:prstGeom>
            <a:solidFill>
              <a:srgbClr val="F699A2"/>
            </a:solidFill>
            <a:ln>
              <a:solidFill>
                <a:schemeClr val="bg1"/>
              </a:solidFill>
            </a:ln>
            <a:effectLst>
              <a:outerShdw blurRad="50800" dist="762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99A2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046365" y="1865189"/>
              <a:ext cx="842962" cy="672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0 2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" name="矩形 23"/>
          <p:cNvSpPr>
            <a:spLocks noChangeArrowheads="1"/>
          </p:cNvSpPr>
          <p:nvPr/>
        </p:nvSpPr>
        <p:spPr bwMode="auto">
          <a:xfrm>
            <a:off x="7320346" y="2634919"/>
            <a:ext cx="3995356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【嵐】芊柔体" panose="020B0604000101010104" pitchFamily="34" charset="-128"/>
                <a:ea typeface="【嵐】芊柔体" panose="020B0604000101010104" pitchFamily="34" charset="-128"/>
                <a:cs typeface="【嵐】芊柔体" panose="020B0604000101010104" pitchFamily="34" charset="-128"/>
              </a:rPr>
              <a:t>ADD YOUR TITTLE HERE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6183308" y="3637795"/>
            <a:ext cx="1045355" cy="1045355"/>
            <a:chOff x="5796335" y="1516843"/>
            <a:chExt cx="1343025" cy="1343025"/>
          </a:xfrm>
        </p:grpSpPr>
        <p:sp>
          <p:nvSpPr>
            <p:cNvPr id="17" name="菱形 16"/>
            <p:cNvSpPr/>
            <p:nvPr/>
          </p:nvSpPr>
          <p:spPr>
            <a:xfrm>
              <a:off x="5796335" y="1516843"/>
              <a:ext cx="1343025" cy="1343025"/>
            </a:xfrm>
            <a:prstGeom prst="diamond">
              <a:avLst/>
            </a:prstGeom>
            <a:solidFill>
              <a:srgbClr val="F699A2"/>
            </a:solidFill>
            <a:ln>
              <a:solidFill>
                <a:schemeClr val="bg1"/>
              </a:solidFill>
            </a:ln>
            <a:effectLst>
              <a:outerShdw blurRad="50800" dist="762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99A2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046365" y="1865189"/>
              <a:ext cx="842962" cy="672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0 3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" name="矩形 23"/>
          <p:cNvSpPr>
            <a:spLocks noChangeArrowheads="1"/>
          </p:cNvSpPr>
          <p:nvPr/>
        </p:nvSpPr>
        <p:spPr bwMode="auto">
          <a:xfrm>
            <a:off x="7342964" y="3937509"/>
            <a:ext cx="3972738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【嵐】芊柔体" panose="020B0604000101010104" pitchFamily="34" charset="-128"/>
                <a:ea typeface="【嵐】芊柔体" panose="020B0604000101010104" pitchFamily="34" charset="-128"/>
                <a:cs typeface="【嵐】芊柔体" panose="020B0604000101010104" pitchFamily="34" charset="-128"/>
              </a:rPr>
              <a:t>ADD YOUR TITTLE HERE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174164" y="4909762"/>
            <a:ext cx="1045355" cy="1045355"/>
            <a:chOff x="5796335" y="1516843"/>
            <a:chExt cx="1343025" cy="1343025"/>
          </a:xfrm>
        </p:grpSpPr>
        <p:sp>
          <p:nvSpPr>
            <p:cNvPr id="21" name="菱形 20"/>
            <p:cNvSpPr/>
            <p:nvPr/>
          </p:nvSpPr>
          <p:spPr>
            <a:xfrm>
              <a:off x="5796335" y="1516843"/>
              <a:ext cx="1343025" cy="1343025"/>
            </a:xfrm>
            <a:prstGeom prst="diamond">
              <a:avLst/>
            </a:prstGeom>
            <a:solidFill>
              <a:srgbClr val="F699A2"/>
            </a:solidFill>
            <a:ln>
              <a:solidFill>
                <a:schemeClr val="bg1"/>
              </a:solidFill>
            </a:ln>
            <a:effectLst>
              <a:outerShdw blurRad="50800" dist="762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99A2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046365" y="1865189"/>
              <a:ext cx="842962" cy="672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0 4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矩形 23"/>
          <p:cNvSpPr>
            <a:spLocks noChangeArrowheads="1"/>
          </p:cNvSpPr>
          <p:nvPr/>
        </p:nvSpPr>
        <p:spPr bwMode="auto">
          <a:xfrm>
            <a:off x="7333820" y="5209476"/>
            <a:ext cx="3972738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【嵐】芊柔体" panose="020B0604000101010104" pitchFamily="34" charset="-128"/>
                <a:ea typeface="【嵐】芊柔体" panose="020B0604000101010104" pitchFamily="34" charset="-128"/>
                <a:cs typeface="【嵐】芊柔体" panose="020B0604000101010104" pitchFamily="34" charset="-128"/>
              </a:rPr>
              <a:t>ADD YOUR TITTLE HERE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79469" y="2257717"/>
            <a:ext cx="3686179" cy="1200329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【嵐】芊柔体" panose="020B0604000101010104" pitchFamily="34" charset="-128"/>
                <a:ea typeface="【嵐】芊柔体" panose="020B0604000101010104" pitchFamily="34" charset="-128"/>
                <a:cs typeface="【嵐】芊柔体" panose="020B0604000101010104" pitchFamily="34" charset="-128"/>
              </a:rPr>
              <a:t>CONTENT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【嵐】芊柔体" panose="020B0604000101010104" pitchFamily="34" charset="-128"/>
              <a:ea typeface="【嵐】芊柔体" panose="020B0604000101010104" pitchFamily="34" charset="-128"/>
              <a:cs typeface="【嵐】芊柔体" panose="020B0604000101010104" pitchFamily="34" charset="-128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70A8A692-E013-4F15-AF19-06CA0C885B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125" y="3119636"/>
            <a:ext cx="3153812" cy="320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650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000">
        <p14:doors dir="vert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75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75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75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75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9" grpId="0"/>
      <p:bldP spid="23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417092" y="1811775"/>
            <a:ext cx="1042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0 1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09900" y="2737198"/>
            <a:ext cx="5817927" cy="70788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ADD YOUR TITTLE HERE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9" name="矩形 23"/>
          <p:cNvSpPr>
            <a:spLocks noChangeArrowheads="1"/>
          </p:cNvSpPr>
          <p:nvPr/>
        </p:nvSpPr>
        <p:spPr bwMode="auto">
          <a:xfrm>
            <a:off x="3297774" y="3445084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Text" panose="02000505000000020004" pitchFamily="2" charset="0"/>
                <a:ea typeface="微软雅黑" panose="020B0503020204020204" pitchFamily="34" charset="-122"/>
              </a:rPr>
              <a:t>THIS IS A ART TEMPLATE ,THE TEMPLATE DESIGN BY JERRY. THANK YOU WATCHING THIS ONE.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68B4895-77EF-4CEB-BF51-F5AE2CF065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1" t="21667" r="16470" b="40341"/>
          <a:stretch/>
        </p:blipFill>
        <p:spPr>
          <a:xfrm>
            <a:off x="5033290" y="4306095"/>
            <a:ext cx="2034926" cy="16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70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1">
            <a:extLst>
              <a:ext uri="{FF2B5EF4-FFF2-40B4-BE49-F238E27FC236}">
                <a16:creationId xmlns:a16="http://schemas.microsoft.com/office/drawing/2014/main" xmlns="" id="{9177AF40-8790-4216-A74F-094AB9C428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118" t="15598" b="31690"/>
          <a:stretch/>
        </p:blipFill>
        <p:spPr>
          <a:xfrm>
            <a:off x="4953366" y="1879600"/>
            <a:ext cx="3065341" cy="4599824"/>
          </a:xfrm>
          <a:prstGeom prst="rect">
            <a:avLst/>
          </a:prstGeom>
        </p:spPr>
      </p:pic>
      <p:sp>
        <p:nvSpPr>
          <p:cNvPr id="2" name="2">
            <a:extLst>
              <a:ext uri="{FF2B5EF4-FFF2-40B4-BE49-F238E27FC236}">
                <a16:creationId xmlns:a16="http://schemas.microsoft.com/office/drawing/2014/main" xmlns="" id="{662BAE58-44AD-48CF-B08D-AC7732035BCA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sp>
        <p:nvSpPr>
          <p:cNvPr id="53" name="3">
            <a:extLst>
              <a:ext uri="{FF2B5EF4-FFF2-40B4-BE49-F238E27FC236}">
                <a16:creationId xmlns:a16="http://schemas.microsoft.com/office/drawing/2014/main" xmlns="" id="{7FE13A6D-6492-46F6-B424-2302D63EA9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87052" y="3313784"/>
            <a:ext cx="1049337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" name="4">
            <a:extLst>
              <a:ext uri="{FF2B5EF4-FFF2-40B4-BE49-F238E27FC236}">
                <a16:creationId xmlns:a16="http://schemas.microsoft.com/office/drawing/2014/main" xmlns="" id="{8F217413-1F78-47D5-B060-A5903406CC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63265" y="5109335"/>
            <a:ext cx="1033462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5" name="5">
            <a:extLst>
              <a:ext uri="{FF2B5EF4-FFF2-40B4-BE49-F238E27FC236}">
                <a16:creationId xmlns:a16="http://schemas.microsoft.com/office/drawing/2014/main" xmlns="" id="{F17F2C57-791B-4936-A938-1AF91A219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46" y="2726407"/>
            <a:ext cx="21478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/>
            <a:r>
              <a:rPr lang="zh-CN" altLang="en-US" sz="2000" b="1" dirty="0">
                <a:latin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6" name="6">
            <a:extLst>
              <a:ext uri="{FF2B5EF4-FFF2-40B4-BE49-F238E27FC236}">
                <a16:creationId xmlns:a16="http://schemas.microsoft.com/office/drawing/2014/main" xmlns="" id="{5F4B34A9-9D26-408D-B134-8403AF0AB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2356" y="3064547"/>
            <a:ext cx="2688477" cy="93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7" name="7">
            <a:extLst>
              <a:ext uri="{FF2B5EF4-FFF2-40B4-BE49-F238E27FC236}">
                <a16:creationId xmlns:a16="http://schemas.microsoft.com/office/drawing/2014/main" xmlns="" id="{B6CA540E-4CC3-410C-B8D7-B92F5B8DA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6040" y="1783445"/>
            <a:ext cx="23923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b="1" dirty="0">
                <a:latin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8" name="8">
            <a:extLst>
              <a:ext uri="{FF2B5EF4-FFF2-40B4-BE49-F238E27FC236}">
                <a16:creationId xmlns:a16="http://schemas.microsoft.com/office/drawing/2014/main" xmlns="" id="{6F1B813A-5F37-4866-8A9F-3DD474B94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6040" y="2137460"/>
            <a:ext cx="2937279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9" name="9">
            <a:extLst>
              <a:ext uri="{FF2B5EF4-FFF2-40B4-BE49-F238E27FC236}">
                <a16:creationId xmlns:a16="http://schemas.microsoft.com/office/drawing/2014/main" xmlns="" id="{07344469-1861-40B4-BD15-0650C9FB4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0427" y="4791833"/>
            <a:ext cx="21701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/>
            <a:r>
              <a:rPr lang="zh-CN" altLang="en-US" sz="2000" b="1" dirty="0">
                <a:latin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60" name="10">
            <a:extLst>
              <a:ext uri="{FF2B5EF4-FFF2-40B4-BE49-F238E27FC236}">
                <a16:creationId xmlns:a16="http://schemas.microsoft.com/office/drawing/2014/main" xmlns="" id="{5810B248-ABC0-464C-91E2-AFA8E9D71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2356" y="5115685"/>
            <a:ext cx="2914696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61" name="11">
            <a:extLst>
              <a:ext uri="{FF2B5EF4-FFF2-40B4-BE49-F238E27FC236}">
                <a16:creationId xmlns:a16="http://schemas.microsoft.com/office/drawing/2014/main" xmlns="" id="{73C0DED9-EF6A-410C-9A9D-833D96CE4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9715" y="3936170"/>
            <a:ext cx="21161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b="1" dirty="0">
                <a:latin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62" name="12">
            <a:extLst>
              <a:ext uri="{FF2B5EF4-FFF2-40B4-BE49-F238E27FC236}">
                <a16:creationId xmlns:a16="http://schemas.microsoft.com/office/drawing/2014/main" xmlns="" id="{09A92CEA-B785-4DC8-99CC-8081194E5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3365" y="4323523"/>
            <a:ext cx="2749954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63" name="13">
            <a:extLst>
              <a:ext uri="{FF2B5EF4-FFF2-40B4-BE49-F238E27FC236}">
                <a16:creationId xmlns:a16="http://schemas.microsoft.com/office/drawing/2014/main" xmlns="" id="{9259AE15-A01E-49C8-AD5E-1F7B31B950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22622" y="2693160"/>
            <a:ext cx="1049337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" name="14">
            <a:extLst>
              <a:ext uri="{FF2B5EF4-FFF2-40B4-BE49-F238E27FC236}">
                <a16:creationId xmlns:a16="http://schemas.microsoft.com/office/drawing/2014/main" xmlns="" id="{3EE97BF1-418D-40CE-9591-50020111AB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52577" y="4326698"/>
            <a:ext cx="1033463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2408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 animBg="1"/>
      <p:bldP spid="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E43A57A2-84C5-4EBE-AD03-CCFD38D54279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xmlns="" id="{652DF3D3-A403-448E-8967-26615D099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5643" y="1761108"/>
            <a:ext cx="444496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b="1" dirty="0">
                <a:solidFill>
                  <a:srgbClr val="015D74"/>
                </a:solidFill>
                <a:latin typeface="Impact" panose="020B0806030902050204" pitchFamily="34" charset="0"/>
                <a:ea typeface="AXIS Std M" panose="020B0600000000000000" pitchFamily="34" charset="-128"/>
                <a:cs typeface="Open Sans" panose="020B0606030504020204" pitchFamily="34" charset="0"/>
              </a:rPr>
              <a:t>STEP 01</a:t>
            </a:r>
            <a:endParaRPr lang="zh-CN" altLang="en-US" sz="2000" b="1" dirty="0">
              <a:solidFill>
                <a:srgbClr val="015D74"/>
              </a:solidFill>
              <a:latin typeface="Impact" panose="020B0806030902050204" pitchFamily="34" charset="0"/>
              <a:ea typeface="AXIS Std M" panose="020B06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60" name="TextBox 13">
            <a:extLst>
              <a:ext uri="{FF2B5EF4-FFF2-40B4-BE49-F238E27FC236}">
                <a16:creationId xmlns:a16="http://schemas.microsoft.com/office/drawing/2014/main" xmlns="" id="{DB0AC48B-FE17-4B9F-8AB8-363C8C34A6A2}"/>
              </a:ext>
            </a:extLst>
          </p:cNvPr>
          <p:cNvSpPr txBox="1"/>
          <p:nvPr/>
        </p:nvSpPr>
        <p:spPr>
          <a:xfrm>
            <a:off x="1510193" y="2161218"/>
            <a:ext cx="48246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DC1B2509-C441-43DA-AF1A-4E970C01F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093" y="3073034"/>
            <a:ext cx="444496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b="1" dirty="0">
                <a:solidFill>
                  <a:srgbClr val="015D74"/>
                </a:solidFill>
                <a:latin typeface="Impact" panose="020B0806030902050204" pitchFamily="34" charset="0"/>
                <a:ea typeface="AXIS Std M" panose="020B0600000000000000" pitchFamily="34" charset="-128"/>
                <a:cs typeface="Open Sans" panose="020B0606030504020204" pitchFamily="34" charset="0"/>
              </a:rPr>
              <a:t>STEP 02</a:t>
            </a:r>
            <a:endParaRPr lang="zh-CN" altLang="en-US" sz="2000" b="1" dirty="0">
              <a:solidFill>
                <a:srgbClr val="015D74"/>
              </a:solidFill>
              <a:latin typeface="Impact" panose="020B0806030902050204" pitchFamily="34" charset="0"/>
              <a:ea typeface="AXIS Std M" panose="020B06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62" name="TextBox 13">
            <a:extLst>
              <a:ext uri="{FF2B5EF4-FFF2-40B4-BE49-F238E27FC236}">
                <a16:creationId xmlns:a16="http://schemas.microsoft.com/office/drawing/2014/main" xmlns="" id="{41CAE14A-6230-47DF-881A-BF573F4C3F55}"/>
              </a:ext>
            </a:extLst>
          </p:cNvPr>
          <p:cNvSpPr txBox="1"/>
          <p:nvPr/>
        </p:nvSpPr>
        <p:spPr>
          <a:xfrm>
            <a:off x="1505643" y="3473144"/>
            <a:ext cx="48246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xmlns="" id="{FBD03A7E-0A46-4D65-925D-28E952F35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6543" y="4384960"/>
            <a:ext cx="444496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b="1" dirty="0">
                <a:solidFill>
                  <a:srgbClr val="015D74"/>
                </a:solidFill>
                <a:latin typeface="Impact" panose="020B0806030902050204" pitchFamily="34" charset="0"/>
                <a:ea typeface="AXIS Std M" panose="020B0600000000000000" pitchFamily="34" charset="-128"/>
                <a:cs typeface="Open Sans" panose="020B0606030504020204" pitchFamily="34" charset="0"/>
              </a:rPr>
              <a:t>STEP 03</a:t>
            </a:r>
            <a:endParaRPr lang="zh-CN" altLang="en-US" sz="2000" b="1" dirty="0">
              <a:solidFill>
                <a:srgbClr val="015D74"/>
              </a:solidFill>
              <a:latin typeface="Impact" panose="020B0806030902050204" pitchFamily="34" charset="0"/>
              <a:ea typeface="AXIS Std M" panose="020B06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64" name="TextBox 13">
            <a:extLst>
              <a:ext uri="{FF2B5EF4-FFF2-40B4-BE49-F238E27FC236}">
                <a16:creationId xmlns:a16="http://schemas.microsoft.com/office/drawing/2014/main" xmlns="" id="{849E0079-3B86-4FFC-BA26-835C9683DE3B}"/>
              </a:ext>
            </a:extLst>
          </p:cNvPr>
          <p:cNvSpPr txBox="1"/>
          <p:nvPr/>
        </p:nvSpPr>
        <p:spPr>
          <a:xfrm>
            <a:off x="1501093" y="4785070"/>
            <a:ext cx="48246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xmlns="" id="{D3382297-2F56-4D66-804F-D1E7793BF2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715" r="8905"/>
          <a:stretch/>
        </p:blipFill>
        <p:spPr>
          <a:xfrm>
            <a:off x="6334818" y="1274461"/>
            <a:ext cx="5179444" cy="50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185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B79FDB66-8C4E-4611-B6B7-29DF29287F18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xmlns="" id="{E8D6B9D2-7E8B-4E25-8192-0254D5DEE8D5}"/>
              </a:ext>
            </a:extLst>
          </p:cNvPr>
          <p:cNvSpPr/>
          <p:nvPr/>
        </p:nvSpPr>
        <p:spPr>
          <a:xfrm>
            <a:off x="5023379" y="2740089"/>
            <a:ext cx="636425" cy="4501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Impact" panose="020B0806030902050204" pitchFamily="34" charset="0"/>
              </a:rPr>
              <a:t>01</a:t>
            </a:r>
            <a:endParaRPr lang="zh-CN" altLang="en-US" sz="3200" b="1" dirty="0">
              <a:latin typeface="Impact" panose="020B0806030902050204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xmlns="" id="{9131E2ED-03A3-46B6-8262-0167DC8B54A9}"/>
              </a:ext>
            </a:extLst>
          </p:cNvPr>
          <p:cNvSpPr/>
          <p:nvPr/>
        </p:nvSpPr>
        <p:spPr>
          <a:xfrm>
            <a:off x="6256818" y="2745661"/>
            <a:ext cx="636425" cy="4501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5" name="矩形 23">
            <a:extLst>
              <a:ext uri="{FF2B5EF4-FFF2-40B4-BE49-F238E27FC236}">
                <a16:creationId xmlns:a16="http://schemas.microsoft.com/office/drawing/2014/main" xmlns="" id="{83286395-9706-4E6E-A02E-6C2844D98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9862" y="4406612"/>
            <a:ext cx="4148863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22">
            <a:extLst>
              <a:ext uri="{FF2B5EF4-FFF2-40B4-BE49-F238E27FC236}">
                <a16:creationId xmlns:a16="http://schemas.microsoft.com/office/drawing/2014/main" xmlns="" id="{277BD8A3-ABE3-4AC4-ABF1-2C65B6472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005" y="3993035"/>
            <a:ext cx="42672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zh-CN" sz="2000" b="1" dirty="0"/>
          </a:p>
        </p:txBody>
      </p:sp>
      <p:sp>
        <p:nvSpPr>
          <p:cNvPr id="77" name="矩形 23">
            <a:extLst>
              <a:ext uri="{FF2B5EF4-FFF2-40B4-BE49-F238E27FC236}">
                <a16:creationId xmlns:a16="http://schemas.microsoft.com/office/drawing/2014/main" xmlns="" id="{DD9997E8-7A56-40BA-BD3D-2316D6B2B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749" y="2795783"/>
            <a:ext cx="4148863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22">
            <a:extLst>
              <a:ext uri="{FF2B5EF4-FFF2-40B4-BE49-F238E27FC236}">
                <a16:creationId xmlns:a16="http://schemas.microsoft.com/office/drawing/2014/main" xmlns="" id="{DB6398A8-4F87-4F03-B159-6D1FE31F1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892" y="2382206"/>
            <a:ext cx="42672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zh-CN" sz="2000" b="1" dirty="0"/>
          </a:p>
        </p:txBody>
      </p:sp>
      <p:sp>
        <p:nvSpPr>
          <p:cNvPr id="79" name="矩形 23">
            <a:extLst>
              <a:ext uri="{FF2B5EF4-FFF2-40B4-BE49-F238E27FC236}">
                <a16:creationId xmlns:a16="http://schemas.microsoft.com/office/drawing/2014/main" xmlns="" id="{FA8E8864-5434-40A7-86F3-30FB62F49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056" y="4406612"/>
            <a:ext cx="4148863" cy="7005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22">
            <a:extLst>
              <a:ext uri="{FF2B5EF4-FFF2-40B4-BE49-F238E27FC236}">
                <a16:creationId xmlns:a16="http://schemas.microsoft.com/office/drawing/2014/main" xmlns="" id="{02B813AF-E770-4D55-BD09-0F60A5710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687" y="3993035"/>
            <a:ext cx="42672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r"/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zh-CN" sz="2000" b="1" dirty="0"/>
          </a:p>
        </p:txBody>
      </p:sp>
      <p:sp>
        <p:nvSpPr>
          <p:cNvPr id="81" name="矩形 23">
            <a:extLst>
              <a:ext uri="{FF2B5EF4-FFF2-40B4-BE49-F238E27FC236}">
                <a16:creationId xmlns:a16="http://schemas.microsoft.com/office/drawing/2014/main" xmlns="" id="{0B0C3B6E-7C3B-4C37-94B8-A0851F9A6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41" y="2710912"/>
            <a:ext cx="4148863" cy="7005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xmlns="" id="{4067F7BB-4632-4AB1-89FD-A2146E5F2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672" y="2297335"/>
            <a:ext cx="42672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r"/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zh-CN" sz="2000" b="1" dirty="0"/>
          </a:p>
        </p:txBody>
      </p:sp>
      <p:pic>
        <p:nvPicPr>
          <p:cNvPr id="84" name="图片 83">
            <a:extLst>
              <a:ext uri="{FF2B5EF4-FFF2-40B4-BE49-F238E27FC236}">
                <a16:creationId xmlns:a16="http://schemas.microsoft.com/office/drawing/2014/main" xmlns="" id="{1220FEA8-EE18-4744-938B-FBE0E1A8FA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6211" y="-1131665"/>
            <a:ext cx="4419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5727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129EAD87-BACF-4807-B835-366CD19223CD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9DB5EC55-946A-46F1-BCE3-3D1A2DA1350D}"/>
              </a:ext>
            </a:extLst>
          </p:cNvPr>
          <p:cNvGrpSpPr/>
          <p:nvPr/>
        </p:nvGrpSpPr>
        <p:grpSpPr>
          <a:xfrm>
            <a:off x="5273841" y="2351499"/>
            <a:ext cx="6002794" cy="2915585"/>
            <a:chOff x="5227181" y="2408855"/>
            <a:chExt cx="6002794" cy="2915585"/>
          </a:xfrm>
        </p:grpSpPr>
        <p:sp>
          <p:nvSpPr>
            <p:cNvPr id="14" name="矩形 27">
              <a:extLst>
                <a:ext uri="{FF2B5EF4-FFF2-40B4-BE49-F238E27FC236}">
                  <a16:creationId xmlns:a16="http://schemas.microsoft.com/office/drawing/2014/main" xmlns="" id="{185B67B8-642B-4C82-B46F-8A7236092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6555" y="3499971"/>
              <a:ext cx="521342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您的内容打在这里，或者通过复制您的文本后，在此框中选择粘贴，并选择只保留文字。在此录入上述图表的综合描述说明。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27">
              <a:extLst>
                <a:ext uri="{FF2B5EF4-FFF2-40B4-BE49-F238E27FC236}">
                  <a16:creationId xmlns:a16="http://schemas.microsoft.com/office/drawing/2014/main" xmlns="" id="{818D9894-092D-4483-A408-FA6A6E8AB2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6555" y="4585776"/>
              <a:ext cx="521342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您的内容打在这里，或者通过复制您的文本后，在此框中选择粘贴，并选择只保留文字。在此录入上述图表的综合描述说明。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27">
              <a:extLst>
                <a:ext uri="{FF2B5EF4-FFF2-40B4-BE49-F238E27FC236}">
                  <a16:creationId xmlns:a16="http://schemas.microsoft.com/office/drawing/2014/main" xmlns="" id="{8BD5C6B2-683C-4821-8980-DD6DA1F5E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6555" y="2408855"/>
              <a:ext cx="521342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您的内容打在这里，或者通过复制您的文本后，在此框中选择粘贴，并选择只保留文字。在此录入上述图表的综合描述说明。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52">
              <a:extLst>
                <a:ext uri="{FF2B5EF4-FFF2-40B4-BE49-F238E27FC236}">
                  <a16:creationId xmlns:a16="http://schemas.microsoft.com/office/drawing/2014/main" xmlns="" id="{F7A03952-F68F-485F-90E9-9E098F087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7182" y="4706735"/>
              <a:ext cx="579437" cy="579617"/>
            </a:xfrm>
            <a:prstGeom prst="ellipse">
              <a:avLst/>
            </a:prstGeom>
            <a:solidFill>
              <a:srgbClr val="A0D4E1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18" name="Oval 53">
              <a:extLst>
                <a:ext uri="{FF2B5EF4-FFF2-40B4-BE49-F238E27FC236}">
                  <a16:creationId xmlns:a16="http://schemas.microsoft.com/office/drawing/2014/main" xmlns="" id="{4D8BB701-D415-4176-92F1-C1BE716D6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7181" y="3620930"/>
              <a:ext cx="579438" cy="579617"/>
            </a:xfrm>
            <a:prstGeom prst="ellipse">
              <a:avLst/>
            </a:prstGeom>
            <a:solidFill>
              <a:srgbClr val="A0D4E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Oval 54">
              <a:extLst>
                <a:ext uri="{FF2B5EF4-FFF2-40B4-BE49-F238E27FC236}">
                  <a16:creationId xmlns:a16="http://schemas.microsoft.com/office/drawing/2014/main" xmlns="" id="{548ED5F7-1E77-4904-99B2-151DED3F7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7181" y="2529814"/>
              <a:ext cx="579438" cy="579617"/>
            </a:xfrm>
            <a:prstGeom prst="ellipse">
              <a:avLst/>
            </a:prstGeom>
            <a:solidFill>
              <a:srgbClr val="A0D4E1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grpSp>
          <p:nvGrpSpPr>
            <p:cNvPr id="20" name="Group 55">
              <a:extLst>
                <a:ext uri="{FF2B5EF4-FFF2-40B4-BE49-F238E27FC236}">
                  <a16:creationId xmlns:a16="http://schemas.microsoft.com/office/drawing/2014/main" xmlns="" id="{B77322D1-23F1-41A5-B55A-077A1E1B12BF}"/>
                </a:ext>
              </a:extLst>
            </p:cNvPr>
            <p:cNvGrpSpPr/>
            <p:nvPr/>
          </p:nvGrpSpPr>
          <p:grpSpPr bwMode="auto">
            <a:xfrm>
              <a:off x="5417682" y="2688613"/>
              <a:ext cx="201613" cy="255667"/>
              <a:chOff x="0" y="0"/>
              <a:chExt cx="127" cy="161"/>
            </a:xfrm>
          </p:grpSpPr>
          <p:sp>
            <p:nvSpPr>
              <p:cNvPr id="27" name="Freeform 56">
                <a:extLst>
                  <a:ext uri="{FF2B5EF4-FFF2-40B4-BE49-F238E27FC236}">
                    <a16:creationId xmlns:a16="http://schemas.microsoft.com/office/drawing/2014/main" xmlns="" id="{46C65198-E60C-472B-89F4-19AD6B923086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127" cy="161"/>
              </a:xfrm>
              <a:custGeom>
                <a:avLst/>
                <a:gdLst>
                  <a:gd name="T0" fmla="*/ 17 w 77"/>
                  <a:gd name="T1" fmla="*/ 90 h 98"/>
                  <a:gd name="T2" fmla="*/ 9 w 77"/>
                  <a:gd name="T3" fmla="*/ 90 h 98"/>
                  <a:gd name="T4" fmla="*/ 9 w 77"/>
                  <a:gd name="T5" fmla="*/ 8 h 98"/>
                  <a:gd name="T6" fmla="*/ 72 w 77"/>
                  <a:gd name="T7" fmla="*/ 8 h 98"/>
                  <a:gd name="T8" fmla="*/ 77 w 77"/>
                  <a:gd name="T9" fmla="*/ 4 h 98"/>
                  <a:gd name="T10" fmla="*/ 72 w 77"/>
                  <a:gd name="T11" fmla="*/ 0 h 98"/>
                  <a:gd name="T12" fmla="*/ 4 w 77"/>
                  <a:gd name="T13" fmla="*/ 0 h 98"/>
                  <a:gd name="T14" fmla="*/ 0 w 77"/>
                  <a:gd name="T15" fmla="*/ 4 h 98"/>
                  <a:gd name="T16" fmla="*/ 0 w 77"/>
                  <a:gd name="T17" fmla="*/ 94 h 98"/>
                  <a:gd name="T18" fmla="*/ 4 w 77"/>
                  <a:gd name="T19" fmla="*/ 98 h 98"/>
                  <a:gd name="T20" fmla="*/ 17 w 77"/>
                  <a:gd name="T21" fmla="*/ 98 h 98"/>
                  <a:gd name="T22" fmla="*/ 21 w 77"/>
                  <a:gd name="T23" fmla="*/ 94 h 98"/>
                  <a:gd name="T24" fmla="*/ 17 w 77"/>
                  <a:gd name="T2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98">
                    <a:moveTo>
                      <a:pt x="17" y="90"/>
                    </a:moveTo>
                    <a:cubicBezTo>
                      <a:pt x="9" y="90"/>
                      <a:pt x="9" y="90"/>
                      <a:pt x="9" y="9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8"/>
                      <a:pt x="77" y="6"/>
                      <a:pt x="77" y="4"/>
                    </a:cubicBezTo>
                    <a:cubicBezTo>
                      <a:pt x="77" y="1"/>
                      <a:pt x="75" y="0"/>
                      <a:pt x="7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7"/>
                      <a:pt x="2" y="98"/>
                      <a:pt x="4" y="98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9" y="98"/>
                      <a:pt x="21" y="97"/>
                      <a:pt x="21" y="94"/>
                    </a:cubicBezTo>
                    <a:cubicBezTo>
                      <a:pt x="21" y="92"/>
                      <a:pt x="19" y="90"/>
                      <a:pt x="17" y="9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Freeform 57">
                <a:extLst>
                  <a:ext uri="{FF2B5EF4-FFF2-40B4-BE49-F238E27FC236}">
                    <a16:creationId xmlns:a16="http://schemas.microsoft.com/office/drawing/2014/main" xmlns="" id="{A3597F1B-4E7F-401C-BFCC-AB893F99BDDB}"/>
                  </a:ext>
                </a:extLst>
              </p:cNvPr>
              <p:cNvSpPr/>
              <p:nvPr/>
            </p:nvSpPr>
            <p:spPr bwMode="auto">
              <a:xfrm>
                <a:off x="79" y="94"/>
                <a:ext cx="48" cy="67"/>
              </a:xfrm>
              <a:custGeom>
                <a:avLst/>
                <a:gdLst>
                  <a:gd name="T0" fmla="*/ 24 w 29"/>
                  <a:gd name="T1" fmla="*/ 0 h 41"/>
                  <a:gd name="T2" fmla="*/ 20 w 29"/>
                  <a:gd name="T3" fmla="*/ 5 h 41"/>
                  <a:gd name="T4" fmla="*/ 20 w 29"/>
                  <a:gd name="T5" fmla="*/ 33 h 41"/>
                  <a:gd name="T6" fmla="*/ 4 w 29"/>
                  <a:gd name="T7" fmla="*/ 33 h 41"/>
                  <a:gd name="T8" fmla="*/ 0 w 29"/>
                  <a:gd name="T9" fmla="*/ 37 h 41"/>
                  <a:gd name="T10" fmla="*/ 4 w 29"/>
                  <a:gd name="T11" fmla="*/ 41 h 41"/>
                  <a:gd name="T12" fmla="*/ 24 w 29"/>
                  <a:gd name="T13" fmla="*/ 41 h 41"/>
                  <a:gd name="T14" fmla="*/ 27 w 29"/>
                  <a:gd name="T15" fmla="*/ 40 h 41"/>
                  <a:gd name="T16" fmla="*/ 29 w 29"/>
                  <a:gd name="T17" fmla="*/ 37 h 41"/>
                  <a:gd name="T18" fmla="*/ 29 w 29"/>
                  <a:gd name="T19" fmla="*/ 5 h 41"/>
                  <a:gd name="T20" fmla="*/ 24 w 29"/>
                  <a:gd name="T2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41">
                    <a:moveTo>
                      <a:pt x="24" y="0"/>
                    </a:moveTo>
                    <a:cubicBezTo>
                      <a:pt x="22" y="0"/>
                      <a:pt x="20" y="2"/>
                      <a:pt x="20" y="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2" y="33"/>
                      <a:pt x="0" y="35"/>
                      <a:pt x="0" y="37"/>
                    </a:cubicBezTo>
                    <a:cubicBezTo>
                      <a:pt x="0" y="40"/>
                      <a:pt x="2" y="41"/>
                      <a:pt x="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6" y="41"/>
                      <a:pt x="27" y="41"/>
                      <a:pt x="27" y="40"/>
                    </a:cubicBezTo>
                    <a:cubicBezTo>
                      <a:pt x="28" y="39"/>
                      <a:pt x="29" y="38"/>
                      <a:pt x="29" y="37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27" y="0"/>
                      <a:pt x="2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Freeform 58">
                <a:extLst>
                  <a:ext uri="{FF2B5EF4-FFF2-40B4-BE49-F238E27FC236}">
                    <a16:creationId xmlns:a16="http://schemas.microsoft.com/office/drawing/2014/main" xmlns="" id="{FEC9240C-CCEB-4BF4-886B-1124AF00EB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" y="33"/>
                <a:ext cx="78" cy="115"/>
              </a:xfrm>
              <a:custGeom>
                <a:avLst/>
                <a:gdLst>
                  <a:gd name="T0" fmla="*/ 42 w 48"/>
                  <a:gd name="T1" fmla="*/ 2 h 70"/>
                  <a:gd name="T2" fmla="*/ 37 w 48"/>
                  <a:gd name="T3" fmla="*/ 0 h 70"/>
                  <a:gd name="T4" fmla="*/ 28 w 48"/>
                  <a:gd name="T5" fmla="*/ 5 h 70"/>
                  <a:gd name="T6" fmla="*/ 1 w 48"/>
                  <a:gd name="T7" fmla="*/ 53 h 70"/>
                  <a:gd name="T8" fmla="*/ 0 w 48"/>
                  <a:gd name="T9" fmla="*/ 55 h 70"/>
                  <a:gd name="T10" fmla="*/ 1 w 48"/>
                  <a:gd name="T11" fmla="*/ 66 h 70"/>
                  <a:gd name="T12" fmla="*/ 3 w 48"/>
                  <a:gd name="T13" fmla="*/ 69 h 70"/>
                  <a:gd name="T14" fmla="*/ 5 w 48"/>
                  <a:gd name="T15" fmla="*/ 70 h 70"/>
                  <a:gd name="T16" fmla="*/ 7 w 48"/>
                  <a:gd name="T17" fmla="*/ 69 h 70"/>
                  <a:gd name="T18" fmla="*/ 17 w 48"/>
                  <a:gd name="T19" fmla="*/ 64 h 70"/>
                  <a:gd name="T20" fmla="*/ 18 w 48"/>
                  <a:gd name="T21" fmla="*/ 63 h 70"/>
                  <a:gd name="T22" fmla="*/ 46 w 48"/>
                  <a:gd name="T23" fmla="*/ 15 h 70"/>
                  <a:gd name="T24" fmla="*/ 42 w 48"/>
                  <a:gd name="T25" fmla="*/ 2 h 70"/>
                  <a:gd name="T26" fmla="*/ 38 w 48"/>
                  <a:gd name="T27" fmla="*/ 11 h 70"/>
                  <a:gd name="T28" fmla="*/ 11 w 48"/>
                  <a:gd name="T29" fmla="*/ 57 h 70"/>
                  <a:gd name="T30" fmla="*/ 9 w 48"/>
                  <a:gd name="T31" fmla="*/ 59 h 70"/>
                  <a:gd name="T32" fmla="*/ 9 w 48"/>
                  <a:gd name="T33" fmla="*/ 56 h 70"/>
                  <a:gd name="T34" fmla="*/ 36 w 48"/>
                  <a:gd name="T35" fmla="*/ 9 h 70"/>
                  <a:gd name="T36" fmla="*/ 38 w 48"/>
                  <a:gd name="T37" fmla="*/ 9 h 70"/>
                  <a:gd name="T38" fmla="*/ 38 w 48"/>
                  <a:gd name="T39" fmla="*/ 1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0">
                    <a:moveTo>
                      <a:pt x="42" y="2"/>
                    </a:moveTo>
                    <a:cubicBezTo>
                      <a:pt x="40" y="1"/>
                      <a:pt x="39" y="0"/>
                      <a:pt x="37" y="0"/>
                    </a:cubicBezTo>
                    <a:cubicBezTo>
                      <a:pt x="33" y="0"/>
                      <a:pt x="30" y="2"/>
                      <a:pt x="28" y="5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3"/>
                      <a:pt x="0" y="54"/>
                      <a:pt x="0" y="55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7"/>
                      <a:pt x="2" y="69"/>
                      <a:pt x="3" y="69"/>
                    </a:cubicBezTo>
                    <a:cubicBezTo>
                      <a:pt x="3" y="70"/>
                      <a:pt x="4" y="70"/>
                      <a:pt x="5" y="70"/>
                    </a:cubicBezTo>
                    <a:cubicBezTo>
                      <a:pt x="6" y="70"/>
                      <a:pt x="6" y="70"/>
                      <a:pt x="7" y="69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7" y="64"/>
                      <a:pt x="18" y="63"/>
                      <a:pt x="18" y="6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8" y="10"/>
                      <a:pt x="47" y="4"/>
                      <a:pt x="42" y="2"/>
                    </a:cubicBezTo>
                    <a:moveTo>
                      <a:pt x="38" y="11"/>
                    </a:moveTo>
                    <a:cubicBezTo>
                      <a:pt x="11" y="57"/>
                      <a:pt x="11" y="57"/>
                      <a:pt x="11" y="57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7" y="8"/>
                      <a:pt x="38" y="9"/>
                    </a:cubicBezTo>
                    <a:cubicBezTo>
                      <a:pt x="38" y="9"/>
                      <a:pt x="39" y="10"/>
                      <a:pt x="38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Freeform 59">
                <a:extLst>
                  <a:ext uri="{FF2B5EF4-FFF2-40B4-BE49-F238E27FC236}">
                    <a16:creationId xmlns:a16="http://schemas.microsoft.com/office/drawing/2014/main" xmlns="" id="{DF26EA09-D149-4FFA-B0EA-36FD20058BA0}"/>
                  </a:ext>
                </a:extLst>
              </p:cNvPr>
              <p:cNvSpPr/>
              <p:nvPr/>
            </p:nvSpPr>
            <p:spPr bwMode="auto">
              <a:xfrm>
                <a:off x="23" y="46"/>
                <a:ext cx="49" cy="13"/>
              </a:xfrm>
              <a:custGeom>
                <a:avLst/>
                <a:gdLst>
                  <a:gd name="T0" fmla="*/ 30 w 30"/>
                  <a:gd name="T1" fmla="*/ 4 h 8"/>
                  <a:gd name="T2" fmla="*/ 26 w 30"/>
                  <a:gd name="T3" fmla="*/ 0 h 8"/>
                  <a:gd name="T4" fmla="*/ 4 w 30"/>
                  <a:gd name="T5" fmla="*/ 0 h 8"/>
                  <a:gd name="T6" fmla="*/ 0 w 30"/>
                  <a:gd name="T7" fmla="*/ 4 h 8"/>
                  <a:gd name="T8" fmla="*/ 4 w 30"/>
                  <a:gd name="T9" fmla="*/ 8 h 8"/>
                  <a:gd name="T10" fmla="*/ 26 w 30"/>
                  <a:gd name="T11" fmla="*/ 8 h 8"/>
                  <a:gd name="T12" fmla="*/ 30 w 30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">
                    <a:moveTo>
                      <a:pt x="30" y="4"/>
                    </a:moveTo>
                    <a:cubicBezTo>
                      <a:pt x="30" y="2"/>
                      <a:pt x="28" y="0"/>
                      <a:pt x="2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8" y="8"/>
                      <a:pt x="30" y="6"/>
                      <a:pt x="30" y="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" name="Freeform 60">
                <a:extLst>
                  <a:ext uri="{FF2B5EF4-FFF2-40B4-BE49-F238E27FC236}">
                    <a16:creationId xmlns:a16="http://schemas.microsoft.com/office/drawing/2014/main" xmlns="" id="{23C99D25-1A84-4B2B-A33C-20A0D1EF9EF4}"/>
                  </a:ext>
                </a:extLst>
              </p:cNvPr>
              <p:cNvSpPr/>
              <p:nvPr/>
            </p:nvSpPr>
            <p:spPr bwMode="auto">
              <a:xfrm>
                <a:off x="23" y="72"/>
                <a:ext cx="31" cy="15"/>
              </a:xfrm>
              <a:custGeom>
                <a:avLst/>
                <a:gdLst>
                  <a:gd name="T0" fmla="*/ 4 w 19"/>
                  <a:gd name="T1" fmla="*/ 0 h 9"/>
                  <a:gd name="T2" fmla="*/ 0 w 19"/>
                  <a:gd name="T3" fmla="*/ 5 h 9"/>
                  <a:gd name="T4" fmla="*/ 4 w 19"/>
                  <a:gd name="T5" fmla="*/ 9 h 9"/>
                  <a:gd name="T6" fmla="*/ 15 w 19"/>
                  <a:gd name="T7" fmla="*/ 9 h 9"/>
                  <a:gd name="T8" fmla="*/ 19 w 19"/>
                  <a:gd name="T9" fmla="*/ 5 h 9"/>
                  <a:gd name="T10" fmla="*/ 15 w 19"/>
                  <a:gd name="T11" fmla="*/ 0 h 9"/>
                  <a:gd name="T12" fmla="*/ 4 w 19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9">
                    <a:moveTo>
                      <a:pt x="4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9"/>
                      <a:pt x="19" y="7"/>
                      <a:pt x="19" y="5"/>
                    </a:cubicBezTo>
                    <a:cubicBezTo>
                      <a:pt x="19" y="2"/>
                      <a:pt x="17" y="0"/>
                      <a:pt x="1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" name="Group 61">
              <a:extLst>
                <a:ext uri="{FF2B5EF4-FFF2-40B4-BE49-F238E27FC236}">
                  <a16:creationId xmlns:a16="http://schemas.microsoft.com/office/drawing/2014/main" xmlns="" id="{B2A263C1-DBB0-4E5B-9D44-E2BA67A86CF1}"/>
                </a:ext>
              </a:extLst>
            </p:cNvPr>
            <p:cNvGrpSpPr/>
            <p:nvPr/>
          </p:nvGrpSpPr>
          <p:grpSpPr bwMode="auto">
            <a:xfrm>
              <a:off x="5385932" y="3779729"/>
              <a:ext cx="258763" cy="258843"/>
              <a:chOff x="0" y="0"/>
              <a:chExt cx="163" cy="163"/>
            </a:xfrm>
          </p:grpSpPr>
          <p:sp>
            <p:nvSpPr>
              <p:cNvPr id="25" name="Freeform 62">
                <a:extLst>
                  <a:ext uri="{FF2B5EF4-FFF2-40B4-BE49-F238E27FC236}">
                    <a16:creationId xmlns:a16="http://schemas.microsoft.com/office/drawing/2014/main" xmlns="" id="{C1E17CC6-A181-496F-97C2-4A3748DFE5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0" y="0"/>
                <a:ext cx="163" cy="163"/>
              </a:xfrm>
              <a:custGeom>
                <a:avLst/>
                <a:gdLst>
                  <a:gd name="T0" fmla="*/ 96 w 99"/>
                  <a:gd name="T1" fmla="*/ 39 h 99"/>
                  <a:gd name="T2" fmla="*/ 86 w 99"/>
                  <a:gd name="T3" fmla="*/ 33 h 99"/>
                  <a:gd name="T4" fmla="*/ 89 w 99"/>
                  <a:gd name="T5" fmla="*/ 21 h 99"/>
                  <a:gd name="T6" fmla="*/ 75 w 99"/>
                  <a:gd name="T7" fmla="*/ 10 h 99"/>
                  <a:gd name="T8" fmla="*/ 63 w 99"/>
                  <a:gd name="T9" fmla="*/ 12 h 99"/>
                  <a:gd name="T10" fmla="*/ 57 w 99"/>
                  <a:gd name="T11" fmla="*/ 1 h 99"/>
                  <a:gd name="T12" fmla="*/ 39 w 99"/>
                  <a:gd name="T13" fmla="*/ 4 h 99"/>
                  <a:gd name="T14" fmla="*/ 32 w 99"/>
                  <a:gd name="T15" fmla="*/ 13 h 99"/>
                  <a:gd name="T16" fmla="*/ 20 w 99"/>
                  <a:gd name="T17" fmla="*/ 10 h 99"/>
                  <a:gd name="T18" fmla="*/ 9 w 99"/>
                  <a:gd name="T19" fmla="*/ 25 h 99"/>
                  <a:gd name="T20" fmla="*/ 11 w 99"/>
                  <a:gd name="T21" fmla="*/ 36 h 99"/>
                  <a:gd name="T22" fmla="*/ 1 w 99"/>
                  <a:gd name="T23" fmla="*/ 43 h 99"/>
                  <a:gd name="T24" fmla="*/ 1 w 99"/>
                  <a:gd name="T25" fmla="*/ 58 h 99"/>
                  <a:gd name="T26" fmla="*/ 11 w 99"/>
                  <a:gd name="T27" fmla="*/ 64 h 99"/>
                  <a:gd name="T28" fmla="*/ 9 w 99"/>
                  <a:gd name="T29" fmla="*/ 75 h 99"/>
                  <a:gd name="T30" fmla="*/ 20 w 99"/>
                  <a:gd name="T31" fmla="*/ 90 h 99"/>
                  <a:gd name="T32" fmla="*/ 32 w 99"/>
                  <a:gd name="T33" fmla="*/ 87 h 99"/>
                  <a:gd name="T34" fmla="*/ 39 w 99"/>
                  <a:gd name="T35" fmla="*/ 96 h 99"/>
                  <a:gd name="T36" fmla="*/ 50 w 99"/>
                  <a:gd name="T37" fmla="*/ 99 h 99"/>
                  <a:gd name="T38" fmla="*/ 61 w 99"/>
                  <a:gd name="T39" fmla="*/ 96 h 99"/>
                  <a:gd name="T40" fmla="*/ 67 w 99"/>
                  <a:gd name="T41" fmla="*/ 87 h 99"/>
                  <a:gd name="T42" fmla="*/ 79 w 99"/>
                  <a:gd name="T43" fmla="*/ 90 h 99"/>
                  <a:gd name="T44" fmla="*/ 90 w 99"/>
                  <a:gd name="T45" fmla="*/ 75 h 99"/>
                  <a:gd name="T46" fmla="*/ 88 w 99"/>
                  <a:gd name="T47" fmla="*/ 64 h 99"/>
                  <a:gd name="T48" fmla="*/ 98 w 99"/>
                  <a:gd name="T49" fmla="*/ 58 h 99"/>
                  <a:gd name="T50" fmla="*/ 98 w 99"/>
                  <a:gd name="T51" fmla="*/ 43 h 99"/>
                  <a:gd name="T52" fmla="*/ 83 w 99"/>
                  <a:gd name="T53" fmla="*/ 56 h 99"/>
                  <a:gd name="T54" fmla="*/ 78 w 99"/>
                  <a:gd name="T55" fmla="*/ 65 h 99"/>
                  <a:gd name="T56" fmla="*/ 81 w 99"/>
                  <a:gd name="T57" fmla="*/ 76 h 99"/>
                  <a:gd name="T58" fmla="*/ 69 w 99"/>
                  <a:gd name="T59" fmla="*/ 78 h 99"/>
                  <a:gd name="T60" fmla="*/ 59 w 99"/>
                  <a:gd name="T61" fmla="*/ 81 h 99"/>
                  <a:gd name="T62" fmla="*/ 53 w 99"/>
                  <a:gd name="T63" fmla="*/ 91 h 99"/>
                  <a:gd name="T64" fmla="*/ 43 w 99"/>
                  <a:gd name="T65" fmla="*/ 83 h 99"/>
                  <a:gd name="T66" fmla="*/ 34 w 99"/>
                  <a:gd name="T67" fmla="*/ 78 h 99"/>
                  <a:gd name="T68" fmla="*/ 24 w 99"/>
                  <a:gd name="T69" fmla="*/ 81 h 99"/>
                  <a:gd name="T70" fmla="*/ 22 w 99"/>
                  <a:gd name="T71" fmla="*/ 69 h 99"/>
                  <a:gd name="T72" fmla="*/ 19 w 99"/>
                  <a:gd name="T73" fmla="*/ 59 h 99"/>
                  <a:gd name="T74" fmla="*/ 9 w 99"/>
                  <a:gd name="T75" fmla="*/ 54 h 99"/>
                  <a:gd name="T76" fmla="*/ 9 w 99"/>
                  <a:gd name="T77" fmla="*/ 46 h 99"/>
                  <a:gd name="T78" fmla="*/ 19 w 99"/>
                  <a:gd name="T79" fmla="*/ 41 h 99"/>
                  <a:gd name="T80" fmla="*/ 22 w 99"/>
                  <a:gd name="T81" fmla="*/ 31 h 99"/>
                  <a:gd name="T82" fmla="*/ 24 w 99"/>
                  <a:gd name="T83" fmla="*/ 19 h 99"/>
                  <a:gd name="T84" fmla="*/ 34 w 99"/>
                  <a:gd name="T85" fmla="*/ 22 h 99"/>
                  <a:gd name="T86" fmla="*/ 43 w 99"/>
                  <a:gd name="T87" fmla="*/ 17 h 99"/>
                  <a:gd name="T88" fmla="*/ 53 w 99"/>
                  <a:gd name="T89" fmla="*/ 9 h 99"/>
                  <a:gd name="T90" fmla="*/ 59 w 99"/>
                  <a:gd name="T91" fmla="*/ 19 h 99"/>
                  <a:gd name="T92" fmla="*/ 69 w 99"/>
                  <a:gd name="T93" fmla="*/ 22 h 99"/>
                  <a:gd name="T94" fmla="*/ 81 w 99"/>
                  <a:gd name="T95" fmla="*/ 24 h 99"/>
                  <a:gd name="T96" fmla="*/ 78 w 99"/>
                  <a:gd name="T97" fmla="*/ 35 h 99"/>
                  <a:gd name="T98" fmla="*/ 83 w 99"/>
                  <a:gd name="T99" fmla="*/ 44 h 99"/>
                  <a:gd name="T100" fmla="*/ 91 w 99"/>
                  <a:gd name="T101" fmla="*/ 5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9" h="99">
                    <a:moveTo>
                      <a:pt x="98" y="43"/>
                    </a:moveTo>
                    <a:cubicBezTo>
                      <a:pt x="98" y="41"/>
                      <a:pt x="97" y="40"/>
                      <a:pt x="96" y="39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7" y="35"/>
                      <a:pt x="87" y="34"/>
                      <a:pt x="86" y="3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1" y="24"/>
                      <a:pt x="90" y="22"/>
                      <a:pt x="89" y="21"/>
                    </a:cubicBezTo>
                    <a:cubicBezTo>
                      <a:pt x="86" y="17"/>
                      <a:pt x="83" y="13"/>
                      <a:pt x="79" y="10"/>
                    </a:cubicBezTo>
                    <a:cubicBezTo>
                      <a:pt x="78" y="9"/>
                      <a:pt x="76" y="9"/>
                      <a:pt x="75" y="10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6" y="13"/>
                      <a:pt x="65" y="12"/>
                      <a:pt x="63" y="12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2"/>
                      <a:pt x="59" y="1"/>
                      <a:pt x="57" y="1"/>
                    </a:cubicBezTo>
                    <a:cubicBezTo>
                      <a:pt x="52" y="0"/>
                      <a:pt x="48" y="0"/>
                      <a:pt x="42" y="1"/>
                    </a:cubicBezTo>
                    <a:cubicBezTo>
                      <a:pt x="41" y="1"/>
                      <a:pt x="39" y="2"/>
                      <a:pt x="39" y="4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3" y="13"/>
                      <a:pt x="32" y="13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9"/>
                      <a:pt x="22" y="9"/>
                      <a:pt x="20" y="10"/>
                    </a:cubicBezTo>
                    <a:cubicBezTo>
                      <a:pt x="16" y="13"/>
                      <a:pt x="13" y="17"/>
                      <a:pt x="10" y="21"/>
                    </a:cubicBezTo>
                    <a:cubicBezTo>
                      <a:pt x="9" y="22"/>
                      <a:pt x="9" y="24"/>
                      <a:pt x="9" y="25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4"/>
                      <a:pt x="12" y="35"/>
                      <a:pt x="11" y="36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2" y="40"/>
                      <a:pt x="1" y="41"/>
                      <a:pt x="1" y="43"/>
                    </a:cubicBezTo>
                    <a:cubicBezTo>
                      <a:pt x="0" y="45"/>
                      <a:pt x="0" y="48"/>
                      <a:pt x="0" y="50"/>
                    </a:cubicBezTo>
                    <a:cubicBezTo>
                      <a:pt x="0" y="52"/>
                      <a:pt x="0" y="55"/>
                      <a:pt x="1" y="58"/>
                    </a:cubicBezTo>
                    <a:cubicBezTo>
                      <a:pt x="1" y="59"/>
                      <a:pt x="2" y="60"/>
                      <a:pt x="4" y="61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2" y="65"/>
                      <a:pt x="12" y="66"/>
                      <a:pt x="13" y="67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9" y="76"/>
                      <a:pt x="9" y="78"/>
                      <a:pt x="10" y="79"/>
                    </a:cubicBezTo>
                    <a:cubicBezTo>
                      <a:pt x="13" y="83"/>
                      <a:pt x="16" y="87"/>
                      <a:pt x="20" y="90"/>
                    </a:cubicBezTo>
                    <a:cubicBezTo>
                      <a:pt x="22" y="91"/>
                      <a:pt x="23" y="91"/>
                      <a:pt x="25" y="90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3" y="87"/>
                      <a:pt x="35" y="88"/>
                      <a:pt x="36" y="88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9" y="98"/>
                      <a:pt x="41" y="99"/>
                      <a:pt x="42" y="99"/>
                    </a:cubicBezTo>
                    <a:cubicBezTo>
                      <a:pt x="45" y="99"/>
                      <a:pt x="47" y="99"/>
                      <a:pt x="50" y="99"/>
                    </a:cubicBezTo>
                    <a:cubicBezTo>
                      <a:pt x="52" y="99"/>
                      <a:pt x="54" y="99"/>
                      <a:pt x="57" y="99"/>
                    </a:cubicBezTo>
                    <a:cubicBezTo>
                      <a:pt x="59" y="99"/>
                      <a:pt x="60" y="98"/>
                      <a:pt x="61" y="96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5" y="88"/>
                      <a:pt x="66" y="87"/>
                      <a:pt x="67" y="87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6" y="91"/>
                      <a:pt x="78" y="91"/>
                      <a:pt x="79" y="90"/>
                    </a:cubicBezTo>
                    <a:cubicBezTo>
                      <a:pt x="83" y="87"/>
                      <a:pt x="87" y="83"/>
                      <a:pt x="89" y="79"/>
                    </a:cubicBezTo>
                    <a:cubicBezTo>
                      <a:pt x="90" y="78"/>
                      <a:pt x="91" y="76"/>
                      <a:pt x="90" y="75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7" y="66"/>
                      <a:pt x="87" y="65"/>
                      <a:pt x="88" y="64"/>
                    </a:cubicBezTo>
                    <a:cubicBezTo>
                      <a:pt x="96" y="61"/>
                      <a:pt x="96" y="61"/>
                      <a:pt x="96" y="61"/>
                    </a:cubicBezTo>
                    <a:cubicBezTo>
                      <a:pt x="97" y="60"/>
                      <a:pt x="98" y="59"/>
                      <a:pt x="98" y="58"/>
                    </a:cubicBezTo>
                    <a:cubicBezTo>
                      <a:pt x="99" y="55"/>
                      <a:pt x="99" y="52"/>
                      <a:pt x="99" y="50"/>
                    </a:cubicBezTo>
                    <a:cubicBezTo>
                      <a:pt x="99" y="48"/>
                      <a:pt x="99" y="45"/>
                      <a:pt x="98" y="43"/>
                    </a:cubicBezTo>
                    <a:moveTo>
                      <a:pt x="90" y="54"/>
                    </a:moveTo>
                    <a:cubicBezTo>
                      <a:pt x="83" y="56"/>
                      <a:pt x="83" y="56"/>
                      <a:pt x="83" y="56"/>
                    </a:cubicBezTo>
                    <a:cubicBezTo>
                      <a:pt x="82" y="57"/>
                      <a:pt x="81" y="58"/>
                      <a:pt x="80" y="59"/>
                    </a:cubicBezTo>
                    <a:cubicBezTo>
                      <a:pt x="80" y="61"/>
                      <a:pt x="79" y="63"/>
                      <a:pt x="78" y="65"/>
                    </a:cubicBezTo>
                    <a:cubicBezTo>
                      <a:pt x="77" y="67"/>
                      <a:pt x="77" y="68"/>
                      <a:pt x="78" y="69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80" y="78"/>
                      <a:pt x="78" y="80"/>
                      <a:pt x="76" y="81"/>
                    </a:cubicBezTo>
                    <a:cubicBezTo>
                      <a:pt x="69" y="78"/>
                      <a:pt x="69" y="78"/>
                      <a:pt x="69" y="78"/>
                    </a:cubicBezTo>
                    <a:cubicBezTo>
                      <a:pt x="68" y="78"/>
                      <a:pt x="66" y="78"/>
                      <a:pt x="65" y="78"/>
                    </a:cubicBezTo>
                    <a:cubicBezTo>
                      <a:pt x="63" y="79"/>
                      <a:pt x="61" y="80"/>
                      <a:pt x="59" y="81"/>
                    </a:cubicBezTo>
                    <a:cubicBezTo>
                      <a:pt x="57" y="81"/>
                      <a:pt x="56" y="82"/>
                      <a:pt x="56" y="83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1" y="91"/>
                      <a:pt x="49" y="91"/>
                      <a:pt x="46" y="91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3" y="82"/>
                      <a:pt x="42" y="81"/>
                      <a:pt x="41" y="81"/>
                    </a:cubicBezTo>
                    <a:cubicBezTo>
                      <a:pt x="38" y="80"/>
                      <a:pt x="36" y="79"/>
                      <a:pt x="34" y="78"/>
                    </a:cubicBezTo>
                    <a:cubicBezTo>
                      <a:pt x="33" y="78"/>
                      <a:pt x="32" y="78"/>
                      <a:pt x="30" y="78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2" y="80"/>
                      <a:pt x="20" y="78"/>
                      <a:pt x="18" y="76"/>
                    </a:cubicBezTo>
                    <a:cubicBezTo>
                      <a:pt x="22" y="69"/>
                      <a:pt x="22" y="69"/>
                      <a:pt x="22" y="69"/>
                    </a:cubicBezTo>
                    <a:cubicBezTo>
                      <a:pt x="22" y="68"/>
                      <a:pt x="22" y="67"/>
                      <a:pt x="21" y="65"/>
                    </a:cubicBezTo>
                    <a:cubicBezTo>
                      <a:pt x="20" y="63"/>
                      <a:pt x="20" y="61"/>
                      <a:pt x="19" y="59"/>
                    </a:cubicBezTo>
                    <a:cubicBezTo>
                      <a:pt x="18" y="58"/>
                      <a:pt x="17" y="57"/>
                      <a:pt x="16" y="56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2"/>
                      <a:pt x="9" y="51"/>
                      <a:pt x="9" y="50"/>
                    </a:cubicBezTo>
                    <a:cubicBezTo>
                      <a:pt x="9" y="49"/>
                      <a:pt x="9" y="48"/>
                      <a:pt x="9" y="46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3"/>
                      <a:pt x="18" y="42"/>
                      <a:pt x="19" y="41"/>
                    </a:cubicBezTo>
                    <a:cubicBezTo>
                      <a:pt x="20" y="39"/>
                      <a:pt x="20" y="37"/>
                      <a:pt x="21" y="35"/>
                    </a:cubicBezTo>
                    <a:cubicBezTo>
                      <a:pt x="22" y="33"/>
                      <a:pt x="22" y="32"/>
                      <a:pt x="22" y="31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0" y="22"/>
                      <a:pt x="22" y="20"/>
                      <a:pt x="24" y="19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2" y="22"/>
                      <a:pt x="33" y="22"/>
                      <a:pt x="34" y="22"/>
                    </a:cubicBezTo>
                    <a:cubicBezTo>
                      <a:pt x="36" y="21"/>
                      <a:pt x="38" y="20"/>
                      <a:pt x="41" y="19"/>
                    </a:cubicBezTo>
                    <a:cubicBezTo>
                      <a:pt x="42" y="19"/>
                      <a:pt x="43" y="18"/>
                      <a:pt x="43" y="1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9" y="9"/>
                      <a:pt x="51" y="9"/>
                      <a:pt x="53" y="9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9"/>
                      <a:pt x="59" y="19"/>
                    </a:cubicBezTo>
                    <a:cubicBezTo>
                      <a:pt x="61" y="20"/>
                      <a:pt x="63" y="21"/>
                      <a:pt x="65" y="22"/>
                    </a:cubicBezTo>
                    <a:cubicBezTo>
                      <a:pt x="66" y="22"/>
                      <a:pt x="68" y="22"/>
                      <a:pt x="69" y="2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8" y="20"/>
                      <a:pt x="80" y="22"/>
                      <a:pt x="81" y="24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7" y="32"/>
                      <a:pt x="77" y="33"/>
                      <a:pt x="78" y="35"/>
                    </a:cubicBezTo>
                    <a:cubicBezTo>
                      <a:pt x="79" y="37"/>
                      <a:pt x="80" y="39"/>
                      <a:pt x="80" y="41"/>
                    </a:cubicBezTo>
                    <a:cubicBezTo>
                      <a:pt x="81" y="42"/>
                      <a:pt x="82" y="43"/>
                      <a:pt x="83" y="44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1" y="48"/>
                      <a:pt x="91" y="49"/>
                      <a:pt x="91" y="50"/>
                    </a:cubicBezTo>
                    <a:cubicBezTo>
                      <a:pt x="91" y="51"/>
                      <a:pt x="91" y="52"/>
                      <a:pt x="90" y="5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Freeform 63">
                <a:extLst>
                  <a:ext uri="{FF2B5EF4-FFF2-40B4-BE49-F238E27FC236}">
                    <a16:creationId xmlns:a16="http://schemas.microsoft.com/office/drawing/2014/main" xmlns="" id="{00423D39-FBC6-401F-A89D-ED8CE8DE25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" y="48"/>
                <a:ext cx="64" cy="65"/>
              </a:xfrm>
              <a:custGeom>
                <a:avLst/>
                <a:gdLst>
                  <a:gd name="T0" fmla="*/ 20 w 39"/>
                  <a:gd name="T1" fmla="*/ 0 h 40"/>
                  <a:gd name="T2" fmla="*/ 0 w 39"/>
                  <a:gd name="T3" fmla="*/ 20 h 40"/>
                  <a:gd name="T4" fmla="*/ 20 w 39"/>
                  <a:gd name="T5" fmla="*/ 40 h 40"/>
                  <a:gd name="T6" fmla="*/ 39 w 39"/>
                  <a:gd name="T7" fmla="*/ 20 h 40"/>
                  <a:gd name="T8" fmla="*/ 20 w 39"/>
                  <a:gd name="T9" fmla="*/ 0 h 40"/>
                  <a:gd name="T10" fmla="*/ 20 w 39"/>
                  <a:gd name="T11" fmla="*/ 31 h 40"/>
                  <a:gd name="T12" fmla="*/ 9 w 39"/>
                  <a:gd name="T13" fmla="*/ 20 h 40"/>
                  <a:gd name="T14" fmla="*/ 20 w 39"/>
                  <a:gd name="T15" fmla="*/ 9 h 40"/>
                  <a:gd name="T16" fmla="*/ 31 w 39"/>
                  <a:gd name="T17" fmla="*/ 20 h 40"/>
                  <a:gd name="T18" fmla="*/ 20 w 39"/>
                  <a:gd name="T1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0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0" y="40"/>
                      <a:pt x="39" y="31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moveTo>
                      <a:pt x="20" y="31"/>
                    </a:moveTo>
                    <a:cubicBezTo>
                      <a:pt x="14" y="31"/>
                      <a:pt x="9" y="26"/>
                      <a:pt x="9" y="20"/>
                    </a:cubicBezTo>
                    <a:cubicBezTo>
                      <a:pt x="9" y="14"/>
                      <a:pt x="14" y="9"/>
                      <a:pt x="20" y="9"/>
                    </a:cubicBezTo>
                    <a:cubicBezTo>
                      <a:pt x="26" y="9"/>
                      <a:pt x="31" y="14"/>
                      <a:pt x="31" y="20"/>
                    </a:cubicBezTo>
                    <a:cubicBezTo>
                      <a:pt x="31" y="26"/>
                      <a:pt x="26" y="31"/>
                      <a:pt x="20" y="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" name="Group 64">
              <a:extLst>
                <a:ext uri="{FF2B5EF4-FFF2-40B4-BE49-F238E27FC236}">
                  <a16:creationId xmlns:a16="http://schemas.microsoft.com/office/drawing/2014/main" xmlns="" id="{2ED1ADBD-36F8-49AA-8CB0-4FF3CB3D0A5D}"/>
                </a:ext>
              </a:extLst>
            </p:cNvPr>
            <p:cNvGrpSpPr/>
            <p:nvPr/>
          </p:nvGrpSpPr>
          <p:grpSpPr bwMode="auto">
            <a:xfrm>
              <a:off x="5389107" y="4868710"/>
              <a:ext cx="255587" cy="255667"/>
              <a:chOff x="0" y="0"/>
              <a:chExt cx="161" cy="161"/>
            </a:xfrm>
          </p:grpSpPr>
          <p:sp>
            <p:nvSpPr>
              <p:cNvPr id="23" name="Freeform 65">
                <a:extLst>
                  <a:ext uri="{FF2B5EF4-FFF2-40B4-BE49-F238E27FC236}">
                    <a16:creationId xmlns:a16="http://schemas.microsoft.com/office/drawing/2014/main" xmlns="" id="{37C35B59-5A84-453B-8D38-C745D42C360F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161" cy="116"/>
              </a:xfrm>
              <a:custGeom>
                <a:avLst/>
                <a:gdLst>
                  <a:gd name="T0" fmla="*/ 75 w 98"/>
                  <a:gd name="T1" fmla="*/ 26 h 71"/>
                  <a:gd name="T2" fmla="*/ 71 w 98"/>
                  <a:gd name="T3" fmla="*/ 26 h 71"/>
                  <a:gd name="T4" fmla="*/ 71 w 98"/>
                  <a:gd name="T5" fmla="*/ 24 h 71"/>
                  <a:gd name="T6" fmla="*/ 47 w 98"/>
                  <a:gd name="T7" fmla="*/ 0 h 71"/>
                  <a:gd name="T8" fmla="*/ 23 w 98"/>
                  <a:gd name="T9" fmla="*/ 20 h 71"/>
                  <a:gd name="T10" fmla="*/ 16 w 98"/>
                  <a:gd name="T11" fmla="*/ 21 h 71"/>
                  <a:gd name="T12" fmla="*/ 16 w 98"/>
                  <a:gd name="T13" fmla="*/ 21 h 71"/>
                  <a:gd name="T14" fmla="*/ 6 w 98"/>
                  <a:gd name="T15" fmla="*/ 35 h 71"/>
                  <a:gd name="T16" fmla="*/ 7 w 98"/>
                  <a:gd name="T17" fmla="*/ 42 h 71"/>
                  <a:gd name="T18" fmla="*/ 0 w 98"/>
                  <a:gd name="T19" fmla="*/ 55 h 71"/>
                  <a:gd name="T20" fmla="*/ 16 w 98"/>
                  <a:gd name="T21" fmla="*/ 71 h 71"/>
                  <a:gd name="T22" fmla="*/ 32 w 98"/>
                  <a:gd name="T23" fmla="*/ 71 h 71"/>
                  <a:gd name="T24" fmla="*/ 36 w 98"/>
                  <a:gd name="T25" fmla="*/ 66 h 71"/>
                  <a:gd name="T26" fmla="*/ 32 w 98"/>
                  <a:gd name="T27" fmla="*/ 62 h 71"/>
                  <a:gd name="T28" fmla="*/ 16 w 98"/>
                  <a:gd name="T29" fmla="*/ 62 h 71"/>
                  <a:gd name="T30" fmla="*/ 9 w 98"/>
                  <a:gd name="T31" fmla="*/ 55 h 71"/>
                  <a:gd name="T32" fmla="*/ 15 w 98"/>
                  <a:gd name="T33" fmla="*/ 48 h 71"/>
                  <a:gd name="T34" fmla="*/ 18 w 98"/>
                  <a:gd name="T35" fmla="*/ 45 h 71"/>
                  <a:gd name="T36" fmla="*/ 17 w 98"/>
                  <a:gd name="T37" fmla="*/ 41 h 71"/>
                  <a:gd name="T38" fmla="*/ 14 w 98"/>
                  <a:gd name="T39" fmla="*/ 35 h 71"/>
                  <a:gd name="T40" fmla="*/ 19 w 98"/>
                  <a:gd name="T41" fmla="*/ 28 h 71"/>
                  <a:gd name="T42" fmla="*/ 19 w 98"/>
                  <a:gd name="T43" fmla="*/ 28 h 71"/>
                  <a:gd name="T44" fmla="*/ 25 w 98"/>
                  <a:gd name="T45" fmla="*/ 29 h 71"/>
                  <a:gd name="T46" fmla="*/ 29 w 98"/>
                  <a:gd name="T47" fmla="*/ 29 h 71"/>
                  <a:gd name="T48" fmla="*/ 31 w 98"/>
                  <a:gd name="T49" fmla="*/ 25 h 71"/>
                  <a:gd name="T50" fmla="*/ 31 w 98"/>
                  <a:gd name="T51" fmla="*/ 24 h 71"/>
                  <a:gd name="T52" fmla="*/ 31 w 98"/>
                  <a:gd name="T53" fmla="*/ 24 h 71"/>
                  <a:gd name="T54" fmla="*/ 47 w 98"/>
                  <a:gd name="T55" fmla="*/ 8 h 71"/>
                  <a:gd name="T56" fmla="*/ 62 w 98"/>
                  <a:gd name="T57" fmla="*/ 24 h 71"/>
                  <a:gd name="T58" fmla="*/ 60 w 98"/>
                  <a:gd name="T59" fmla="*/ 32 h 71"/>
                  <a:gd name="T60" fmla="*/ 61 w 98"/>
                  <a:gd name="T61" fmla="*/ 37 h 71"/>
                  <a:gd name="T62" fmla="*/ 66 w 98"/>
                  <a:gd name="T63" fmla="*/ 37 h 71"/>
                  <a:gd name="T64" fmla="*/ 75 w 98"/>
                  <a:gd name="T65" fmla="*/ 34 h 71"/>
                  <a:gd name="T66" fmla="*/ 89 w 98"/>
                  <a:gd name="T67" fmla="*/ 48 h 71"/>
                  <a:gd name="T68" fmla="*/ 75 w 98"/>
                  <a:gd name="T69" fmla="*/ 62 h 71"/>
                  <a:gd name="T70" fmla="*/ 66 w 98"/>
                  <a:gd name="T71" fmla="*/ 62 h 71"/>
                  <a:gd name="T72" fmla="*/ 62 w 98"/>
                  <a:gd name="T73" fmla="*/ 66 h 71"/>
                  <a:gd name="T74" fmla="*/ 66 w 98"/>
                  <a:gd name="T75" fmla="*/ 71 h 71"/>
                  <a:gd name="T76" fmla="*/ 75 w 98"/>
                  <a:gd name="T77" fmla="*/ 71 h 71"/>
                  <a:gd name="T78" fmla="*/ 98 w 98"/>
                  <a:gd name="T79" fmla="*/ 48 h 71"/>
                  <a:gd name="T80" fmla="*/ 75 w 98"/>
                  <a:gd name="T81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8" h="71">
                    <a:moveTo>
                      <a:pt x="75" y="26"/>
                    </a:moveTo>
                    <a:cubicBezTo>
                      <a:pt x="74" y="26"/>
                      <a:pt x="72" y="26"/>
                      <a:pt x="71" y="26"/>
                    </a:cubicBezTo>
                    <a:cubicBezTo>
                      <a:pt x="71" y="25"/>
                      <a:pt x="71" y="25"/>
                      <a:pt x="71" y="24"/>
                    </a:cubicBezTo>
                    <a:cubicBezTo>
                      <a:pt x="71" y="10"/>
                      <a:pt x="60" y="0"/>
                      <a:pt x="47" y="0"/>
                    </a:cubicBezTo>
                    <a:cubicBezTo>
                      <a:pt x="35" y="0"/>
                      <a:pt x="25" y="8"/>
                      <a:pt x="23" y="20"/>
                    </a:cubicBezTo>
                    <a:cubicBezTo>
                      <a:pt x="20" y="19"/>
                      <a:pt x="18" y="20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0" y="23"/>
                      <a:pt x="6" y="29"/>
                      <a:pt x="6" y="35"/>
                    </a:cubicBezTo>
                    <a:cubicBezTo>
                      <a:pt x="6" y="37"/>
                      <a:pt x="6" y="40"/>
                      <a:pt x="7" y="42"/>
                    </a:cubicBezTo>
                    <a:cubicBezTo>
                      <a:pt x="3" y="45"/>
                      <a:pt x="0" y="50"/>
                      <a:pt x="0" y="55"/>
                    </a:cubicBezTo>
                    <a:cubicBezTo>
                      <a:pt x="0" y="64"/>
                      <a:pt x="7" y="71"/>
                      <a:pt x="16" y="71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34" y="71"/>
                      <a:pt x="36" y="69"/>
                      <a:pt x="36" y="66"/>
                    </a:cubicBezTo>
                    <a:cubicBezTo>
                      <a:pt x="36" y="64"/>
                      <a:pt x="34" y="62"/>
                      <a:pt x="32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2" y="62"/>
                      <a:pt x="9" y="59"/>
                      <a:pt x="9" y="55"/>
                    </a:cubicBezTo>
                    <a:cubicBezTo>
                      <a:pt x="9" y="52"/>
                      <a:pt x="11" y="49"/>
                      <a:pt x="15" y="48"/>
                    </a:cubicBezTo>
                    <a:cubicBezTo>
                      <a:pt x="16" y="48"/>
                      <a:pt x="18" y="47"/>
                      <a:pt x="18" y="45"/>
                    </a:cubicBezTo>
                    <a:cubicBezTo>
                      <a:pt x="19" y="43"/>
                      <a:pt x="18" y="42"/>
                      <a:pt x="17" y="41"/>
                    </a:cubicBezTo>
                    <a:cubicBezTo>
                      <a:pt x="15" y="39"/>
                      <a:pt x="14" y="37"/>
                      <a:pt x="14" y="35"/>
                    </a:cubicBezTo>
                    <a:cubicBezTo>
                      <a:pt x="14" y="32"/>
                      <a:pt x="16" y="29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1" y="28"/>
                      <a:pt x="23" y="28"/>
                      <a:pt x="25" y="29"/>
                    </a:cubicBezTo>
                    <a:cubicBezTo>
                      <a:pt x="26" y="30"/>
                      <a:pt x="28" y="30"/>
                      <a:pt x="29" y="29"/>
                    </a:cubicBezTo>
                    <a:cubicBezTo>
                      <a:pt x="30" y="28"/>
                      <a:pt x="31" y="27"/>
                      <a:pt x="31" y="25"/>
                    </a:cubicBezTo>
                    <a:cubicBezTo>
                      <a:pt x="31" y="25"/>
                      <a:pt x="31" y="24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15"/>
                      <a:pt x="38" y="8"/>
                      <a:pt x="47" y="8"/>
                    </a:cubicBezTo>
                    <a:cubicBezTo>
                      <a:pt x="55" y="8"/>
                      <a:pt x="62" y="15"/>
                      <a:pt x="62" y="24"/>
                    </a:cubicBezTo>
                    <a:cubicBezTo>
                      <a:pt x="62" y="27"/>
                      <a:pt x="62" y="29"/>
                      <a:pt x="60" y="32"/>
                    </a:cubicBezTo>
                    <a:cubicBezTo>
                      <a:pt x="59" y="34"/>
                      <a:pt x="59" y="36"/>
                      <a:pt x="61" y="37"/>
                    </a:cubicBezTo>
                    <a:cubicBezTo>
                      <a:pt x="62" y="39"/>
                      <a:pt x="65" y="39"/>
                      <a:pt x="66" y="37"/>
                    </a:cubicBezTo>
                    <a:cubicBezTo>
                      <a:pt x="68" y="36"/>
                      <a:pt x="71" y="34"/>
                      <a:pt x="75" y="34"/>
                    </a:cubicBezTo>
                    <a:cubicBezTo>
                      <a:pt x="83" y="34"/>
                      <a:pt x="89" y="40"/>
                      <a:pt x="89" y="48"/>
                    </a:cubicBezTo>
                    <a:cubicBezTo>
                      <a:pt x="89" y="56"/>
                      <a:pt x="83" y="62"/>
                      <a:pt x="75" y="62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4" y="62"/>
                      <a:pt x="62" y="64"/>
                      <a:pt x="62" y="66"/>
                    </a:cubicBezTo>
                    <a:cubicBezTo>
                      <a:pt x="62" y="69"/>
                      <a:pt x="64" y="71"/>
                      <a:pt x="66" y="71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88" y="71"/>
                      <a:pt x="98" y="60"/>
                      <a:pt x="98" y="48"/>
                    </a:cubicBezTo>
                    <a:cubicBezTo>
                      <a:pt x="98" y="36"/>
                      <a:pt x="88" y="26"/>
                      <a:pt x="75" y="2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Freeform 66">
                <a:extLst>
                  <a:ext uri="{FF2B5EF4-FFF2-40B4-BE49-F238E27FC236}">
                    <a16:creationId xmlns:a16="http://schemas.microsoft.com/office/drawing/2014/main" xmlns="" id="{9374C656-6F71-4C53-84B7-54B91947BBA9}"/>
                  </a:ext>
                </a:extLst>
              </p:cNvPr>
              <p:cNvSpPr/>
              <p:nvPr/>
            </p:nvSpPr>
            <p:spPr bwMode="auto">
              <a:xfrm>
                <a:off x="49" y="64"/>
                <a:ext cx="62" cy="97"/>
              </a:xfrm>
              <a:custGeom>
                <a:avLst/>
                <a:gdLst>
                  <a:gd name="T0" fmla="*/ 30 w 38"/>
                  <a:gd name="T1" fmla="*/ 38 h 59"/>
                  <a:gd name="T2" fmla="*/ 23 w 38"/>
                  <a:gd name="T3" fmla="*/ 45 h 59"/>
                  <a:gd name="T4" fmla="*/ 23 w 38"/>
                  <a:gd name="T5" fmla="*/ 5 h 59"/>
                  <a:gd name="T6" fmla="*/ 19 w 38"/>
                  <a:gd name="T7" fmla="*/ 0 h 59"/>
                  <a:gd name="T8" fmla="*/ 15 w 38"/>
                  <a:gd name="T9" fmla="*/ 5 h 59"/>
                  <a:gd name="T10" fmla="*/ 15 w 38"/>
                  <a:gd name="T11" fmla="*/ 45 h 59"/>
                  <a:gd name="T12" fmla="*/ 8 w 38"/>
                  <a:gd name="T13" fmla="*/ 38 h 59"/>
                  <a:gd name="T14" fmla="*/ 2 w 38"/>
                  <a:gd name="T15" fmla="*/ 38 h 59"/>
                  <a:gd name="T16" fmla="*/ 2 w 38"/>
                  <a:gd name="T17" fmla="*/ 44 h 59"/>
                  <a:gd name="T18" fmla="*/ 16 w 38"/>
                  <a:gd name="T19" fmla="*/ 58 h 59"/>
                  <a:gd name="T20" fmla="*/ 19 w 38"/>
                  <a:gd name="T21" fmla="*/ 59 h 59"/>
                  <a:gd name="T22" fmla="*/ 22 w 38"/>
                  <a:gd name="T23" fmla="*/ 58 h 59"/>
                  <a:gd name="T24" fmla="*/ 36 w 38"/>
                  <a:gd name="T25" fmla="*/ 44 h 59"/>
                  <a:gd name="T26" fmla="*/ 36 w 38"/>
                  <a:gd name="T27" fmla="*/ 38 h 59"/>
                  <a:gd name="T28" fmla="*/ 30 w 38"/>
                  <a:gd name="T29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59">
                    <a:moveTo>
                      <a:pt x="30" y="38"/>
                    </a:move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1" y="0"/>
                      <a:pt x="19" y="0"/>
                    </a:cubicBezTo>
                    <a:cubicBezTo>
                      <a:pt x="17" y="0"/>
                      <a:pt x="15" y="2"/>
                      <a:pt x="15" y="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6" y="36"/>
                      <a:pt x="3" y="36"/>
                      <a:pt x="2" y="38"/>
                    </a:cubicBezTo>
                    <a:cubicBezTo>
                      <a:pt x="0" y="39"/>
                      <a:pt x="0" y="42"/>
                      <a:pt x="2" y="44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20" y="59"/>
                      <a:pt x="21" y="59"/>
                      <a:pt x="22" y="58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8" y="42"/>
                      <a:pt x="38" y="39"/>
                      <a:pt x="36" y="38"/>
                    </a:cubicBezTo>
                    <a:cubicBezTo>
                      <a:pt x="35" y="36"/>
                      <a:pt x="32" y="36"/>
                      <a:pt x="30" y="3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765DCCF4-1919-4D89-893F-A7050A5284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3759" y="1770419"/>
            <a:ext cx="3075041" cy="461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1024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C9A695E8-8C5D-4B2D-B783-965F03EB04A2}"/>
              </a:ext>
            </a:extLst>
          </p:cNvPr>
          <p:cNvGrpSpPr/>
          <p:nvPr/>
        </p:nvGrpSpPr>
        <p:grpSpPr>
          <a:xfrm>
            <a:off x="1137991" y="3631201"/>
            <a:ext cx="9796676" cy="1766238"/>
            <a:chOff x="1137991" y="3631201"/>
            <a:chExt cx="9796676" cy="1766238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1778B85F-A0BD-436E-BB9C-F1E1F569C018}"/>
                </a:ext>
              </a:extLst>
            </p:cNvPr>
            <p:cNvSpPr txBox="1"/>
            <p:nvPr/>
          </p:nvSpPr>
          <p:spPr>
            <a:xfrm>
              <a:off x="1137991" y="3631201"/>
              <a:ext cx="2771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D7ECAD3D-7025-4780-9FE1-D801D0452352}"/>
                </a:ext>
              </a:extLst>
            </p:cNvPr>
            <p:cNvSpPr/>
            <p:nvPr/>
          </p:nvSpPr>
          <p:spPr>
            <a:xfrm>
              <a:off x="1219061" y="4335610"/>
              <a:ext cx="260963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DD540EBD-B289-4187-9FDE-4F306C7B4D44}"/>
                </a:ext>
              </a:extLst>
            </p:cNvPr>
            <p:cNvSpPr txBox="1"/>
            <p:nvPr/>
          </p:nvSpPr>
          <p:spPr>
            <a:xfrm>
              <a:off x="4619379" y="3631201"/>
              <a:ext cx="2771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56092DFB-AF2A-4B79-B02C-9C3405575C4A}"/>
                </a:ext>
              </a:extLst>
            </p:cNvPr>
            <p:cNvSpPr/>
            <p:nvPr/>
          </p:nvSpPr>
          <p:spPr>
            <a:xfrm>
              <a:off x="4700449" y="4335610"/>
              <a:ext cx="2609634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026B8CFF-0CDD-41E2-9C02-A081A5AECBF1}"/>
                </a:ext>
              </a:extLst>
            </p:cNvPr>
            <p:cNvSpPr txBox="1"/>
            <p:nvPr/>
          </p:nvSpPr>
          <p:spPr>
            <a:xfrm>
              <a:off x="8162892" y="3631201"/>
              <a:ext cx="2771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5A0E5409-8743-40BB-BBDF-860D34F2AE49}"/>
                </a:ext>
              </a:extLst>
            </p:cNvPr>
            <p:cNvSpPr/>
            <p:nvPr/>
          </p:nvSpPr>
          <p:spPr>
            <a:xfrm>
              <a:off x="8243962" y="4335610"/>
              <a:ext cx="260963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4BFECAA2-206F-4588-BDEC-E19704DF8A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3951" y="2275185"/>
            <a:ext cx="1851849" cy="117577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F03685DE-78F3-4D00-8761-86C0A2E11BD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7600" y="2162732"/>
            <a:ext cx="1209300" cy="128822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56A95542-E8CA-420C-A1BE-983828C16F3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64398" y="2313285"/>
            <a:ext cx="1871852" cy="118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9182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392463" y="1813868"/>
            <a:ext cx="1316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0 2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09900" y="2737198"/>
            <a:ext cx="5817927" cy="70788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ADD YOUR TITTLE HERE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9" name="矩形 23"/>
          <p:cNvSpPr>
            <a:spLocks noChangeArrowheads="1"/>
          </p:cNvSpPr>
          <p:nvPr/>
        </p:nvSpPr>
        <p:spPr bwMode="auto">
          <a:xfrm>
            <a:off x="3297774" y="3445084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Text" panose="02000505000000020004" pitchFamily="2" charset="0"/>
                <a:ea typeface="微软雅黑" panose="020B0503020204020204" pitchFamily="34" charset="-122"/>
              </a:rPr>
              <a:t>THIS IS A ART TEMPLATE ,THE TEMPLATE DESIGN BY JERRY. THANK YOU WATCHING THIS ONE.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68B4895-77EF-4CEB-BF51-F5AE2CF065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1" t="21667" r="16470" b="40341"/>
          <a:stretch/>
        </p:blipFill>
        <p:spPr>
          <a:xfrm>
            <a:off x="5033290" y="4306095"/>
            <a:ext cx="2034926" cy="16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5285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1FA6F4BB-C87B-496B-8E59-D98E3D0B1CE1}"/>
              </a:ext>
            </a:extLst>
          </p:cNvPr>
          <p:cNvSpPr txBox="1"/>
          <p:nvPr/>
        </p:nvSpPr>
        <p:spPr>
          <a:xfrm>
            <a:off x="852861" y="2855279"/>
            <a:ext cx="3986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8BA5D6EA-4E81-404B-B806-E8EB50D2D2F3}"/>
              </a:ext>
            </a:extLst>
          </p:cNvPr>
          <p:cNvSpPr txBox="1"/>
          <p:nvPr/>
        </p:nvSpPr>
        <p:spPr>
          <a:xfrm>
            <a:off x="6446402" y="2097295"/>
            <a:ext cx="3986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0DE32CC-EF04-4513-ACE3-D5AE41AB757E}"/>
              </a:ext>
            </a:extLst>
          </p:cNvPr>
          <p:cNvSpPr txBox="1"/>
          <p:nvPr/>
        </p:nvSpPr>
        <p:spPr>
          <a:xfrm>
            <a:off x="7440491" y="4790488"/>
            <a:ext cx="3986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090C6B07-CE8B-4A44-893D-1B25F97B45E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9100" y="875658"/>
            <a:ext cx="3406458" cy="561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1997480"/>
      </p:ext>
    </p:extLst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2DC4363-8D65-449F-9698-AE5F649548B4}"/>
              </a:ext>
            </a:extLst>
          </p:cNvPr>
          <p:cNvSpPr txBox="1"/>
          <p:nvPr/>
        </p:nvSpPr>
        <p:spPr>
          <a:xfrm>
            <a:off x="2076267" y="1556501"/>
            <a:ext cx="898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01</a:t>
            </a:r>
            <a:endParaRPr lang="zh-CN" altLang="en-US" sz="44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D7685C4A-0E8B-4E48-8E57-F46367A5D6EB}"/>
              </a:ext>
            </a:extLst>
          </p:cNvPr>
          <p:cNvSpPr txBox="1"/>
          <p:nvPr/>
        </p:nvSpPr>
        <p:spPr>
          <a:xfrm>
            <a:off x="5608120" y="1556501"/>
            <a:ext cx="898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02</a:t>
            </a:r>
            <a:endParaRPr lang="zh-CN" altLang="en-US" sz="44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A61A748A-192B-4107-9906-2BCE24595761}"/>
              </a:ext>
            </a:extLst>
          </p:cNvPr>
          <p:cNvSpPr txBox="1"/>
          <p:nvPr/>
        </p:nvSpPr>
        <p:spPr>
          <a:xfrm>
            <a:off x="9255383" y="1556501"/>
            <a:ext cx="898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03</a:t>
            </a:r>
            <a:endParaRPr lang="zh-CN" altLang="en-US" sz="44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6164CE04-A4A1-4A72-9424-9D46DCDEC673}"/>
              </a:ext>
            </a:extLst>
          </p:cNvPr>
          <p:cNvGrpSpPr/>
          <p:nvPr/>
        </p:nvGrpSpPr>
        <p:grpSpPr>
          <a:xfrm>
            <a:off x="1687567" y="2418911"/>
            <a:ext cx="1599279" cy="1599279"/>
            <a:chOff x="1687567" y="2418911"/>
            <a:chExt cx="1599279" cy="1599279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A76EE799-0165-4209-9332-E5148DCDBAAE}"/>
                </a:ext>
              </a:extLst>
            </p:cNvPr>
            <p:cNvSpPr/>
            <p:nvPr/>
          </p:nvSpPr>
          <p:spPr>
            <a:xfrm>
              <a:off x="1687567" y="2418911"/>
              <a:ext cx="1599279" cy="1599279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xmlns="" id="{203E6546-DE26-447E-A29B-9834059726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67235" y="2895946"/>
              <a:ext cx="639943" cy="645208"/>
            </a:xfrm>
            <a:custGeom>
              <a:avLst/>
              <a:gdLst>
                <a:gd name="T0" fmla="*/ 62 w 183"/>
                <a:gd name="T1" fmla="*/ 89 h 183"/>
                <a:gd name="T2" fmla="*/ 27 w 183"/>
                <a:gd name="T3" fmla="*/ 144 h 183"/>
                <a:gd name="T4" fmla="*/ 152 w 183"/>
                <a:gd name="T5" fmla="*/ 148 h 183"/>
                <a:gd name="T6" fmla="*/ 154 w 183"/>
                <a:gd name="T7" fmla="*/ 147 h 183"/>
                <a:gd name="T8" fmla="*/ 108 w 183"/>
                <a:gd name="T9" fmla="*/ 69 h 183"/>
                <a:gd name="T10" fmla="*/ 101 w 183"/>
                <a:gd name="T11" fmla="*/ 69 h 183"/>
                <a:gd name="T12" fmla="*/ 69 w 183"/>
                <a:gd name="T13" fmla="*/ 89 h 183"/>
                <a:gd name="T14" fmla="*/ 82 w 183"/>
                <a:gd name="T15" fmla="*/ 113 h 183"/>
                <a:gd name="T16" fmla="*/ 105 w 183"/>
                <a:gd name="T17" fmla="*/ 79 h 183"/>
                <a:gd name="T18" fmla="*/ 39 w 183"/>
                <a:gd name="T19" fmla="*/ 139 h 183"/>
                <a:gd name="T20" fmla="*/ 75 w 183"/>
                <a:gd name="T21" fmla="*/ 113 h 183"/>
                <a:gd name="T22" fmla="*/ 38 w 183"/>
                <a:gd name="T23" fmla="*/ 53 h 183"/>
                <a:gd name="T24" fmla="*/ 55 w 183"/>
                <a:gd name="T25" fmla="*/ 70 h 183"/>
                <a:gd name="T26" fmla="*/ 55 w 183"/>
                <a:gd name="T27" fmla="*/ 36 h 183"/>
                <a:gd name="T28" fmla="*/ 64 w 183"/>
                <a:gd name="T29" fmla="*/ 53 h 183"/>
                <a:gd name="T30" fmla="*/ 55 w 183"/>
                <a:gd name="T31" fmla="*/ 61 h 183"/>
                <a:gd name="T32" fmla="*/ 55 w 183"/>
                <a:gd name="T33" fmla="*/ 44 h 183"/>
                <a:gd name="T34" fmla="*/ 176 w 183"/>
                <a:gd name="T35" fmla="*/ 127 h 183"/>
                <a:gd name="T36" fmla="*/ 169 w 183"/>
                <a:gd name="T37" fmla="*/ 134 h 183"/>
                <a:gd name="T38" fmla="*/ 134 w 183"/>
                <a:gd name="T39" fmla="*/ 169 h 183"/>
                <a:gd name="T40" fmla="*/ 134 w 183"/>
                <a:gd name="T41" fmla="*/ 183 h 183"/>
                <a:gd name="T42" fmla="*/ 176 w 183"/>
                <a:gd name="T43" fmla="*/ 183 h 183"/>
                <a:gd name="T44" fmla="*/ 183 w 183"/>
                <a:gd name="T45" fmla="*/ 134 h 183"/>
                <a:gd name="T46" fmla="*/ 49 w 183"/>
                <a:gd name="T47" fmla="*/ 169 h 183"/>
                <a:gd name="T48" fmla="*/ 14 w 183"/>
                <a:gd name="T49" fmla="*/ 169 h 183"/>
                <a:gd name="T50" fmla="*/ 7 w 183"/>
                <a:gd name="T51" fmla="*/ 127 h 183"/>
                <a:gd name="T52" fmla="*/ 0 w 183"/>
                <a:gd name="T53" fmla="*/ 176 h 183"/>
                <a:gd name="T54" fmla="*/ 7 w 183"/>
                <a:gd name="T55" fmla="*/ 183 h 183"/>
                <a:gd name="T56" fmla="*/ 56 w 183"/>
                <a:gd name="T57" fmla="*/ 176 h 183"/>
                <a:gd name="T58" fmla="*/ 7 w 183"/>
                <a:gd name="T59" fmla="*/ 56 h 183"/>
                <a:gd name="T60" fmla="*/ 14 w 183"/>
                <a:gd name="T61" fmla="*/ 49 h 183"/>
                <a:gd name="T62" fmla="*/ 49 w 183"/>
                <a:gd name="T63" fmla="*/ 14 h 183"/>
                <a:gd name="T64" fmla="*/ 49 w 183"/>
                <a:gd name="T65" fmla="*/ 0 h 183"/>
                <a:gd name="T66" fmla="*/ 7 w 183"/>
                <a:gd name="T67" fmla="*/ 0 h 183"/>
                <a:gd name="T68" fmla="*/ 0 w 183"/>
                <a:gd name="T69" fmla="*/ 49 h 183"/>
                <a:gd name="T70" fmla="*/ 176 w 183"/>
                <a:gd name="T71" fmla="*/ 0 h 183"/>
                <a:gd name="T72" fmla="*/ 134 w 183"/>
                <a:gd name="T73" fmla="*/ 0 h 183"/>
                <a:gd name="T74" fmla="*/ 134 w 183"/>
                <a:gd name="T75" fmla="*/ 14 h 183"/>
                <a:gd name="T76" fmla="*/ 169 w 183"/>
                <a:gd name="T77" fmla="*/ 49 h 183"/>
                <a:gd name="T78" fmla="*/ 183 w 183"/>
                <a:gd name="T79" fmla="*/ 49 h 183"/>
                <a:gd name="T80" fmla="*/ 183 w 183"/>
                <a:gd name="T81" fmla="*/ 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3" h="183">
                  <a:moveTo>
                    <a:pt x="68" y="87"/>
                  </a:moveTo>
                  <a:cubicBezTo>
                    <a:pt x="66" y="86"/>
                    <a:pt x="63" y="87"/>
                    <a:pt x="62" y="89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27" y="142"/>
                    <a:pt x="27" y="143"/>
                    <a:pt x="27" y="144"/>
                  </a:cubicBezTo>
                  <a:cubicBezTo>
                    <a:pt x="27" y="146"/>
                    <a:pt x="29" y="148"/>
                    <a:pt x="31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3" y="148"/>
                    <a:pt x="153" y="148"/>
                    <a:pt x="154" y="147"/>
                  </a:cubicBezTo>
                  <a:cubicBezTo>
                    <a:pt x="156" y="146"/>
                    <a:pt x="157" y="143"/>
                    <a:pt x="155" y="141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8"/>
                    <a:pt x="107" y="68"/>
                    <a:pt x="107" y="67"/>
                  </a:cubicBezTo>
                  <a:cubicBezTo>
                    <a:pt x="105" y="66"/>
                    <a:pt x="102" y="67"/>
                    <a:pt x="101" y="69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88"/>
                    <a:pt x="68" y="88"/>
                    <a:pt x="68" y="87"/>
                  </a:cubicBezTo>
                  <a:close/>
                  <a:moveTo>
                    <a:pt x="82" y="113"/>
                  </a:moveTo>
                  <a:cubicBezTo>
                    <a:pt x="82" y="113"/>
                    <a:pt x="82" y="113"/>
                    <a:pt x="82" y="113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7" y="116"/>
                    <a:pt x="80" y="116"/>
                    <a:pt x="82" y="113"/>
                  </a:cubicBezTo>
                  <a:close/>
                  <a:moveTo>
                    <a:pt x="38" y="53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8" y="62"/>
                    <a:pt x="46" y="70"/>
                    <a:pt x="55" y="70"/>
                  </a:cubicBezTo>
                  <a:cubicBezTo>
                    <a:pt x="65" y="70"/>
                    <a:pt x="72" y="62"/>
                    <a:pt x="72" y="53"/>
                  </a:cubicBezTo>
                  <a:cubicBezTo>
                    <a:pt x="72" y="43"/>
                    <a:pt x="65" y="36"/>
                    <a:pt x="55" y="36"/>
                  </a:cubicBezTo>
                  <a:cubicBezTo>
                    <a:pt x="46" y="36"/>
                    <a:pt x="38" y="43"/>
                    <a:pt x="38" y="53"/>
                  </a:cubicBezTo>
                  <a:close/>
                  <a:moveTo>
                    <a:pt x="64" y="53"/>
                  </a:moveTo>
                  <a:cubicBezTo>
                    <a:pt x="64" y="53"/>
                    <a:pt x="64" y="53"/>
                    <a:pt x="64" y="53"/>
                  </a:cubicBezTo>
                  <a:cubicBezTo>
                    <a:pt x="64" y="57"/>
                    <a:pt x="60" y="61"/>
                    <a:pt x="55" y="61"/>
                  </a:cubicBezTo>
                  <a:cubicBezTo>
                    <a:pt x="51" y="61"/>
                    <a:pt x="47" y="57"/>
                    <a:pt x="47" y="53"/>
                  </a:cubicBezTo>
                  <a:cubicBezTo>
                    <a:pt x="47" y="48"/>
                    <a:pt x="51" y="44"/>
                    <a:pt x="55" y="44"/>
                  </a:cubicBezTo>
                  <a:cubicBezTo>
                    <a:pt x="60" y="44"/>
                    <a:pt x="64" y="48"/>
                    <a:pt x="64" y="53"/>
                  </a:cubicBezTo>
                  <a:close/>
                  <a:moveTo>
                    <a:pt x="176" y="127"/>
                  </a:moveTo>
                  <a:cubicBezTo>
                    <a:pt x="176" y="127"/>
                    <a:pt x="176" y="127"/>
                    <a:pt x="176" y="127"/>
                  </a:cubicBezTo>
                  <a:cubicBezTo>
                    <a:pt x="172" y="127"/>
                    <a:pt x="169" y="130"/>
                    <a:pt x="169" y="134"/>
                  </a:cubicBezTo>
                  <a:cubicBezTo>
                    <a:pt x="169" y="169"/>
                    <a:pt x="169" y="169"/>
                    <a:pt x="169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0" y="169"/>
                    <a:pt x="127" y="172"/>
                    <a:pt x="127" y="176"/>
                  </a:cubicBezTo>
                  <a:cubicBezTo>
                    <a:pt x="127" y="180"/>
                    <a:pt x="130" y="183"/>
                    <a:pt x="134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80" y="183"/>
                    <a:pt x="183" y="180"/>
                    <a:pt x="183" y="176"/>
                  </a:cubicBezTo>
                  <a:cubicBezTo>
                    <a:pt x="183" y="134"/>
                    <a:pt x="183" y="134"/>
                    <a:pt x="183" y="134"/>
                  </a:cubicBezTo>
                  <a:cubicBezTo>
                    <a:pt x="183" y="130"/>
                    <a:pt x="180" y="127"/>
                    <a:pt x="176" y="127"/>
                  </a:cubicBezTo>
                  <a:close/>
                  <a:moveTo>
                    <a:pt x="49" y="169"/>
                  </a:moveTo>
                  <a:cubicBezTo>
                    <a:pt x="49" y="169"/>
                    <a:pt x="49" y="169"/>
                    <a:pt x="49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0"/>
                    <a:pt x="11" y="127"/>
                    <a:pt x="7" y="127"/>
                  </a:cubicBezTo>
                  <a:cubicBezTo>
                    <a:pt x="3" y="127"/>
                    <a:pt x="0" y="130"/>
                    <a:pt x="0" y="13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0"/>
                    <a:pt x="3" y="183"/>
                    <a:pt x="7" y="183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53" y="183"/>
                    <a:pt x="56" y="180"/>
                    <a:pt x="56" y="176"/>
                  </a:cubicBezTo>
                  <a:cubicBezTo>
                    <a:pt x="56" y="172"/>
                    <a:pt x="53" y="169"/>
                    <a:pt x="49" y="169"/>
                  </a:cubicBezTo>
                  <a:close/>
                  <a:moveTo>
                    <a:pt x="7" y="56"/>
                  </a:moveTo>
                  <a:cubicBezTo>
                    <a:pt x="7" y="56"/>
                    <a:pt x="7" y="56"/>
                    <a:pt x="7" y="56"/>
                  </a:cubicBezTo>
                  <a:cubicBezTo>
                    <a:pt x="11" y="56"/>
                    <a:pt x="14" y="53"/>
                    <a:pt x="14" y="49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3" y="14"/>
                    <a:pt x="56" y="11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3" y="56"/>
                    <a:pt x="7" y="56"/>
                  </a:cubicBezTo>
                  <a:close/>
                  <a:moveTo>
                    <a:pt x="176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0" y="0"/>
                    <a:pt x="127" y="3"/>
                    <a:pt x="127" y="7"/>
                  </a:cubicBezTo>
                  <a:cubicBezTo>
                    <a:pt x="127" y="11"/>
                    <a:pt x="130" y="14"/>
                    <a:pt x="134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49"/>
                    <a:pt x="169" y="49"/>
                    <a:pt x="169" y="49"/>
                  </a:cubicBezTo>
                  <a:cubicBezTo>
                    <a:pt x="169" y="53"/>
                    <a:pt x="172" y="56"/>
                    <a:pt x="176" y="56"/>
                  </a:cubicBezTo>
                  <a:cubicBezTo>
                    <a:pt x="180" y="56"/>
                    <a:pt x="183" y="53"/>
                    <a:pt x="183" y="49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CAD1630A-2AAD-477A-AB21-E59F3C124820}"/>
              </a:ext>
            </a:extLst>
          </p:cNvPr>
          <p:cNvGrpSpPr/>
          <p:nvPr/>
        </p:nvGrpSpPr>
        <p:grpSpPr>
          <a:xfrm>
            <a:off x="8905153" y="2418911"/>
            <a:ext cx="1599279" cy="1599279"/>
            <a:chOff x="8905153" y="2418911"/>
            <a:chExt cx="1599279" cy="1599279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852370D5-C3F2-4870-B43D-4E611EEF5789}"/>
                </a:ext>
              </a:extLst>
            </p:cNvPr>
            <p:cNvSpPr/>
            <p:nvPr/>
          </p:nvSpPr>
          <p:spPr>
            <a:xfrm>
              <a:off x="8905153" y="2418911"/>
              <a:ext cx="1599279" cy="1599279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xmlns="" id="{F644125A-C7B3-4A0D-B7D0-954FA3AD3A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01940" y="2889362"/>
              <a:ext cx="605705" cy="658376"/>
            </a:xfrm>
            <a:custGeom>
              <a:avLst/>
              <a:gdLst>
                <a:gd name="T0" fmla="*/ 82 w 173"/>
                <a:gd name="T1" fmla="*/ 21 h 188"/>
                <a:gd name="T2" fmla="*/ 80 w 173"/>
                <a:gd name="T3" fmla="*/ 2 h 188"/>
                <a:gd name="T4" fmla="*/ 63 w 173"/>
                <a:gd name="T5" fmla="*/ 13 h 188"/>
                <a:gd name="T6" fmla="*/ 51 w 173"/>
                <a:gd name="T7" fmla="*/ 25 h 188"/>
                <a:gd name="T8" fmla="*/ 63 w 173"/>
                <a:gd name="T9" fmla="*/ 43 h 188"/>
                <a:gd name="T10" fmla="*/ 77 w 173"/>
                <a:gd name="T11" fmla="*/ 55 h 188"/>
                <a:gd name="T12" fmla="*/ 82 w 173"/>
                <a:gd name="T13" fmla="*/ 35 h 188"/>
                <a:gd name="T14" fmla="*/ 159 w 173"/>
                <a:gd name="T15" fmla="*/ 153 h 188"/>
                <a:gd name="T16" fmla="*/ 138 w 173"/>
                <a:gd name="T17" fmla="*/ 160 h 188"/>
                <a:gd name="T18" fmla="*/ 166 w 173"/>
                <a:gd name="T19" fmla="*/ 167 h 188"/>
                <a:gd name="T20" fmla="*/ 173 w 173"/>
                <a:gd name="T21" fmla="*/ 28 h 188"/>
                <a:gd name="T22" fmla="*/ 73 w 173"/>
                <a:gd name="T23" fmla="*/ 41 h 188"/>
                <a:gd name="T24" fmla="*/ 60 w 173"/>
                <a:gd name="T25" fmla="*/ 28 h 188"/>
                <a:gd name="T26" fmla="*/ 73 w 173"/>
                <a:gd name="T27" fmla="*/ 41 h 188"/>
                <a:gd name="T28" fmla="*/ 86 w 173"/>
                <a:gd name="T29" fmla="*/ 82 h 188"/>
                <a:gd name="T30" fmla="*/ 76 w 173"/>
                <a:gd name="T31" fmla="*/ 86 h 188"/>
                <a:gd name="T32" fmla="*/ 76 w 173"/>
                <a:gd name="T33" fmla="*/ 107 h 188"/>
                <a:gd name="T34" fmla="*/ 97 w 173"/>
                <a:gd name="T35" fmla="*/ 107 h 188"/>
                <a:gd name="T36" fmla="*/ 97 w 173"/>
                <a:gd name="T37" fmla="*/ 86 h 188"/>
                <a:gd name="T38" fmla="*/ 91 w 173"/>
                <a:gd name="T39" fmla="*/ 101 h 188"/>
                <a:gd name="T40" fmla="*/ 86 w 173"/>
                <a:gd name="T41" fmla="*/ 103 h 188"/>
                <a:gd name="T42" fmla="*/ 80 w 173"/>
                <a:gd name="T43" fmla="*/ 96 h 188"/>
                <a:gd name="T44" fmla="*/ 82 w 173"/>
                <a:gd name="T45" fmla="*/ 92 h 188"/>
                <a:gd name="T46" fmla="*/ 91 w 173"/>
                <a:gd name="T47" fmla="*/ 92 h 188"/>
                <a:gd name="T48" fmla="*/ 91 w 173"/>
                <a:gd name="T49" fmla="*/ 101 h 188"/>
                <a:gd name="T50" fmla="*/ 116 w 173"/>
                <a:gd name="T51" fmla="*/ 122 h 188"/>
                <a:gd name="T52" fmla="*/ 121 w 173"/>
                <a:gd name="T53" fmla="*/ 80 h 188"/>
                <a:gd name="T54" fmla="*/ 105 w 173"/>
                <a:gd name="T55" fmla="*/ 76 h 188"/>
                <a:gd name="T56" fmla="*/ 99 w 173"/>
                <a:gd name="T57" fmla="*/ 66 h 188"/>
                <a:gd name="T58" fmla="*/ 70 w 173"/>
                <a:gd name="T59" fmla="*/ 69 h 188"/>
                <a:gd name="T60" fmla="*/ 57 w 173"/>
                <a:gd name="T61" fmla="*/ 76 h 188"/>
                <a:gd name="T62" fmla="*/ 52 w 173"/>
                <a:gd name="T63" fmla="*/ 118 h 188"/>
                <a:gd name="T64" fmla="*/ 116 w 173"/>
                <a:gd name="T65" fmla="*/ 122 h 188"/>
                <a:gd name="T66" fmla="*/ 61 w 173"/>
                <a:gd name="T67" fmla="*/ 84 h 188"/>
                <a:gd name="T68" fmla="*/ 76 w 173"/>
                <a:gd name="T69" fmla="*/ 81 h 188"/>
                <a:gd name="T70" fmla="*/ 96 w 173"/>
                <a:gd name="T71" fmla="*/ 75 h 188"/>
                <a:gd name="T72" fmla="*/ 102 w 173"/>
                <a:gd name="T73" fmla="*/ 84 h 188"/>
                <a:gd name="T74" fmla="*/ 112 w 173"/>
                <a:gd name="T75" fmla="*/ 114 h 188"/>
                <a:gd name="T76" fmla="*/ 61 w 173"/>
                <a:gd name="T77" fmla="*/ 84 h 188"/>
                <a:gd name="T78" fmla="*/ 99 w 173"/>
                <a:gd name="T79" fmla="*/ 134 h 188"/>
                <a:gd name="T80" fmla="*/ 92 w 173"/>
                <a:gd name="T81" fmla="*/ 137 h 188"/>
                <a:gd name="T82" fmla="*/ 14 w 173"/>
                <a:gd name="T83" fmla="*/ 153 h 188"/>
                <a:gd name="T84" fmla="*/ 28 w 173"/>
                <a:gd name="T85" fmla="*/ 35 h 188"/>
                <a:gd name="T86" fmla="*/ 28 w 173"/>
                <a:gd name="T87" fmla="*/ 21 h 188"/>
                <a:gd name="T88" fmla="*/ 0 w 173"/>
                <a:gd name="T89" fmla="*/ 28 h 188"/>
                <a:gd name="T90" fmla="*/ 7 w 173"/>
                <a:gd name="T91" fmla="*/ 167 h 188"/>
                <a:gd name="T92" fmla="*/ 92 w 173"/>
                <a:gd name="T93" fmla="*/ 184 h 188"/>
                <a:gd name="T94" fmla="*/ 99 w 173"/>
                <a:gd name="T95" fmla="*/ 187 h 188"/>
                <a:gd name="T96" fmla="*/ 122 w 173"/>
                <a:gd name="T97" fmla="*/ 163 h 188"/>
                <a:gd name="T98" fmla="*/ 122 w 173"/>
                <a:gd name="T99" fmla="*/ 157 h 188"/>
                <a:gd name="T100" fmla="*/ 100 w 173"/>
                <a:gd name="T101" fmla="*/ 173 h 188"/>
                <a:gd name="T102" fmla="*/ 100 w 173"/>
                <a:gd name="T103" fmla="*/ 147 h 188"/>
                <a:gd name="T104" fmla="*/ 100 w 173"/>
                <a:gd name="T105" fmla="*/ 17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3" h="188">
                  <a:moveTo>
                    <a:pt x="166" y="21"/>
                  </a:moveTo>
                  <a:cubicBezTo>
                    <a:pt x="82" y="21"/>
                    <a:pt x="82" y="21"/>
                    <a:pt x="82" y="2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3"/>
                    <a:pt x="81" y="2"/>
                    <a:pt x="80" y="2"/>
                  </a:cubicBezTo>
                  <a:cubicBezTo>
                    <a:pt x="79" y="0"/>
                    <a:pt x="76" y="0"/>
                    <a:pt x="74" y="2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49" y="27"/>
                    <a:pt x="49" y="29"/>
                    <a:pt x="51" y="31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5"/>
                    <a:pt x="76" y="55"/>
                    <a:pt x="77" y="55"/>
                  </a:cubicBezTo>
                  <a:cubicBezTo>
                    <a:pt x="80" y="55"/>
                    <a:pt x="81" y="54"/>
                    <a:pt x="82" y="5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1" y="153"/>
                    <a:pt x="138" y="156"/>
                    <a:pt x="138" y="160"/>
                  </a:cubicBezTo>
                  <a:cubicBezTo>
                    <a:pt x="138" y="164"/>
                    <a:pt x="141" y="167"/>
                    <a:pt x="14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70" y="167"/>
                    <a:pt x="173" y="164"/>
                    <a:pt x="173" y="160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3" y="24"/>
                    <a:pt x="170" y="21"/>
                    <a:pt x="166" y="21"/>
                  </a:cubicBezTo>
                  <a:close/>
                  <a:moveTo>
                    <a:pt x="73" y="41"/>
                  </a:moveTo>
                  <a:cubicBezTo>
                    <a:pt x="73" y="41"/>
                    <a:pt x="73" y="41"/>
                    <a:pt x="73" y="41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4" y="24"/>
                    <a:pt x="69" y="19"/>
                    <a:pt x="73" y="15"/>
                  </a:cubicBezTo>
                  <a:cubicBezTo>
                    <a:pt x="73" y="41"/>
                    <a:pt x="73" y="41"/>
                    <a:pt x="73" y="41"/>
                  </a:cubicBezTo>
                  <a:close/>
                  <a:moveTo>
                    <a:pt x="86" y="82"/>
                  </a:moveTo>
                  <a:cubicBezTo>
                    <a:pt x="86" y="82"/>
                    <a:pt x="86" y="82"/>
                    <a:pt x="86" y="82"/>
                  </a:cubicBezTo>
                  <a:cubicBezTo>
                    <a:pt x="82" y="82"/>
                    <a:pt x="79" y="83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9"/>
                    <a:pt x="72" y="92"/>
                    <a:pt x="72" y="96"/>
                  </a:cubicBezTo>
                  <a:cubicBezTo>
                    <a:pt x="72" y="100"/>
                    <a:pt x="73" y="104"/>
                    <a:pt x="76" y="107"/>
                  </a:cubicBezTo>
                  <a:cubicBezTo>
                    <a:pt x="79" y="110"/>
                    <a:pt x="82" y="111"/>
                    <a:pt x="86" y="111"/>
                  </a:cubicBezTo>
                  <a:cubicBezTo>
                    <a:pt x="91" y="111"/>
                    <a:pt x="94" y="110"/>
                    <a:pt x="97" y="107"/>
                  </a:cubicBezTo>
                  <a:cubicBezTo>
                    <a:pt x="100" y="104"/>
                    <a:pt x="101" y="100"/>
                    <a:pt x="101" y="96"/>
                  </a:cubicBezTo>
                  <a:cubicBezTo>
                    <a:pt x="101" y="92"/>
                    <a:pt x="100" y="89"/>
                    <a:pt x="97" y="86"/>
                  </a:cubicBezTo>
                  <a:cubicBezTo>
                    <a:pt x="94" y="83"/>
                    <a:pt x="91" y="82"/>
                    <a:pt x="86" y="82"/>
                  </a:cubicBezTo>
                  <a:close/>
                  <a:moveTo>
                    <a:pt x="91" y="101"/>
                  </a:moveTo>
                  <a:cubicBezTo>
                    <a:pt x="91" y="101"/>
                    <a:pt x="91" y="101"/>
                    <a:pt x="91" y="101"/>
                  </a:cubicBezTo>
                  <a:cubicBezTo>
                    <a:pt x="90" y="102"/>
                    <a:pt x="88" y="103"/>
                    <a:pt x="86" y="103"/>
                  </a:cubicBezTo>
                  <a:cubicBezTo>
                    <a:pt x="85" y="103"/>
                    <a:pt x="83" y="102"/>
                    <a:pt x="82" y="101"/>
                  </a:cubicBezTo>
                  <a:cubicBezTo>
                    <a:pt x="81" y="100"/>
                    <a:pt x="80" y="98"/>
                    <a:pt x="80" y="96"/>
                  </a:cubicBezTo>
                  <a:cubicBezTo>
                    <a:pt x="80" y="95"/>
                    <a:pt x="81" y="93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5" y="90"/>
                    <a:pt x="86" y="90"/>
                  </a:cubicBezTo>
                  <a:cubicBezTo>
                    <a:pt x="88" y="90"/>
                    <a:pt x="90" y="91"/>
                    <a:pt x="91" y="92"/>
                  </a:cubicBezTo>
                  <a:cubicBezTo>
                    <a:pt x="92" y="93"/>
                    <a:pt x="93" y="95"/>
                    <a:pt x="93" y="96"/>
                  </a:cubicBezTo>
                  <a:cubicBezTo>
                    <a:pt x="93" y="98"/>
                    <a:pt x="92" y="100"/>
                    <a:pt x="91" y="101"/>
                  </a:cubicBezTo>
                  <a:close/>
                  <a:moveTo>
                    <a:pt x="116" y="122"/>
                  </a:moveTo>
                  <a:cubicBezTo>
                    <a:pt x="116" y="122"/>
                    <a:pt x="116" y="122"/>
                    <a:pt x="116" y="122"/>
                  </a:cubicBezTo>
                  <a:cubicBezTo>
                    <a:pt x="119" y="122"/>
                    <a:pt x="121" y="120"/>
                    <a:pt x="121" y="118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121" y="77"/>
                    <a:pt x="119" y="76"/>
                    <a:pt x="116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2" y="68"/>
                    <a:pt x="101" y="66"/>
                    <a:pt x="99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2" y="66"/>
                    <a:pt x="71" y="67"/>
                    <a:pt x="70" y="69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4" y="76"/>
                    <a:pt x="52" y="77"/>
                    <a:pt x="52" y="80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52" y="120"/>
                    <a:pt x="54" y="122"/>
                    <a:pt x="57" y="122"/>
                  </a:cubicBezTo>
                  <a:cubicBezTo>
                    <a:pt x="116" y="122"/>
                    <a:pt x="116" y="122"/>
                    <a:pt x="116" y="122"/>
                  </a:cubicBezTo>
                  <a:close/>
                  <a:moveTo>
                    <a:pt x="61" y="84"/>
                  </a:moveTo>
                  <a:cubicBezTo>
                    <a:pt x="61" y="84"/>
                    <a:pt x="61" y="84"/>
                    <a:pt x="6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3" y="84"/>
                    <a:pt x="75" y="82"/>
                    <a:pt x="76" y="81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96" y="75"/>
                    <a:pt x="96" y="75"/>
                    <a:pt x="96" y="75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3"/>
                    <a:pt x="100" y="84"/>
                    <a:pt x="102" y="84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1" y="84"/>
                    <a:pt x="61" y="84"/>
                    <a:pt x="61" y="84"/>
                  </a:cubicBezTo>
                  <a:close/>
                  <a:moveTo>
                    <a:pt x="99" y="134"/>
                  </a:moveTo>
                  <a:cubicBezTo>
                    <a:pt x="99" y="134"/>
                    <a:pt x="99" y="134"/>
                    <a:pt x="99" y="134"/>
                  </a:cubicBezTo>
                  <a:cubicBezTo>
                    <a:pt x="98" y="133"/>
                    <a:pt x="97" y="133"/>
                    <a:pt x="96" y="133"/>
                  </a:cubicBezTo>
                  <a:cubicBezTo>
                    <a:pt x="93" y="133"/>
                    <a:pt x="92" y="135"/>
                    <a:pt x="92" y="137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2" y="35"/>
                    <a:pt x="35" y="32"/>
                    <a:pt x="35" y="28"/>
                  </a:cubicBezTo>
                  <a:cubicBezTo>
                    <a:pt x="35" y="24"/>
                    <a:pt x="32" y="21"/>
                    <a:pt x="28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24"/>
                    <a:pt x="0" y="2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3" y="167"/>
                    <a:pt x="7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84"/>
                    <a:pt x="92" y="184"/>
                    <a:pt x="92" y="184"/>
                  </a:cubicBezTo>
                  <a:cubicBezTo>
                    <a:pt x="92" y="185"/>
                    <a:pt x="92" y="186"/>
                    <a:pt x="93" y="187"/>
                  </a:cubicBezTo>
                  <a:cubicBezTo>
                    <a:pt x="94" y="188"/>
                    <a:pt x="97" y="188"/>
                    <a:pt x="99" y="187"/>
                  </a:cubicBezTo>
                  <a:cubicBezTo>
                    <a:pt x="110" y="175"/>
                    <a:pt x="110" y="175"/>
                    <a:pt x="110" y="175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4" y="162"/>
                    <a:pt x="124" y="159"/>
                    <a:pt x="122" y="157"/>
                  </a:cubicBezTo>
                  <a:cubicBezTo>
                    <a:pt x="99" y="134"/>
                    <a:pt x="99" y="134"/>
                    <a:pt x="99" y="134"/>
                  </a:cubicBezTo>
                  <a:close/>
                  <a:moveTo>
                    <a:pt x="100" y="173"/>
                  </a:moveTo>
                  <a:cubicBezTo>
                    <a:pt x="100" y="173"/>
                    <a:pt x="100" y="173"/>
                    <a:pt x="100" y="173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13" y="160"/>
                    <a:pt x="113" y="160"/>
                    <a:pt x="113" y="160"/>
                  </a:cubicBezTo>
                  <a:cubicBezTo>
                    <a:pt x="109" y="165"/>
                    <a:pt x="104" y="169"/>
                    <a:pt x="100" y="1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2EBDBF30-5CBC-4CB9-8CAE-BB4FABED3AA1}"/>
              </a:ext>
            </a:extLst>
          </p:cNvPr>
          <p:cNvGrpSpPr/>
          <p:nvPr/>
        </p:nvGrpSpPr>
        <p:grpSpPr>
          <a:xfrm>
            <a:off x="5296360" y="2418911"/>
            <a:ext cx="1599279" cy="1599279"/>
            <a:chOff x="5296360" y="2418911"/>
            <a:chExt cx="1599279" cy="1599279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82975DC5-0264-42D7-BE95-7548958FAEB5}"/>
                </a:ext>
              </a:extLst>
            </p:cNvPr>
            <p:cNvSpPr/>
            <p:nvPr/>
          </p:nvSpPr>
          <p:spPr>
            <a:xfrm>
              <a:off x="5296360" y="2418911"/>
              <a:ext cx="1599279" cy="1599279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xmlns="" id="{47A48410-E93A-4AE1-B18F-03E37F0930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3395" y="2943349"/>
              <a:ext cx="645208" cy="550402"/>
            </a:xfrm>
            <a:custGeom>
              <a:avLst/>
              <a:gdLst>
                <a:gd name="T0" fmla="*/ 137 w 184"/>
                <a:gd name="T1" fmla="*/ 103 h 157"/>
                <a:gd name="T2" fmla="*/ 137 w 184"/>
                <a:gd name="T3" fmla="*/ 8 h 157"/>
                <a:gd name="T4" fmla="*/ 130 w 184"/>
                <a:gd name="T5" fmla="*/ 0 h 157"/>
                <a:gd name="T6" fmla="*/ 7 w 184"/>
                <a:gd name="T7" fmla="*/ 0 h 157"/>
                <a:gd name="T8" fmla="*/ 0 w 184"/>
                <a:gd name="T9" fmla="*/ 8 h 157"/>
                <a:gd name="T10" fmla="*/ 0 w 184"/>
                <a:gd name="T11" fmla="*/ 103 h 157"/>
                <a:gd name="T12" fmla="*/ 7 w 184"/>
                <a:gd name="T13" fmla="*/ 110 h 157"/>
                <a:gd name="T14" fmla="*/ 130 w 184"/>
                <a:gd name="T15" fmla="*/ 110 h 157"/>
                <a:gd name="T16" fmla="*/ 137 w 184"/>
                <a:gd name="T17" fmla="*/ 103 h 157"/>
                <a:gd name="T18" fmla="*/ 123 w 184"/>
                <a:gd name="T19" fmla="*/ 96 h 157"/>
                <a:gd name="T20" fmla="*/ 123 w 184"/>
                <a:gd name="T21" fmla="*/ 96 h 157"/>
                <a:gd name="T22" fmla="*/ 14 w 184"/>
                <a:gd name="T23" fmla="*/ 96 h 157"/>
                <a:gd name="T24" fmla="*/ 14 w 184"/>
                <a:gd name="T25" fmla="*/ 15 h 157"/>
                <a:gd name="T26" fmla="*/ 123 w 184"/>
                <a:gd name="T27" fmla="*/ 15 h 157"/>
                <a:gd name="T28" fmla="*/ 123 w 184"/>
                <a:gd name="T29" fmla="*/ 96 h 157"/>
                <a:gd name="T30" fmla="*/ 177 w 184"/>
                <a:gd name="T31" fmla="*/ 47 h 157"/>
                <a:gd name="T32" fmla="*/ 177 w 184"/>
                <a:gd name="T33" fmla="*/ 47 h 157"/>
                <a:gd name="T34" fmla="*/ 170 w 184"/>
                <a:gd name="T35" fmla="*/ 54 h 157"/>
                <a:gd name="T36" fmla="*/ 170 w 184"/>
                <a:gd name="T37" fmla="*/ 143 h 157"/>
                <a:gd name="T38" fmla="*/ 54 w 184"/>
                <a:gd name="T39" fmla="*/ 143 h 157"/>
                <a:gd name="T40" fmla="*/ 47 w 184"/>
                <a:gd name="T41" fmla="*/ 150 h 157"/>
                <a:gd name="T42" fmla="*/ 54 w 184"/>
                <a:gd name="T43" fmla="*/ 157 h 157"/>
                <a:gd name="T44" fmla="*/ 176 w 184"/>
                <a:gd name="T45" fmla="*/ 157 h 157"/>
                <a:gd name="T46" fmla="*/ 177 w 184"/>
                <a:gd name="T47" fmla="*/ 157 h 157"/>
                <a:gd name="T48" fmla="*/ 184 w 184"/>
                <a:gd name="T49" fmla="*/ 150 h 157"/>
                <a:gd name="T50" fmla="*/ 184 w 184"/>
                <a:gd name="T51" fmla="*/ 54 h 157"/>
                <a:gd name="T52" fmla="*/ 177 w 184"/>
                <a:gd name="T53" fmla="*/ 47 h 157"/>
                <a:gd name="T54" fmla="*/ 153 w 184"/>
                <a:gd name="T55" fmla="*/ 133 h 157"/>
                <a:gd name="T56" fmla="*/ 153 w 184"/>
                <a:gd name="T57" fmla="*/ 133 h 157"/>
                <a:gd name="T58" fmla="*/ 160 w 184"/>
                <a:gd name="T59" fmla="*/ 126 h 157"/>
                <a:gd name="T60" fmla="*/ 160 w 184"/>
                <a:gd name="T61" fmla="*/ 31 h 157"/>
                <a:gd name="T62" fmla="*/ 153 w 184"/>
                <a:gd name="T63" fmla="*/ 24 h 157"/>
                <a:gd name="T64" fmla="*/ 146 w 184"/>
                <a:gd name="T65" fmla="*/ 31 h 157"/>
                <a:gd name="T66" fmla="*/ 146 w 184"/>
                <a:gd name="T67" fmla="*/ 119 h 157"/>
                <a:gd name="T68" fmla="*/ 31 w 184"/>
                <a:gd name="T69" fmla="*/ 119 h 157"/>
                <a:gd name="T70" fmla="*/ 24 w 184"/>
                <a:gd name="T71" fmla="*/ 126 h 157"/>
                <a:gd name="T72" fmla="*/ 31 w 184"/>
                <a:gd name="T73" fmla="*/ 133 h 157"/>
                <a:gd name="T74" fmla="*/ 153 w 184"/>
                <a:gd name="T75" fmla="*/ 133 h 157"/>
                <a:gd name="T76" fmla="*/ 153 w 184"/>
                <a:gd name="T77" fmla="*/ 13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157">
                  <a:moveTo>
                    <a:pt x="137" y="103"/>
                  </a:moveTo>
                  <a:cubicBezTo>
                    <a:pt x="137" y="8"/>
                    <a:pt x="137" y="8"/>
                    <a:pt x="137" y="8"/>
                  </a:cubicBezTo>
                  <a:cubicBezTo>
                    <a:pt x="137" y="4"/>
                    <a:pt x="134" y="0"/>
                    <a:pt x="13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7"/>
                    <a:pt x="3" y="110"/>
                    <a:pt x="7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4" y="110"/>
                    <a:pt x="137" y="107"/>
                    <a:pt x="137" y="103"/>
                  </a:cubicBezTo>
                  <a:close/>
                  <a:moveTo>
                    <a:pt x="123" y="96"/>
                  </a:moveTo>
                  <a:cubicBezTo>
                    <a:pt x="123" y="96"/>
                    <a:pt x="123" y="96"/>
                    <a:pt x="123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123" y="96"/>
                    <a:pt x="123" y="96"/>
                    <a:pt x="123" y="96"/>
                  </a:cubicBezTo>
                  <a:close/>
                  <a:moveTo>
                    <a:pt x="177" y="47"/>
                  </a:moveTo>
                  <a:cubicBezTo>
                    <a:pt x="177" y="47"/>
                    <a:pt x="177" y="47"/>
                    <a:pt x="177" y="47"/>
                  </a:cubicBezTo>
                  <a:cubicBezTo>
                    <a:pt x="173" y="47"/>
                    <a:pt x="170" y="51"/>
                    <a:pt x="170" y="54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54" y="143"/>
                    <a:pt x="54" y="143"/>
                    <a:pt x="54" y="143"/>
                  </a:cubicBezTo>
                  <a:cubicBezTo>
                    <a:pt x="50" y="143"/>
                    <a:pt x="47" y="146"/>
                    <a:pt x="47" y="150"/>
                  </a:cubicBezTo>
                  <a:cubicBezTo>
                    <a:pt x="47" y="154"/>
                    <a:pt x="50" y="157"/>
                    <a:pt x="54" y="157"/>
                  </a:cubicBezTo>
                  <a:cubicBezTo>
                    <a:pt x="176" y="157"/>
                    <a:pt x="176" y="157"/>
                    <a:pt x="176" y="157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81" y="157"/>
                    <a:pt x="184" y="154"/>
                    <a:pt x="184" y="150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4" y="51"/>
                    <a:pt x="181" y="47"/>
                    <a:pt x="177" y="47"/>
                  </a:cubicBezTo>
                  <a:close/>
                  <a:moveTo>
                    <a:pt x="153" y="133"/>
                  </a:moveTo>
                  <a:cubicBezTo>
                    <a:pt x="153" y="133"/>
                    <a:pt x="153" y="133"/>
                    <a:pt x="153" y="133"/>
                  </a:cubicBezTo>
                  <a:cubicBezTo>
                    <a:pt x="157" y="133"/>
                    <a:pt x="160" y="130"/>
                    <a:pt x="160" y="126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27"/>
                    <a:pt x="157" y="24"/>
                    <a:pt x="153" y="24"/>
                  </a:cubicBezTo>
                  <a:cubicBezTo>
                    <a:pt x="149" y="24"/>
                    <a:pt x="146" y="27"/>
                    <a:pt x="146" y="31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31" y="119"/>
                    <a:pt x="31" y="119"/>
                    <a:pt x="31" y="119"/>
                  </a:cubicBezTo>
                  <a:cubicBezTo>
                    <a:pt x="27" y="119"/>
                    <a:pt x="24" y="122"/>
                    <a:pt x="24" y="126"/>
                  </a:cubicBezTo>
                  <a:cubicBezTo>
                    <a:pt x="24" y="130"/>
                    <a:pt x="27" y="133"/>
                    <a:pt x="31" y="133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3"/>
                    <a:pt x="153" y="133"/>
                    <a:pt x="153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6691BC40-839C-4CD2-92FA-B2E54B7C3B2A}"/>
              </a:ext>
            </a:extLst>
          </p:cNvPr>
          <p:cNvGrpSpPr/>
          <p:nvPr/>
        </p:nvGrpSpPr>
        <p:grpSpPr>
          <a:xfrm>
            <a:off x="1323339" y="4111251"/>
            <a:ext cx="2327733" cy="1376552"/>
            <a:chOff x="4608063" y="4680426"/>
            <a:chExt cx="2327733" cy="1376552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2FD17D54-F1F1-4195-A1FE-DE18B8FCC636}"/>
                </a:ext>
              </a:extLst>
            </p:cNvPr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006A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D20945ED-2098-41D8-B313-E452068D813F}"/>
                </a:ext>
              </a:extLst>
            </p:cNvPr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A936337D-1622-4ED7-8059-64BEA8F0E3AA}"/>
              </a:ext>
            </a:extLst>
          </p:cNvPr>
          <p:cNvGrpSpPr/>
          <p:nvPr/>
        </p:nvGrpSpPr>
        <p:grpSpPr>
          <a:xfrm>
            <a:off x="4893663" y="4111251"/>
            <a:ext cx="2327733" cy="1376552"/>
            <a:chOff x="4608063" y="4680426"/>
            <a:chExt cx="2327733" cy="1376552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86048E56-19CF-45D7-84FB-1F02D9D08BEF}"/>
                </a:ext>
              </a:extLst>
            </p:cNvPr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006A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37E42CDD-2E19-4DD9-A36F-0D05BD9564CF}"/>
                </a:ext>
              </a:extLst>
            </p:cNvPr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421B324E-957A-4076-842D-C9583E490DB4}"/>
              </a:ext>
            </a:extLst>
          </p:cNvPr>
          <p:cNvGrpSpPr/>
          <p:nvPr/>
        </p:nvGrpSpPr>
        <p:grpSpPr>
          <a:xfrm>
            <a:off x="8540925" y="4111251"/>
            <a:ext cx="2327733" cy="1376552"/>
            <a:chOff x="4608063" y="4680426"/>
            <a:chExt cx="2327733" cy="1376552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84EFC091-66C4-46F5-B0A8-EEFB333A35E8}"/>
                </a:ext>
              </a:extLst>
            </p:cNvPr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006A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D83C873B-DE03-4E59-8806-EDC3D8979487}"/>
                </a:ext>
              </a:extLst>
            </p:cNvPr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81389308"/>
      </p:ext>
    </p:extLst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7E63249-5FDC-44E3-A5FD-3032EBC1751F}"/>
              </a:ext>
            </a:extLst>
          </p:cNvPr>
          <p:cNvGrpSpPr/>
          <p:nvPr/>
        </p:nvGrpSpPr>
        <p:grpSpPr>
          <a:xfrm>
            <a:off x="9293123" y="2331087"/>
            <a:ext cx="899651" cy="899651"/>
            <a:chOff x="9394723" y="2072621"/>
            <a:chExt cx="899651" cy="89965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A6361CE1-2A9D-4E9A-AE53-C3E42479EA85}"/>
                </a:ext>
              </a:extLst>
            </p:cNvPr>
            <p:cNvSpPr/>
            <p:nvPr/>
          </p:nvSpPr>
          <p:spPr>
            <a:xfrm>
              <a:off x="9394723" y="2072621"/>
              <a:ext cx="899651" cy="899651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47">
              <a:extLst>
                <a:ext uri="{FF2B5EF4-FFF2-40B4-BE49-F238E27FC236}">
                  <a16:creationId xmlns:a16="http://schemas.microsoft.com/office/drawing/2014/main" xmlns="" id="{434A6E84-AA94-4904-B7E9-6987F3EFF2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31214" y="2314222"/>
              <a:ext cx="426668" cy="416449"/>
            </a:xfrm>
            <a:custGeom>
              <a:avLst/>
              <a:gdLst>
                <a:gd name="T0" fmla="*/ 7 w 183"/>
                <a:gd name="T1" fmla="*/ 37 h 178"/>
                <a:gd name="T2" fmla="*/ 17 w 183"/>
                <a:gd name="T3" fmla="*/ 8 h 178"/>
                <a:gd name="T4" fmla="*/ 23 w 183"/>
                <a:gd name="T5" fmla="*/ 2 h 178"/>
                <a:gd name="T6" fmla="*/ 84 w 183"/>
                <a:gd name="T7" fmla="*/ 2 h 178"/>
                <a:gd name="T8" fmla="*/ 90 w 183"/>
                <a:gd name="T9" fmla="*/ 8 h 178"/>
                <a:gd name="T10" fmla="*/ 176 w 183"/>
                <a:gd name="T11" fmla="*/ 37 h 178"/>
                <a:gd name="T12" fmla="*/ 183 w 183"/>
                <a:gd name="T13" fmla="*/ 44 h 178"/>
                <a:gd name="T14" fmla="*/ 176 w 183"/>
                <a:gd name="T15" fmla="*/ 178 h 178"/>
                <a:gd name="T16" fmla="*/ 7 w 183"/>
                <a:gd name="T17" fmla="*/ 178 h 178"/>
                <a:gd name="T18" fmla="*/ 0 w 183"/>
                <a:gd name="T19" fmla="*/ 171 h 178"/>
                <a:gd name="T20" fmla="*/ 7 w 183"/>
                <a:gd name="T21" fmla="*/ 37 h 178"/>
                <a:gd name="T22" fmla="*/ 148 w 183"/>
                <a:gd name="T23" fmla="*/ 78 h 178"/>
                <a:gd name="T24" fmla="*/ 148 w 183"/>
                <a:gd name="T25" fmla="*/ 92 h 178"/>
                <a:gd name="T26" fmla="*/ 148 w 183"/>
                <a:gd name="T27" fmla="*/ 78 h 178"/>
                <a:gd name="T28" fmla="*/ 148 w 183"/>
                <a:gd name="T29" fmla="*/ 103 h 178"/>
                <a:gd name="T30" fmla="*/ 148 w 183"/>
                <a:gd name="T31" fmla="*/ 117 h 178"/>
                <a:gd name="T32" fmla="*/ 148 w 183"/>
                <a:gd name="T33" fmla="*/ 103 h 178"/>
                <a:gd name="T34" fmla="*/ 148 w 183"/>
                <a:gd name="T35" fmla="*/ 128 h 178"/>
                <a:gd name="T36" fmla="*/ 158 w 183"/>
                <a:gd name="T37" fmla="*/ 132 h 178"/>
                <a:gd name="T38" fmla="*/ 158 w 183"/>
                <a:gd name="T39" fmla="*/ 150 h 178"/>
                <a:gd name="T40" fmla="*/ 148 w 183"/>
                <a:gd name="T41" fmla="*/ 154 h 178"/>
                <a:gd name="T42" fmla="*/ 139 w 183"/>
                <a:gd name="T43" fmla="*/ 150 h 178"/>
                <a:gd name="T44" fmla="*/ 139 w 183"/>
                <a:gd name="T45" fmla="*/ 132 h 178"/>
                <a:gd name="T46" fmla="*/ 152 w 183"/>
                <a:gd name="T47" fmla="*/ 138 h 178"/>
                <a:gd name="T48" fmla="*/ 148 w 183"/>
                <a:gd name="T49" fmla="*/ 136 h 178"/>
                <a:gd name="T50" fmla="*/ 145 w 183"/>
                <a:gd name="T51" fmla="*/ 138 h 178"/>
                <a:gd name="T52" fmla="*/ 145 w 183"/>
                <a:gd name="T53" fmla="*/ 144 h 178"/>
                <a:gd name="T54" fmla="*/ 148 w 183"/>
                <a:gd name="T55" fmla="*/ 146 h 178"/>
                <a:gd name="T56" fmla="*/ 152 w 183"/>
                <a:gd name="T57" fmla="*/ 144 h 178"/>
                <a:gd name="T58" fmla="*/ 152 w 183"/>
                <a:gd name="T59" fmla="*/ 138 h 178"/>
                <a:gd name="T60" fmla="*/ 37 w 183"/>
                <a:gd name="T61" fmla="*/ 57 h 178"/>
                <a:gd name="T62" fmla="*/ 117 w 183"/>
                <a:gd name="T63" fmla="*/ 57 h 178"/>
                <a:gd name="T64" fmla="*/ 128 w 183"/>
                <a:gd name="T65" fmla="*/ 61 h 178"/>
                <a:gd name="T66" fmla="*/ 128 w 183"/>
                <a:gd name="T67" fmla="*/ 61 h 178"/>
                <a:gd name="T68" fmla="*/ 132 w 183"/>
                <a:gd name="T69" fmla="*/ 142 h 178"/>
                <a:gd name="T70" fmla="*/ 117 w 183"/>
                <a:gd name="T71" fmla="*/ 157 h 178"/>
                <a:gd name="T72" fmla="*/ 26 w 183"/>
                <a:gd name="T73" fmla="*/ 153 h 178"/>
                <a:gd name="T74" fmla="*/ 26 w 183"/>
                <a:gd name="T75" fmla="*/ 153 h 178"/>
                <a:gd name="T76" fmla="*/ 22 w 183"/>
                <a:gd name="T77" fmla="*/ 142 h 178"/>
                <a:gd name="T78" fmla="*/ 26 w 183"/>
                <a:gd name="T79" fmla="*/ 61 h 178"/>
                <a:gd name="T80" fmla="*/ 26 w 183"/>
                <a:gd name="T81" fmla="*/ 61 h 178"/>
                <a:gd name="T82" fmla="*/ 117 w 183"/>
                <a:gd name="T83" fmla="*/ 65 h 178"/>
                <a:gd name="T84" fmla="*/ 37 w 183"/>
                <a:gd name="T85" fmla="*/ 65 h 178"/>
                <a:gd name="T86" fmla="*/ 32 w 183"/>
                <a:gd name="T87" fmla="*/ 67 h 178"/>
                <a:gd name="T88" fmla="*/ 30 w 183"/>
                <a:gd name="T89" fmla="*/ 142 h 178"/>
                <a:gd name="T90" fmla="*/ 32 w 183"/>
                <a:gd name="T91" fmla="*/ 147 h 178"/>
                <a:gd name="T92" fmla="*/ 117 w 183"/>
                <a:gd name="T93" fmla="*/ 149 h 178"/>
                <a:gd name="T94" fmla="*/ 124 w 183"/>
                <a:gd name="T95" fmla="*/ 142 h 178"/>
                <a:gd name="T96" fmla="*/ 122 w 183"/>
                <a:gd name="T97" fmla="*/ 67 h 178"/>
                <a:gd name="T98" fmla="*/ 117 w 183"/>
                <a:gd name="T99" fmla="*/ 65 h 178"/>
                <a:gd name="T100" fmla="*/ 26 w 183"/>
                <a:gd name="T101" fmla="*/ 61 h 178"/>
                <a:gd name="T102" fmla="*/ 26 w 183"/>
                <a:gd name="T103" fmla="*/ 61 h 178"/>
                <a:gd name="T104" fmla="*/ 169 w 183"/>
                <a:gd name="T105" fmla="*/ 51 h 178"/>
                <a:gd name="T106" fmla="*/ 14 w 183"/>
                <a:gd name="T107" fmla="*/ 164 h 178"/>
                <a:gd name="T108" fmla="*/ 169 w 183"/>
                <a:gd name="T109" fmla="*/ 5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178"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5" y="6"/>
                    <a:pt x="15" y="4"/>
                    <a:pt x="17" y="2"/>
                  </a:cubicBezTo>
                  <a:cubicBezTo>
                    <a:pt x="19" y="0"/>
                    <a:pt x="21" y="0"/>
                    <a:pt x="23" y="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0"/>
                    <a:pt x="88" y="0"/>
                    <a:pt x="90" y="2"/>
                  </a:cubicBezTo>
                  <a:cubicBezTo>
                    <a:pt x="92" y="4"/>
                    <a:pt x="92" y="6"/>
                    <a:pt x="90" y="8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176" y="37"/>
                    <a:pt x="176" y="37"/>
                    <a:pt x="176" y="37"/>
                  </a:cubicBezTo>
                  <a:cubicBezTo>
                    <a:pt x="180" y="37"/>
                    <a:pt x="183" y="40"/>
                    <a:pt x="183" y="44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3" y="171"/>
                    <a:pt x="183" y="171"/>
                    <a:pt x="183" y="171"/>
                  </a:cubicBezTo>
                  <a:cubicBezTo>
                    <a:pt x="183" y="175"/>
                    <a:pt x="180" y="178"/>
                    <a:pt x="176" y="178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3" y="178"/>
                    <a:pt x="0" y="175"/>
                    <a:pt x="0" y="171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0"/>
                    <a:pt x="3" y="37"/>
                    <a:pt x="7" y="37"/>
                  </a:cubicBezTo>
                  <a:close/>
                  <a:moveTo>
                    <a:pt x="148" y="78"/>
                  </a:moveTo>
                  <a:cubicBezTo>
                    <a:pt x="148" y="78"/>
                    <a:pt x="148" y="78"/>
                    <a:pt x="148" y="78"/>
                  </a:cubicBezTo>
                  <a:cubicBezTo>
                    <a:pt x="152" y="78"/>
                    <a:pt x="155" y="81"/>
                    <a:pt x="155" y="85"/>
                  </a:cubicBezTo>
                  <a:cubicBezTo>
                    <a:pt x="155" y="89"/>
                    <a:pt x="152" y="92"/>
                    <a:pt x="148" y="92"/>
                  </a:cubicBezTo>
                  <a:cubicBezTo>
                    <a:pt x="144" y="92"/>
                    <a:pt x="141" y="89"/>
                    <a:pt x="141" y="85"/>
                  </a:cubicBezTo>
                  <a:cubicBezTo>
                    <a:pt x="141" y="81"/>
                    <a:pt x="144" y="78"/>
                    <a:pt x="148" y="78"/>
                  </a:cubicBezTo>
                  <a:close/>
                  <a:moveTo>
                    <a:pt x="148" y="103"/>
                  </a:moveTo>
                  <a:cubicBezTo>
                    <a:pt x="148" y="103"/>
                    <a:pt x="148" y="103"/>
                    <a:pt x="148" y="103"/>
                  </a:cubicBezTo>
                  <a:cubicBezTo>
                    <a:pt x="152" y="103"/>
                    <a:pt x="155" y="106"/>
                    <a:pt x="155" y="110"/>
                  </a:cubicBezTo>
                  <a:cubicBezTo>
                    <a:pt x="155" y="114"/>
                    <a:pt x="152" y="117"/>
                    <a:pt x="148" y="117"/>
                  </a:cubicBezTo>
                  <a:cubicBezTo>
                    <a:pt x="144" y="117"/>
                    <a:pt x="141" y="114"/>
                    <a:pt x="141" y="110"/>
                  </a:cubicBezTo>
                  <a:cubicBezTo>
                    <a:pt x="141" y="106"/>
                    <a:pt x="144" y="103"/>
                    <a:pt x="148" y="103"/>
                  </a:cubicBezTo>
                  <a:close/>
                  <a:moveTo>
                    <a:pt x="148" y="128"/>
                  </a:moveTo>
                  <a:cubicBezTo>
                    <a:pt x="148" y="128"/>
                    <a:pt x="148" y="128"/>
                    <a:pt x="148" y="128"/>
                  </a:cubicBezTo>
                  <a:cubicBezTo>
                    <a:pt x="152" y="128"/>
                    <a:pt x="155" y="130"/>
                    <a:pt x="158" y="132"/>
                  </a:cubicBezTo>
                  <a:cubicBezTo>
                    <a:pt x="158" y="132"/>
                    <a:pt x="158" y="132"/>
                    <a:pt x="158" y="132"/>
                  </a:cubicBezTo>
                  <a:cubicBezTo>
                    <a:pt x="160" y="134"/>
                    <a:pt x="161" y="138"/>
                    <a:pt x="161" y="141"/>
                  </a:cubicBezTo>
                  <a:cubicBezTo>
                    <a:pt x="161" y="145"/>
                    <a:pt x="160" y="148"/>
                    <a:pt x="158" y="150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5" y="153"/>
                    <a:pt x="152" y="154"/>
                    <a:pt x="148" y="154"/>
                  </a:cubicBezTo>
                  <a:cubicBezTo>
                    <a:pt x="145" y="154"/>
                    <a:pt x="141" y="153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ubicBezTo>
                    <a:pt x="137" y="148"/>
                    <a:pt x="135" y="145"/>
                    <a:pt x="135" y="141"/>
                  </a:cubicBezTo>
                  <a:cubicBezTo>
                    <a:pt x="135" y="138"/>
                    <a:pt x="137" y="134"/>
                    <a:pt x="139" y="132"/>
                  </a:cubicBezTo>
                  <a:cubicBezTo>
                    <a:pt x="141" y="130"/>
                    <a:pt x="145" y="128"/>
                    <a:pt x="148" y="128"/>
                  </a:cubicBezTo>
                  <a:close/>
                  <a:moveTo>
                    <a:pt x="152" y="138"/>
                  </a:moveTo>
                  <a:cubicBezTo>
                    <a:pt x="152" y="138"/>
                    <a:pt x="152" y="138"/>
                    <a:pt x="152" y="138"/>
                  </a:cubicBezTo>
                  <a:cubicBezTo>
                    <a:pt x="151" y="137"/>
                    <a:pt x="150" y="136"/>
                    <a:pt x="148" y="136"/>
                  </a:cubicBezTo>
                  <a:cubicBezTo>
                    <a:pt x="147" y="136"/>
                    <a:pt x="146" y="137"/>
                    <a:pt x="145" y="138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4" y="139"/>
                    <a:pt x="144" y="140"/>
                    <a:pt x="144" y="141"/>
                  </a:cubicBezTo>
                  <a:cubicBezTo>
                    <a:pt x="144" y="142"/>
                    <a:pt x="144" y="143"/>
                    <a:pt x="145" y="144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6" y="145"/>
                    <a:pt x="147" y="146"/>
                    <a:pt x="148" y="146"/>
                  </a:cubicBezTo>
                  <a:cubicBezTo>
                    <a:pt x="150" y="146"/>
                    <a:pt x="151" y="145"/>
                    <a:pt x="152" y="145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3" y="144"/>
                    <a:pt x="153" y="142"/>
                    <a:pt x="153" y="141"/>
                  </a:cubicBezTo>
                  <a:cubicBezTo>
                    <a:pt x="153" y="140"/>
                    <a:pt x="153" y="139"/>
                    <a:pt x="152" y="138"/>
                  </a:cubicBezTo>
                  <a:cubicBezTo>
                    <a:pt x="152" y="138"/>
                    <a:pt x="152" y="138"/>
                    <a:pt x="152" y="138"/>
                  </a:cubicBezTo>
                  <a:close/>
                  <a:moveTo>
                    <a:pt x="37" y="57"/>
                  </a:moveTo>
                  <a:cubicBezTo>
                    <a:pt x="37" y="57"/>
                    <a:pt x="37" y="57"/>
                    <a:pt x="37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21" y="57"/>
                    <a:pt x="125" y="59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31" y="64"/>
                    <a:pt x="132" y="68"/>
                    <a:pt x="132" y="7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7"/>
                    <a:pt x="131" y="150"/>
                    <a:pt x="128" y="153"/>
                  </a:cubicBezTo>
                  <a:cubicBezTo>
                    <a:pt x="125" y="156"/>
                    <a:pt x="121" y="157"/>
                    <a:pt x="11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3" y="157"/>
                    <a:pt x="29" y="156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3" y="150"/>
                    <a:pt x="22" y="147"/>
                    <a:pt x="22" y="14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2" y="68"/>
                    <a:pt x="23" y="64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9" y="59"/>
                    <a:pt x="33" y="57"/>
                    <a:pt x="37" y="57"/>
                  </a:cubicBezTo>
                  <a:close/>
                  <a:moveTo>
                    <a:pt x="117" y="65"/>
                  </a:moveTo>
                  <a:cubicBezTo>
                    <a:pt x="117" y="65"/>
                    <a:pt x="117" y="65"/>
                    <a:pt x="11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5" y="65"/>
                    <a:pt x="33" y="66"/>
                    <a:pt x="32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1" y="68"/>
                    <a:pt x="30" y="70"/>
                    <a:pt x="30" y="7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4"/>
                    <a:pt x="31" y="146"/>
                    <a:pt x="32" y="147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33" y="148"/>
                    <a:pt x="35" y="149"/>
                    <a:pt x="37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9" y="149"/>
                    <a:pt x="121" y="148"/>
                    <a:pt x="122" y="147"/>
                  </a:cubicBezTo>
                  <a:cubicBezTo>
                    <a:pt x="123" y="146"/>
                    <a:pt x="124" y="144"/>
                    <a:pt x="124" y="14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70"/>
                    <a:pt x="123" y="69"/>
                    <a:pt x="122" y="67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1" y="66"/>
                    <a:pt x="119" y="65"/>
                    <a:pt x="117" y="65"/>
                  </a:cubicBezTo>
                  <a:close/>
                  <a:moveTo>
                    <a:pt x="26" y="61"/>
                  </a:moveTo>
                  <a:cubicBezTo>
                    <a:pt x="26" y="61"/>
                    <a:pt x="26" y="61"/>
                    <a:pt x="26" y="61"/>
                  </a:cubicBezTo>
                  <a:cubicBezTo>
                    <a:pt x="28" y="60"/>
                    <a:pt x="30" y="60"/>
                    <a:pt x="32" y="61"/>
                  </a:cubicBezTo>
                  <a:cubicBezTo>
                    <a:pt x="26" y="61"/>
                    <a:pt x="26" y="61"/>
                    <a:pt x="26" y="61"/>
                  </a:cubicBezTo>
                  <a:close/>
                  <a:moveTo>
                    <a:pt x="169" y="51"/>
                  </a:moveTo>
                  <a:cubicBezTo>
                    <a:pt x="169" y="51"/>
                    <a:pt x="169" y="51"/>
                    <a:pt x="169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51"/>
                    <a:pt x="169" y="51"/>
                    <a:pt x="169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419B6AF8-A29E-4A65-8564-D630CFEA89CF}"/>
              </a:ext>
            </a:extLst>
          </p:cNvPr>
          <p:cNvGrpSpPr/>
          <p:nvPr/>
        </p:nvGrpSpPr>
        <p:grpSpPr>
          <a:xfrm>
            <a:off x="1796024" y="2331087"/>
            <a:ext cx="899651" cy="899651"/>
            <a:chOff x="1897626" y="2072621"/>
            <a:chExt cx="899651" cy="899651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A01A0DC0-BA50-49AC-9704-6D03285CF6EF}"/>
                </a:ext>
              </a:extLst>
            </p:cNvPr>
            <p:cNvSpPr/>
            <p:nvPr/>
          </p:nvSpPr>
          <p:spPr>
            <a:xfrm>
              <a:off x="1897626" y="2072621"/>
              <a:ext cx="899651" cy="899651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 49">
              <a:extLst>
                <a:ext uri="{FF2B5EF4-FFF2-40B4-BE49-F238E27FC236}">
                  <a16:creationId xmlns:a16="http://schemas.microsoft.com/office/drawing/2014/main" xmlns="" id="{03E578DD-9C38-4C96-8729-3ABAF6BC91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4117" y="2348713"/>
              <a:ext cx="426668" cy="347466"/>
            </a:xfrm>
            <a:custGeom>
              <a:avLst/>
              <a:gdLst>
                <a:gd name="T0" fmla="*/ 20 w 183"/>
                <a:gd name="T1" fmla="*/ 97 h 149"/>
                <a:gd name="T2" fmla="*/ 31 w 183"/>
                <a:gd name="T3" fmla="*/ 118 h 149"/>
                <a:gd name="T4" fmla="*/ 54 w 183"/>
                <a:gd name="T5" fmla="*/ 111 h 149"/>
                <a:gd name="T6" fmla="*/ 92 w 183"/>
                <a:gd name="T7" fmla="*/ 82 h 149"/>
                <a:gd name="T8" fmla="*/ 73 w 183"/>
                <a:gd name="T9" fmla="*/ 97 h 149"/>
                <a:gd name="T10" fmla="*/ 84 w 183"/>
                <a:gd name="T11" fmla="*/ 118 h 149"/>
                <a:gd name="T12" fmla="*/ 99 w 183"/>
                <a:gd name="T13" fmla="*/ 118 h 149"/>
                <a:gd name="T14" fmla="*/ 92 w 183"/>
                <a:gd name="T15" fmla="*/ 82 h 149"/>
                <a:gd name="T16" fmla="*/ 118 w 183"/>
                <a:gd name="T17" fmla="*/ 97 h 149"/>
                <a:gd name="T18" fmla="*/ 120 w 183"/>
                <a:gd name="T19" fmla="*/ 91 h 149"/>
                <a:gd name="T20" fmla="*/ 169 w 183"/>
                <a:gd name="T21" fmla="*/ 88 h 149"/>
                <a:gd name="T22" fmla="*/ 14 w 183"/>
                <a:gd name="T23" fmla="*/ 88 h 149"/>
                <a:gd name="T24" fmla="*/ 65 w 183"/>
                <a:gd name="T25" fmla="*/ 96 h 149"/>
                <a:gd name="T26" fmla="*/ 118 w 183"/>
                <a:gd name="T27" fmla="*/ 105 h 149"/>
                <a:gd name="T28" fmla="*/ 110 w 183"/>
                <a:gd name="T29" fmla="*/ 121 h 149"/>
                <a:gd name="T30" fmla="*/ 117 w 183"/>
                <a:gd name="T31" fmla="*/ 124 h 149"/>
                <a:gd name="T32" fmla="*/ 126 w 183"/>
                <a:gd name="T33" fmla="*/ 121 h 149"/>
                <a:gd name="T34" fmla="*/ 73 w 183"/>
                <a:gd name="T35" fmla="*/ 121 h 149"/>
                <a:gd name="T36" fmla="*/ 65 w 183"/>
                <a:gd name="T37" fmla="*/ 105 h 149"/>
                <a:gd name="T38" fmla="*/ 58 w 183"/>
                <a:gd name="T39" fmla="*/ 121 h 149"/>
                <a:gd name="T40" fmla="*/ 65 w 183"/>
                <a:gd name="T41" fmla="*/ 125 h 149"/>
                <a:gd name="T42" fmla="*/ 158 w 183"/>
                <a:gd name="T43" fmla="*/ 128 h 149"/>
                <a:gd name="T44" fmla="*/ 132 w 183"/>
                <a:gd name="T45" fmla="*/ 128 h 149"/>
                <a:gd name="T46" fmla="*/ 116 w 183"/>
                <a:gd name="T47" fmla="*/ 134 h 149"/>
                <a:gd name="T48" fmla="*/ 114 w 183"/>
                <a:gd name="T49" fmla="*/ 132 h 149"/>
                <a:gd name="T50" fmla="*/ 109 w 183"/>
                <a:gd name="T51" fmla="*/ 129 h 149"/>
                <a:gd name="T52" fmla="*/ 79 w 183"/>
                <a:gd name="T53" fmla="*/ 128 h 149"/>
                <a:gd name="T54" fmla="*/ 62 w 183"/>
                <a:gd name="T55" fmla="*/ 134 h 149"/>
                <a:gd name="T56" fmla="*/ 60 w 183"/>
                <a:gd name="T57" fmla="*/ 132 h 149"/>
                <a:gd name="T58" fmla="*/ 51 w 183"/>
                <a:gd name="T59" fmla="*/ 128 h 149"/>
                <a:gd name="T60" fmla="*/ 19 w 183"/>
                <a:gd name="T61" fmla="*/ 130 h 149"/>
                <a:gd name="T62" fmla="*/ 12 w 183"/>
                <a:gd name="T63" fmla="*/ 138 h 149"/>
                <a:gd name="T64" fmla="*/ 61 w 183"/>
                <a:gd name="T65" fmla="*/ 141 h 149"/>
                <a:gd name="T66" fmla="*/ 114 w 183"/>
                <a:gd name="T67" fmla="*/ 141 h 149"/>
                <a:gd name="T68" fmla="*/ 172 w 183"/>
                <a:gd name="T69" fmla="*/ 141 h 149"/>
                <a:gd name="T70" fmla="*/ 170 w 183"/>
                <a:gd name="T71" fmla="*/ 136 h 149"/>
                <a:gd name="T72" fmla="*/ 166 w 183"/>
                <a:gd name="T73" fmla="*/ 131 h 149"/>
                <a:gd name="T74" fmla="*/ 162 w 183"/>
                <a:gd name="T75" fmla="*/ 129 h 149"/>
                <a:gd name="T76" fmla="*/ 164 w 183"/>
                <a:gd name="T77" fmla="*/ 121 h 149"/>
                <a:gd name="T78" fmla="*/ 170 w 183"/>
                <a:gd name="T79" fmla="*/ 123 h 149"/>
                <a:gd name="T80" fmla="*/ 178 w 183"/>
                <a:gd name="T81" fmla="*/ 132 h 149"/>
                <a:gd name="T82" fmla="*/ 181 w 183"/>
                <a:gd name="T83" fmla="*/ 144 h 149"/>
                <a:gd name="T84" fmla="*/ 176 w 183"/>
                <a:gd name="T85" fmla="*/ 149 h 149"/>
                <a:gd name="T86" fmla="*/ 114 w 183"/>
                <a:gd name="T87" fmla="*/ 149 h 149"/>
                <a:gd name="T88" fmla="*/ 61 w 183"/>
                <a:gd name="T89" fmla="*/ 149 h 149"/>
                <a:gd name="T90" fmla="*/ 7 w 183"/>
                <a:gd name="T91" fmla="*/ 149 h 149"/>
                <a:gd name="T92" fmla="*/ 3 w 183"/>
                <a:gd name="T93" fmla="*/ 142 h 149"/>
                <a:gd name="T94" fmla="*/ 7 w 183"/>
                <a:gd name="T95" fmla="*/ 130 h 149"/>
                <a:gd name="T96" fmla="*/ 16 w 183"/>
                <a:gd name="T97" fmla="*/ 116 h 149"/>
                <a:gd name="T98" fmla="*/ 7 w 183"/>
                <a:gd name="T99" fmla="*/ 109 h 149"/>
                <a:gd name="T100" fmla="*/ 0 w 183"/>
                <a:gd name="T101" fmla="*/ 7 h 149"/>
                <a:gd name="T102" fmla="*/ 176 w 183"/>
                <a:gd name="T103" fmla="*/ 0 h 149"/>
                <a:gd name="T104" fmla="*/ 183 w 183"/>
                <a:gd name="T105" fmla="*/ 102 h 149"/>
                <a:gd name="T106" fmla="*/ 171 w 183"/>
                <a:gd name="T107" fmla="*/ 109 h 149"/>
                <a:gd name="T108" fmla="*/ 145 w 183"/>
                <a:gd name="T109" fmla="*/ 82 h 149"/>
                <a:gd name="T110" fmla="*/ 127 w 183"/>
                <a:gd name="T111" fmla="*/ 97 h 149"/>
                <a:gd name="T112" fmla="*/ 138 w 183"/>
                <a:gd name="T113" fmla="*/ 118 h 149"/>
                <a:gd name="T114" fmla="*/ 153 w 183"/>
                <a:gd name="T115" fmla="*/ 118 h 149"/>
                <a:gd name="T116" fmla="*/ 145 w 183"/>
                <a:gd name="T117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149">
                  <a:moveTo>
                    <a:pt x="38" y="82"/>
                  </a:moveTo>
                  <a:cubicBezTo>
                    <a:pt x="31" y="82"/>
                    <a:pt x="24" y="87"/>
                    <a:pt x="21" y="94"/>
                  </a:cubicBezTo>
                  <a:cubicBezTo>
                    <a:pt x="20" y="95"/>
                    <a:pt x="20" y="96"/>
                    <a:pt x="20" y="97"/>
                  </a:cubicBezTo>
                  <a:cubicBezTo>
                    <a:pt x="20" y="98"/>
                    <a:pt x="19" y="100"/>
                    <a:pt x="19" y="101"/>
                  </a:cubicBezTo>
                  <a:cubicBezTo>
                    <a:pt x="19" y="105"/>
                    <a:pt x="21" y="108"/>
                    <a:pt x="23" y="111"/>
                  </a:cubicBezTo>
                  <a:cubicBezTo>
                    <a:pt x="25" y="114"/>
                    <a:pt x="27" y="117"/>
                    <a:pt x="31" y="118"/>
                  </a:cubicBezTo>
                  <a:cubicBezTo>
                    <a:pt x="33" y="119"/>
                    <a:pt x="36" y="120"/>
                    <a:pt x="38" y="120"/>
                  </a:cubicBezTo>
                  <a:cubicBezTo>
                    <a:pt x="41" y="120"/>
                    <a:pt x="43" y="119"/>
                    <a:pt x="45" y="118"/>
                  </a:cubicBezTo>
                  <a:cubicBezTo>
                    <a:pt x="49" y="117"/>
                    <a:pt x="52" y="114"/>
                    <a:pt x="54" y="111"/>
                  </a:cubicBezTo>
                  <a:cubicBezTo>
                    <a:pt x="56" y="108"/>
                    <a:pt x="57" y="105"/>
                    <a:pt x="57" y="101"/>
                  </a:cubicBezTo>
                  <a:cubicBezTo>
                    <a:pt x="57" y="91"/>
                    <a:pt x="48" y="82"/>
                    <a:pt x="38" y="82"/>
                  </a:cubicBezTo>
                  <a:close/>
                  <a:moveTo>
                    <a:pt x="92" y="82"/>
                  </a:moveTo>
                  <a:cubicBezTo>
                    <a:pt x="92" y="82"/>
                    <a:pt x="92" y="82"/>
                    <a:pt x="92" y="82"/>
                  </a:cubicBezTo>
                  <a:cubicBezTo>
                    <a:pt x="84" y="82"/>
                    <a:pt x="77" y="87"/>
                    <a:pt x="74" y="94"/>
                  </a:cubicBezTo>
                  <a:cubicBezTo>
                    <a:pt x="74" y="95"/>
                    <a:pt x="74" y="96"/>
                    <a:pt x="73" y="97"/>
                  </a:cubicBezTo>
                  <a:cubicBezTo>
                    <a:pt x="73" y="98"/>
                    <a:pt x="73" y="100"/>
                    <a:pt x="73" y="101"/>
                  </a:cubicBezTo>
                  <a:cubicBezTo>
                    <a:pt x="73" y="105"/>
                    <a:pt x="74" y="108"/>
                    <a:pt x="76" y="111"/>
                  </a:cubicBezTo>
                  <a:cubicBezTo>
                    <a:pt x="78" y="114"/>
                    <a:pt x="81" y="117"/>
                    <a:pt x="84" y="118"/>
                  </a:cubicBezTo>
                  <a:cubicBezTo>
                    <a:pt x="87" y="119"/>
                    <a:pt x="89" y="120"/>
                    <a:pt x="92" y="120"/>
                  </a:cubicBezTo>
                  <a:cubicBezTo>
                    <a:pt x="94" y="120"/>
                    <a:pt x="97" y="119"/>
                    <a:pt x="99" y="118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103" y="117"/>
                    <a:pt x="105" y="114"/>
                    <a:pt x="107" y="111"/>
                  </a:cubicBezTo>
                  <a:cubicBezTo>
                    <a:pt x="109" y="108"/>
                    <a:pt x="110" y="105"/>
                    <a:pt x="110" y="101"/>
                  </a:cubicBezTo>
                  <a:cubicBezTo>
                    <a:pt x="110" y="91"/>
                    <a:pt x="102" y="82"/>
                    <a:pt x="92" y="82"/>
                  </a:cubicBezTo>
                  <a:close/>
                  <a:moveTo>
                    <a:pt x="92" y="74"/>
                  </a:moveTo>
                  <a:cubicBezTo>
                    <a:pt x="92" y="74"/>
                    <a:pt x="92" y="74"/>
                    <a:pt x="92" y="74"/>
                  </a:cubicBezTo>
                  <a:cubicBezTo>
                    <a:pt x="105" y="74"/>
                    <a:pt x="116" y="84"/>
                    <a:pt x="118" y="97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4"/>
                    <a:pt x="119" y="92"/>
                    <a:pt x="120" y="91"/>
                  </a:cubicBezTo>
                  <a:cubicBezTo>
                    <a:pt x="124" y="80"/>
                    <a:pt x="134" y="74"/>
                    <a:pt x="145" y="74"/>
                  </a:cubicBezTo>
                  <a:cubicBezTo>
                    <a:pt x="153" y="74"/>
                    <a:pt x="160" y="77"/>
                    <a:pt x="164" y="82"/>
                  </a:cubicBezTo>
                  <a:cubicBezTo>
                    <a:pt x="166" y="84"/>
                    <a:pt x="168" y="86"/>
                    <a:pt x="169" y="88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9" y="80"/>
                    <a:pt x="28" y="74"/>
                    <a:pt x="38" y="74"/>
                  </a:cubicBezTo>
                  <a:cubicBezTo>
                    <a:pt x="51" y="74"/>
                    <a:pt x="63" y="84"/>
                    <a:pt x="65" y="97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4"/>
                    <a:pt x="66" y="92"/>
                    <a:pt x="67" y="91"/>
                  </a:cubicBezTo>
                  <a:cubicBezTo>
                    <a:pt x="71" y="80"/>
                    <a:pt x="81" y="74"/>
                    <a:pt x="92" y="74"/>
                  </a:cubicBezTo>
                  <a:close/>
                  <a:moveTo>
                    <a:pt x="118" y="105"/>
                  </a:moveTo>
                  <a:cubicBezTo>
                    <a:pt x="118" y="105"/>
                    <a:pt x="118" y="105"/>
                    <a:pt x="118" y="105"/>
                  </a:cubicBezTo>
                  <a:cubicBezTo>
                    <a:pt x="118" y="109"/>
                    <a:pt x="116" y="113"/>
                    <a:pt x="114" y="116"/>
                  </a:cubicBezTo>
                  <a:cubicBezTo>
                    <a:pt x="113" y="118"/>
                    <a:pt x="112" y="119"/>
                    <a:pt x="110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3" y="121"/>
                    <a:pt x="115" y="122"/>
                    <a:pt x="117" y="124"/>
                  </a:cubicBezTo>
                  <a:cubicBezTo>
                    <a:pt x="118" y="124"/>
                    <a:pt x="118" y="124"/>
                    <a:pt x="118" y="125"/>
                  </a:cubicBezTo>
                  <a:cubicBezTo>
                    <a:pt x="120" y="123"/>
                    <a:pt x="121" y="123"/>
                    <a:pt x="123" y="122"/>
                  </a:cubicBezTo>
                  <a:cubicBezTo>
                    <a:pt x="124" y="121"/>
                    <a:pt x="125" y="121"/>
                    <a:pt x="126" y="121"/>
                  </a:cubicBezTo>
                  <a:cubicBezTo>
                    <a:pt x="125" y="119"/>
                    <a:pt x="124" y="118"/>
                    <a:pt x="123" y="116"/>
                  </a:cubicBezTo>
                  <a:cubicBezTo>
                    <a:pt x="121" y="113"/>
                    <a:pt x="119" y="109"/>
                    <a:pt x="118" y="105"/>
                  </a:cubicBezTo>
                  <a:close/>
                  <a:moveTo>
                    <a:pt x="73" y="121"/>
                  </a:moveTo>
                  <a:cubicBezTo>
                    <a:pt x="73" y="121"/>
                    <a:pt x="73" y="121"/>
                    <a:pt x="73" y="121"/>
                  </a:cubicBezTo>
                  <a:cubicBezTo>
                    <a:pt x="72" y="119"/>
                    <a:pt x="70" y="118"/>
                    <a:pt x="69" y="116"/>
                  </a:cubicBezTo>
                  <a:cubicBezTo>
                    <a:pt x="67" y="113"/>
                    <a:pt x="66" y="109"/>
                    <a:pt x="65" y="105"/>
                  </a:cubicBezTo>
                  <a:cubicBezTo>
                    <a:pt x="64" y="109"/>
                    <a:pt x="63" y="113"/>
                    <a:pt x="61" y="116"/>
                  </a:cubicBezTo>
                  <a:cubicBezTo>
                    <a:pt x="60" y="118"/>
                    <a:pt x="58" y="119"/>
                    <a:pt x="57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0" y="121"/>
                    <a:pt x="62" y="122"/>
                    <a:pt x="63" y="124"/>
                  </a:cubicBezTo>
                  <a:cubicBezTo>
                    <a:pt x="64" y="124"/>
                    <a:pt x="65" y="124"/>
                    <a:pt x="65" y="125"/>
                  </a:cubicBezTo>
                  <a:cubicBezTo>
                    <a:pt x="66" y="123"/>
                    <a:pt x="68" y="123"/>
                    <a:pt x="69" y="122"/>
                  </a:cubicBezTo>
                  <a:cubicBezTo>
                    <a:pt x="71" y="121"/>
                    <a:pt x="72" y="121"/>
                    <a:pt x="73" y="121"/>
                  </a:cubicBezTo>
                  <a:close/>
                  <a:moveTo>
                    <a:pt x="158" y="128"/>
                  </a:moveTo>
                  <a:cubicBezTo>
                    <a:pt x="158" y="128"/>
                    <a:pt x="158" y="128"/>
                    <a:pt x="158" y="128"/>
                  </a:cubicBezTo>
                  <a:cubicBezTo>
                    <a:pt x="145" y="128"/>
                    <a:pt x="145" y="128"/>
                    <a:pt x="14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0" y="128"/>
                    <a:pt x="128" y="129"/>
                    <a:pt x="126" y="130"/>
                  </a:cubicBezTo>
                  <a:cubicBezTo>
                    <a:pt x="125" y="130"/>
                    <a:pt x="123" y="132"/>
                    <a:pt x="122" y="133"/>
                  </a:cubicBezTo>
                  <a:cubicBezTo>
                    <a:pt x="120" y="135"/>
                    <a:pt x="118" y="135"/>
                    <a:pt x="116" y="134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15" y="133"/>
                    <a:pt x="114" y="132"/>
                    <a:pt x="114" y="132"/>
                  </a:cubicBezTo>
                  <a:cubicBezTo>
                    <a:pt x="114" y="132"/>
                    <a:pt x="114" y="132"/>
                    <a:pt x="114" y="132"/>
                  </a:cubicBezTo>
                  <a:cubicBezTo>
                    <a:pt x="113" y="131"/>
                    <a:pt x="113" y="131"/>
                    <a:pt x="112" y="131"/>
                  </a:cubicBezTo>
                  <a:cubicBezTo>
                    <a:pt x="111" y="130"/>
                    <a:pt x="110" y="129"/>
                    <a:pt x="109" y="129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107" y="128"/>
                    <a:pt x="106" y="128"/>
                    <a:pt x="105" y="128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7" y="128"/>
                    <a:pt x="75" y="129"/>
                    <a:pt x="73" y="130"/>
                  </a:cubicBezTo>
                  <a:cubicBezTo>
                    <a:pt x="71" y="130"/>
                    <a:pt x="69" y="132"/>
                    <a:pt x="68" y="133"/>
                  </a:cubicBezTo>
                  <a:cubicBezTo>
                    <a:pt x="67" y="135"/>
                    <a:pt x="64" y="135"/>
                    <a:pt x="62" y="134"/>
                  </a:cubicBezTo>
                  <a:cubicBezTo>
                    <a:pt x="62" y="133"/>
                    <a:pt x="62" y="133"/>
                    <a:pt x="61" y="133"/>
                  </a:cubicBezTo>
                  <a:cubicBezTo>
                    <a:pt x="61" y="133"/>
                    <a:pt x="61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60" y="131"/>
                    <a:pt x="59" y="131"/>
                    <a:pt x="59" y="131"/>
                  </a:cubicBezTo>
                  <a:cubicBezTo>
                    <a:pt x="58" y="130"/>
                    <a:pt x="56" y="129"/>
                    <a:pt x="55" y="129"/>
                  </a:cubicBezTo>
                  <a:cubicBezTo>
                    <a:pt x="54" y="128"/>
                    <a:pt x="52" y="128"/>
                    <a:pt x="51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3" y="128"/>
                    <a:pt x="21" y="129"/>
                    <a:pt x="19" y="130"/>
                  </a:cubicBezTo>
                  <a:cubicBezTo>
                    <a:pt x="17" y="131"/>
                    <a:pt x="15" y="133"/>
                    <a:pt x="14" y="134"/>
                  </a:cubicBezTo>
                  <a:cubicBezTo>
                    <a:pt x="13" y="136"/>
                    <a:pt x="12" y="137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9"/>
                    <a:pt x="11" y="140"/>
                    <a:pt x="11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39"/>
                    <a:pt x="172" y="139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1" y="138"/>
                    <a:pt x="171" y="137"/>
                    <a:pt x="170" y="136"/>
                  </a:cubicBezTo>
                  <a:cubicBezTo>
                    <a:pt x="170" y="135"/>
                    <a:pt x="169" y="134"/>
                    <a:pt x="169" y="133"/>
                  </a:cubicBezTo>
                  <a:cubicBezTo>
                    <a:pt x="168" y="133"/>
                    <a:pt x="168" y="133"/>
                    <a:pt x="168" y="133"/>
                  </a:cubicBezTo>
                  <a:cubicBezTo>
                    <a:pt x="168" y="132"/>
                    <a:pt x="167" y="131"/>
                    <a:pt x="166" y="131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5" y="130"/>
                    <a:pt x="164" y="129"/>
                    <a:pt x="162" y="129"/>
                  </a:cubicBezTo>
                  <a:cubicBezTo>
                    <a:pt x="162" y="129"/>
                    <a:pt x="162" y="129"/>
                    <a:pt x="162" y="129"/>
                  </a:cubicBezTo>
                  <a:cubicBezTo>
                    <a:pt x="161" y="128"/>
                    <a:pt x="160" y="128"/>
                    <a:pt x="158" y="128"/>
                  </a:cubicBezTo>
                  <a:close/>
                  <a:moveTo>
                    <a:pt x="164" y="121"/>
                  </a:moveTo>
                  <a:cubicBezTo>
                    <a:pt x="164" y="121"/>
                    <a:pt x="164" y="121"/>
                    <a:pt x="164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7" y="121"/>
                    <a:pt x="169" y="122"/>
                    <a:pt x="170" y="123"/>
                  </a:cubicBezTo>
                  <a:cubicBezTo>
                    <a:pt x="171" y="124"/>
                    <a:pt x="171" y="124"/>
                    <a:pt x="171" y="124"/>
                  </a:cubicBezTo>
                  <a:cubicBezTo>
                    <a:pt x="172" y="125"/>
                    <a:pt x="174" y="126"/>
                    <a:pt x="175" y="127"/>
                  </a:cubicBezTo>
                  <a:cubicBezTo>
                    <a:pt x="176" y="128"/>
                    <a:pt x="177" y="130"/>
                    <a:pt x="178" y="132"/>
                  </a:cubicBezTo>
                  <a:cubicBezTo>
                    <a:pt x="179" y="133"/>
                    <a:pt x="180" y="135"/>
                    <a:pt x="180" y="137"/>
                  </a:cubicBezTo>
                  <a:cubicBezTo>
                    <a:pt x="180" y="139"/>
                    <a:pt x="181" y="140"/>
                    <a:pt x="181" y="142"/>
                  </a:cubicBezTo>
                  <a:cubicBezTo>
                    <a:pt x="181" y="144"/>
                    <a:pt x="181" y="144"/>
                    <a:pt x="181" y="144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7"/>
                    <a:pt x="179" y="149"/>
                    <a:pt x="176" y="149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5" y="149"/>
                    <a:pt x="3" y="147"/>
                    <a:pt x="3" y="145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0"/>
                    <a:pt x="3" y="138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4"/>
                    <a:pt x="5" y="132"/>
                    <a:pt x="7" y="130"/>
                  </a:cubicBezTo>
                  <a:cubicBezTo>
                    <a:pt x="9" y="127"/>
                    <a:pt x="11" y="124"/>
                    <a:pt x="15" y="122"/>
                  </a:cubicBezTo>
                  <a:cubicBezTo>
                    <a:pt x="16" y="122"/>
                    <a:pt x="18" y="121"/>
                    <a:pt x="19" y="121"/>
                  </a:cubicBezTo>
                  <a:cubicBezTo>
                    <a:pt x="18" y="119"/>
                    <a:pt x="17" y="118"/>
                    <a:pt x="16" y="116"/>
                  </a:cubicBezTo>
                  <a:cubicBezTo>
                    <a:pt x="14" y="114"/>
                    <a:pt x="13" y="111"/>
                    <a:pt x="12" y="109"/>
                  </a:cubicBezTo>
                  <a:cubicBezTo>
                    <a:pt x="12" y="109"/>
                    <a:pt x="11" y="109"/>
                    <a:pt x="11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3" y="109"/>
                    <a:pt x="0" y="106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0" y="0"/>
                    <a:pt x="183" y="3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183" y="106"/>
                    <a:pt x="180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11"/>
                    <a:pt x="169" y="114"/>
                    <a:pt x="168" y="116"/>
                  </a:cubicBezTo>
                  <a:cubicBezTo>
                    <a:pt x="167" y="118"/>
                    <a:pt x="166" y="119"/>
                    <a:pt x="164" y="121"/>
                  </a:cubicBezTo>
                  <a:close/>
                  <a:moveTo>
                    <a:pt x="145" y="82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36" y="82"/>
                    <a:pt x="129" y="89"/>
                    <a:pt x="127" y="9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27" y="99"/>
                    <a:pt x="127" y="100"/>
                    <a:pt x="127" y="101"/>
                  </a:cubicBezTo>
                  <a:cubicBezTo>
                    <a:pt x="127" y="105"/>
                    <a:pt x="128" y="108"/>
                    <a:pt x="130" y="111"/>
                  </a:cubicBezTo>
                  <a:cubicBezTo>
                    <a:pt x="132" y="114"/>
                    <a:pt x="135" y="117"/>
                    <a:pt x="138" y="118"/>
                  </a:cubicBezTo>
                  <a:cubicBezTo>
                    <a:pt x="140" y="119"/>
                    <a:pt x="143" y="120"/>
                    <a:pt x="145" y="120"/>
                  </a:cubicBezTo>
                  <a:cubicBezTo>
                    <a:pt x="148" y="120"/>
                    <a:pt x="150" y="119"/>
                    <a:pt x="152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6" y="117"/>
                    <a:pt x="159" y="114"/>
                    <a:pt x="161" y="111"/>
                  </a:cubicBezTo>
                  <a:cubicBezTo>
                    <a:pt x="163" y="108"/>
                    <a:pt x="164" y="105"/>
                    <a:pt x="164" y="101"/>
                  </a:cubicBezTo>
                  <a:cubicBezTo>
                    <a:pt x="164" y="91"/>
                    <a:pt x="156" y="82"/>
                    <a:pt x="145" y="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B3A053C-256F-405B-BCB7-DFEDC74E35DC}"/>
              </a:ext>
            </a:extLst>
          </p:cNvPr>
          <p:cNvGrpSpPr/>
          <p:nvPr/>
        </p:nvGrpSpPr>
        <p:grpSpPr>
          <a:xfrm>
            <a:off x="5544574" y="2331087"/>
            <a:ext cx="899651" cy="899651"/>
            <a:chOff x="5646174" y="2072621"/>
            <a:chExt cx="899651" cy="899651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9981F631-6BE3-4A39-997B-59B86FB281E8}"/>
                </a:ext>
              </a:extLst>
            </p:cNvPr>
            <p:cNvSpPr/>
            <p:nvPr/>
          </p:nvSpPr>
          <p:spPr>
            <a:xfrm>
              <a:off x="5646174" y="2072621"/>
              <a:ext cx="899651" cy="899651"/>
            </a:xfrm>
            <a:prstGeom prst="ellipse">
              <a:avLst/>
            </a:prstGeom>
            <a:solidFill>
              <a:srgbClr val="09AC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51">
              <a:extLst>
                <a:ext uri="{FF2B5EF4-FFF2-40B4-BE49-F238E27FC236}">
                  <a16:creationId xmlns:a16="http://schemas.microsoft.com/office/drawing/2014/main" xmlns="" id="{F584A205-2D43-4053-803A-5CA58E8966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81388" y="2356379"/>
              <a:ext cx="429223" cy="332135"/>
            </a:xfrm>
            <a:custGeom>
              <a:avLst/>
              <a:gdLst>
                <a:gd name="T0" fmla="*/ 102 w 184"/>
                <a:gd name="T1" fmla="*/ 35 h 142"/>
                <a:gd name="T2" fmla="*/ 139 w 184"/>
                <a:gd name="T3" fmla="*/ 40 h 142"/>
                <a:gd name="T4" fmla="*/ 144 w 184"/>
                <a:gd name="T5" fmla="*/ 91 h 142"/>
                <a:gd name="T6" fmla="*/ 129 w 184"/>
                <a:gd name="T7" fmla="*/ 106 h 142"/>
                <a:gd name="T8" fmla="*/ 95 w 184"/>
                <a:gd name="T9" fmla="*/ 99 h 142"/>
                <a:gd name="T10" fmla="*/ 95 w 184"/>
                <a:gd name="T11" fmla="*/ 43 h 142"/>
                <a:gd name="T12" fmla="*/ 33 w 184"/>
                <a:gd name="T13" fmla="*/ 0 h 142"/>
                <a:gd name="T14" fmla="*/ 151 w 184"/>
                <a:gd name="T15" fmla="*/ 0 h 142"/>
                <a:gd name="T16" fmla="*/ 184 w 184"/>
                <a:gd name="T17" fmla="*/ 109 h 142"/>
                <a:gd name="T18" fmla="*/ 33 w 184"/>
                <a:gd name="T19" fmla="*/ 142 h 142"/>
                <a:gd name="T20" fmla="*/ 0 w 184"/>
                <a:gd name="T21" fmla="*/ 32 h 142"/>
                <a:gd name="T22" fmla="*/ 151 w 184"/>
                <a:gd name="T23" fmla="*/ 14 h 142"/>
                <a:gd name="T24" fmla="*/ 33 w 184"/>
                <a:gd name="T25" fmla="*/ 14 h 142"/>
                <a:gd name="T26" fmla="*/ 14 w 184"/>
                <a:gd name="T27" fmla="*/ 109 h 142"/>
                <a:gd name="T28" fmla="*/ 151 w 184"/>
                <a:gd name="T29" fmla="*/ 128 h 142"/>
                <a:gd name="T30" fmla="*/ 170 w 184"/>
                <a:gd name="T31" fmla="*/ 32 h 142"/>
                <a:gd name="T32" fmla="*/ 129 w 184"/>
                <a:gd name="T33" fmla="*/ 50 h 142"/>
                <a:gd name="T34" fmla="*/ 109 w 184"/>
                <a:gd name="T35" fmla="*/ 50 h 142"/>
                <a:gd name="T36" fmla="*/ 129 w 184"/>
                <a:gd name="T37" fmla="*/ 92 h 142"/>
                <a:gd name="T38" fmla="*/ 130 w 184"/>
                <a:gd name="T39" fmla="*/ 91 h 142"/>
                <a:gd name="T40" fmla="*/ 129 w 184"/>
                <a:gd name="T41" fmla="*/ 50 h 142"/>
                <a:gd name="T42" fmla="*/ 56 w 184"/>
                <a:gd name="T43" fmla="*/ 56 h 142"/>
                <a:gd name="T44" fmla="*/ 49 w 184"/>
                <a:gd name="T45" fmla="*/ 63 h 142"/>
                <a:gd name="T46" fmla="*/ 48 w 184"/>
                <a:gd name="T47" fmla="*/ 41 h 142"/>
                <a:gd name="T48" fmla="*/ 79 w 184"/>
                <a:gd name="T49" fmla="*/ 41 h 142"/>
                <a:gd name="T50" fmla="*/ 80 w 184"/>
                <a:gd name="T51" fmla="*/ 69 h 142"/>
                <a:gd name="T52" fmla="*/ 80 w 184"/>
                <a:gd name="T53" fmla="*/ 100 h 142"/>
                <a:gd name="T54" fmla="*/ 47 w 184"/>
                <a:gd name="T55" fmla="*/ 100 h 142"/>
                <a:gd name="T56" fmla="*/ 47 w 184"/>
                <a:gd name="T57" fmla="*/ 77 h 142"/>
                <a:gd name="T58" fmla="*/ 57 w 184"/>
                <a:gd name="T59" fmla="*/ 89 h 142"/>
                <a:gd name="T60" fmla="*/ 70 w 184"/>
                <a:gd name="T61" fmla="*/ 89 h 142"/>
                <a:gd name="T62" fmla="*/ 70 w 184"/>
                <a:gd name="T63" fmla="*/ 79 h 142"/>
                <a:gd name="T64" fmla="*/ 64 w 184"/>
                <a:gd name="T65" fmla="*/ 76 h 142"/>
                <a:gd name="T66" fmla="*/ 64 w 184"/>
                <a:gd name="T67" fmla="*/ 62 h 142"/>
                <a:gd name="T68" fmla="*/ 71 w 184"/>
                <a:gd name="T69" fmla="*/ 56 h 142"/>
                <a:gd name="T70" fmla="*/ 64 w 184"/>
                <a:gd name="T71" fmla="*/ 50 h 142"/>
                <a:gd name="T72" fmla="*/ 56 w 184"/>
                <a:gd name="T73" fmla="*/ 5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4" h="142">
                  <a:moveTo>
                    <a:pt x="102" y="35"/>
                  </a:moveTo>
                  <a:cubicBezTo>
                    <a:pt x="102" y="35"/>
                    <a:pt x="102" y="35"/>
                    <a:pt x="102" y="35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33" y="35"/>
                    <a:pt x="137" y="37"/>
                    <a:pt x="139" y="40"/>
                  </a:cubicBezTo>
                  <a:cubicBezTo>
                    <a:pt x="142" y="43"/>
                    <a:pt x="144" y="46"/>
                    <a:pt x="144" y="5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5"/>
                    <a:pt x="142" y="99"/>
                    <a:pt x="139" y="102"/>
                  </a:cubicBezTo>
                  <a:cubicBezTo>
                    <a:pt x="137" y="104"/>
                    <a:pt x="133" y="106"/>
                    <a:pt x="129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98" y="106"/>
                    <a:pt x="95" y="103"/>
                    <a:pt x="95" y="99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39"/>
                    <a:pt x="98" y="35"/>
                    <a:pt x="102" y="35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69" y="0"/>
                    <a:pt x="184" y="14"/>
                    <a:pt x="184" y="32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27"/>
                    <a:pt x="169" y="142"/>
                    <a:pt x="151" y="142"/>
                  </a:cubicBezTo>
                  <a:cubicBezTo>
                    <a:pt x="33" y="142"/>
                    <a:pt x="33" y="142"/>
                    <a:pt x="33" y="142"/>
                  </a:cubicBezTo>
                  <a:cubicBezTo>
                    <a:pt x="15" y="142"/>
                    <a:pt x="0" y="127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5" y="0"/>
                    <a:pt x="33" y="0"/>
                  </a:cubicBezTo>
                  <a:close/>
                  <a:moveTo>
                    <a:pt x="151" y="14"/>
                  </a:moveTo>
                  <a:cubicBezTo>
                    <a:pt x="151" y="14"/>
                    <a:pt x="151" y="14"/>
                    <a:pt x="15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3" y="14"/>
                    <a:pt x="14" y="22"/>
                    <a:pt x="14" y="32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14" y="119"/>
                    <a:pt x="23" y="128"/>
                    <a:pt x="33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61" y="128"/>
                    <a:pt x="170" y="119"/>
                    <a:pt x="170" y="109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22"/>
                    <a:pt x="161" y="14"/>
                    <a:pt x="151" y="14"/>
                  </a:cubicBezTo>
                  <a:close/>
                  <a:moveTo>
                    <a:pt x="129" y="50"/>
                  </a:moveTo>
                  <a:cubicBezTo>
                    <a:pt x="129" y="50"/>
                    <a:pt x="129" y="50"/>
                    <a:pt x="129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30" y="92"/>
                    <a:pt x="130" y="91"/>
                    <a:pt x="130" y="91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130" y="50"/>
                    <a:pt x="130" y="50"/>
                    <a:pt x="129" y="50"/>
                  </a:cubicBezTo>
                  <a:cubicBezTo>
                    <a:pt x="129" y="50"/>
                    <a:pt x="129" y="50"/>
                    <a:pt x="129" y="50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60"/>
                    <a:pt x="53" y="63"/>
                    <a:pt x="49" y="63"/>
                  </a:cubicBezTo>
                  <a:cubicBezTo>
                    <a:pt x="45" y="63"/>
                    <a:pt x="42" y="60"/>
                    <a:pt x="42" y="56"/>
                  </a:cubicBezTo>
                  <a:cubicBezTo>
                    <a:pt x="42" y="50"/>
                    <a:pt x="44" y="45"/>
                    <a:pt x="48" y="41"/>
                  </a:cubicBezTo>
                  <a:cubicBezTo>
                    <a:pt x="52" y="38"/>
                    <a:pt x="58" y="35"/>
                    <a:pt x="64" y="35"/>
                  </a:cubicBezTo>
                  <a:cubicBezTo>
                    <a:pt x="69" y="35"/>
                    <a:pt x="75" y="38"/>
                    <a:pt x="79" y="41"/>
                  </a:cubicBezTo>
                  <a:cubicBezTo>
                    <a:pt x="83" y="45"/>
                    <a:pt x="85" y="50"/>
                    <a:pt x="85" y="56"/>
                  </a:cubicBezTo>
                  <a:cubicBezTo>
                    <a:pt x="85" y="61"/>
                    <a:pt x="84" y="65"/>
                    <a:pt x="80" y="69"/>
                  </a:cubicBezTo>
                  <a:cubicBezTo>
                    <a:pt x="85" y="73"/>
                    <a:pt x="87" y="78"/>
                    <a:pt x="87" y="84"/>
                  </a:cubicBezTo>
                  <a:cubicBezTo>
                    <a:pt x="87" y="90"/>
                    <a:pt x="84" y="96"/>
                    <a:pt x="80" y="100"/>
                  </a:cubicBezTo>
                  <a:cubicBezTo>
                    <a:pt x="76" y="104"/>
                    <a:pt x="70" y="106"/>
                    <a:pt x="64" y="106"/>
                  </a:cubicBezTo>
                  <a:cubicBezTo>
                    <a:pt x="57" y="106"/>
                    <a:pt x="51" y="104"/>
                    <a:pt x="47" y="100"/>
                  </a:cubicBezTo>
                  <a:cubicBezTo>
                    <a:pt x="43" y="96"/>
                    <a:pt x="40" y="90"/>
                    <a:pt x="40" y="84"/>
                  </a:cubicBezTo>
                  <a:cubicBezTo>
                    <a:pt x="40" y="80"/>
                    <a:pt x="43" y="77"/>
                    <a:pt x="47" y="77"/>
                  </a:cubicBezTo>
                  <a:cubicBezTo>
                    <a:pt x="51" y="77"/>
                    <a:pt x="54" y="80"/>
                    <a:pt x="54" y="84"/>
                  </a:cubicBezTo>
                  <a:cubicBezTo>
                    <a:pt x="54" y="86"/>
                    <a:pt x="55" y="88"/>
                    <a:pt x="57" y="89"/>
                  </a:cubicBezTo>
                  <a:cubicBezTo>
                    <a:pt x="58" y="91"/>
                    <a:pt x="61" y="92"/>
                    <a:pt x="64" y="92"/>
                  </a:cubicBezTo>
                  <a:cubicBezTo>
                    <a:pt x="66" y="92"/>
                    <a:pt x="69" y="91"/>
                    <a:pt x="70" y="89"/>
                  </a:cubicBezTo>
                  <a:cubicBezTo>
                    <a:pt x="72" y="88"/>
                    <a:pt x="73" y="86"/>
                    <a:pt x="73" y="84"/>
                  </a:cubicBezTo>
                  <a:cubicBezTo>
                    <a:pt x="73" y="82"/>
                    <a:pt x="72" y="80"/>
                    <a:pt x="70" y="79"/>
                  </a:cubicBezTo>
                  <a:cubicBezTo>
                    <a:pt x="69" y="77"/>
                    <a:pt x="67" y="76"/>
                    <a:pt x="64" y="7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0" y="76"/>
                    <a:pt x="56" y="73"/>
                    <a:pt x="56" y="69"/>
                  </a:cubicBezTo>
                  <a:cubicBezTo>
                    <a:pt x="56" y="65"/>
                    <a:pt x="60" y="62"/>
                    <a:pt x="64" y="62"/>
                  </a:cubicBezTo>
                  <a:cubicBezTo>
                    <a:pt x="66" y="62"/>
                    <a:pt x="68" y="62"/>
                    <a:pt x="69" y="60"/>
                  </a:cubicBezTo>
                  <a:cubicBezTo>
                    <a:pt x="71" y="59"/>
                    <a:pt x="71" y="58"/>
                    <a:pt x="71" y="56"/>
                  </a:cubicBezTo>
                  <a:cubicBezTo>
                    <a:pt x="71" y="54"/>
                    <a:pt x="71" y="53"/>
                    <a:pt x="69" y="52"/>
                  </a:cubicBezTo>
                  <a:cubicBezTo>
                    <a:pt x="68" y="50"/>
                    <a:pt x="66" y="50"/>
                    <a:pt x="64" y="50"/>
                  </a:cubicBezTo>
                  <a:cubicBezTo>
                    <a:pt x="61" y="50"/>
                    <a:pt x="59" y="50"/>
                    <a:pt x="58" y="52"/>
                  </a:cubicBezTo>
                  <a:cubicBezTo>
                    <a:pt x="57" y="53"/>
                    <a:pt x="56" y="54"/>
                    <a:pt x="56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EBAAC34-EDBE-4231-9C48-7A8282F20E11}"/>
              </a:ext>
            </a:extLst>
          </p:cNvPr>
          <p:cNvGrpSpPr/>
          <p:nvPr/>
        </p:nvGrpSpPr>
        <p:grpSpPr>
          <a:xfrm>
            <a:off x="809738" y="3379570"/>
            <a:ext cx="2872223" cy="1454260"/>
            <a:chOff x="911338" y="3121104"/>
            <a:chExt cx="2872223" cy="1454260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470549A9-2BA4-40A0-94B6-42CCC00F2870}"/>
                </a:ext>
              </a:extLst>
            </p:cNvPr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添加主标题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D26133C3-9330-44D9-B562-C82904ED9421}"/>
                </a:ext>
              </a:extLst>
            </p:cNvPr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21FDA97B-8EB1-476B-8902-26D605BF1DB5}"/>
                </a:ext>
              </a:extLst>
            </p:cNvPr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9C48CE90-7B58-4724-8F00-7AD973568876}"/>
              </a:ext>
            </a:extLst>
          </p:cNvPr>
          <p:cNvSpPr txBox="1"/>
          <p:nvPr/>
        </p:nvSpPr>
        <p:spPr>
          <a:xfrm>
            <a:off x="4968031" y="3379570"/>
            <a:ext cx="2122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2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添加主标题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E880D9DA-D95E-4E24-A0ED-D501F32485BD}"/>
              </a:ext>
            </a:extLst>
          </p:cNvPr>
          <p:cNvCxnSpPr/>
          <p:nvPr/>
        </p:nvCxnSpPr>
        <p:spPr>
          <a:xfrm>
            <a:off x="5816075" y="3989808"/>
            <a:ext cx="426668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04ABCB4D-8686-409E-98B9-276CC9091E55}"/>
              </a:ext>
            </a:extLst>
          </p:cNvPr>
          <p:cNvSpPr/>
          <p:nvPr/>
        </p:nvSpPr>
        <p:spPr>
          <a:xfrm>
            <a:off x="4593298" y="4076700"/>
            <a:ext cx="287222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F3F9FB3B-ADC9-4FBF-B782-B484ED1A3575}"/>
              </a:ext>
            </a:extLst>
          </p:cNvPr>
          <p:cNvSpPr txBox="1"/>
          <p:nvPr/>
        </p:nvSpPr>
        <p:spPr>
          <a:xfrm>
            <a:off x="8716582" y="3379570"/>
            <a:ext cx="2122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2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添加主标题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B9D6DC7A-D9D1-4170-A92F-9FE2E44D1F02}"/>
              </a:ext>
            </a:extLst>
          </p:cNvPr>
          <p:cNvCxnSpPr/>
          <p:nvPr/>
        </p:nvCxnSpPr>
        <p:spPr>
          <a:xfrm>
            <a:off x="9564626" y="3989808"/>
            <a:ext cx="426668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9FDCD896-A334-448B-A887-91289B8431C7}"/>
              </a:ext>
            </a:extLst>
          </p:cNvPr>
          <p:cNvSpPr/>
          <p:nvPr/>
        </p:nvSpPr>
        <p:spPr>
          <a:xfrm>
            <a:off x="8341849" y="4076700"/>
            <a:ext cx="287222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6397845"/>
      </p:ext>
    </p:extLst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A86EC733-ADD3-486E-AAFE-65BE85C8F2C9}"/>
              </a:ext>
            </a:extLst>
          </p:cNvPr>
          <p:cNvGrpSpPr/>
          <p:nvPr/>
        </p:nvGrpSpPr>
        <p:grpSpPr>
          <a:xfrm>
            <a:off x="1071923" y="1959655"/>
            <a:ext cx="2872223" cy="3461670"/>
            <a:chOff x="1071923" y="1959655"/>
            <a:chExt cx="2872223" cy="3461670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AB7D50F5-833B-4455-B14C-21D5C4FA1F92}"/>
                </a:ext>
              </a:extLst>
            </p:cNvPr>
            <p:cNvSpPr/>
            <p:nvPr/>
          </p:nvSpPr>
          <p:spPr>
            <a:xfrm>
              <a:off x="1109635" y="1959655"/>
              <a:ext cx="2834511" cy="1889674"/>
            </a:xfrm>
            <a:custGeom>
              <a:avLst/>
              <a:gdLst>
                <a:gd name="connsiteX0" fmla="*/ 2193536 w 3290304"/>
                <a:gd name="connsiteY0" fmla="*/ 0 h 2193536"/>
                <a:gd name="connsiteX1" fmla="*/ 3290304 w 3290304"/>
                <a:gd name="connsiteY1" fmla="*/ 1096768 h 2193536"/>
                <a:gd name="connsiteX2" fmla="*/ 2193536 w 3290304"/>
                <a:gd name="connsiteY2" fmla="*/ 2193536 h 2193536"/>
                <a:gd name="connsiteX3" fmla="*/ 1645152 w 3290304"/>
                <a:gd name="connsiteY3" fmla="*/ 1645152 h 2193536"/>
                <a:gd name="connsiteX4" fmla="*/ 2193536 w 3290304"/>
                <a:gd name="connsiteY4" fmla="*/ 1096768 h 2193536"/>
                <a:gd name="connsiteX5" fmla="*/ 1645152 w 3290304"/>
                <a:gd name="connsiteY5" fmla="*/ 548384 h 2193536"/>
                <a:gd name="connsiteX6" fmla="*/ 1096768 w 3290304"/>
                <a:gd name="connsiteY6" fmla="*/ 0 h 2193536"/>
                <a:gd name="connsiteX7" fmla="*/ 1645152 w 3290304"/>
                <a:gd name="connsiteY7" fmla="*/ 548384 h 2193536"/>
                <a:gd name="connsiteX8" fmla="*/ 1096768 w 3290304"/>
                <a:gd name="connsiteY8" fmla="*/ 1096768 h 2193536"/>
                <a:gd name="connsiteX9" fmla="*/ 1645152 w 3290304"/>
                <a:gd name="connsiteY9" fmla="*/ 1645152 h 2193536"/>
                <a:gd name="connsiteX10" fmla="*/ 1096768 w 3290304"/>
                <a:gd name="connsiteY10" fmla="*/ 2193536 h 2193536"/>
                <a:gd name="connsiteX11" fmla="*/ 0 w 3290304"/>
                <a:gd name="connsiteY11" fmla="*/ 1096768 h 219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90304" h="2193536">
                  <a:moveTo>
                    <a:pt x="2193536" y="0"/>
                  </a:moveTo>
                  <a:lnTo>
                    <a:pt x="3290304" y="1096768"/>
                  </a:lnTo>
                  <a:lnTo>
                    <a:pt x="2193536" y="2193536"/>
                  </a:lnTo>
                  <a:lnTo>
                    <a:pt x="1645152" y="1645152"/>
                  </a:lnTo>
                  <a:lnTo>
                    <a:pt x="2193536" y="1096768"/>
                  </a:lnTo>
                  <a:lnTo>
                    <a:pt x="1645152" y="548384"/>
                  </a:lnTo>
                  <a:close/>
                  <a:moveTo>
                    <a:pt x="1096768" y="0"/>
                  </a:moveTo>
                  <a:lnTo>
                    <a:pt x="1645152" y="548384"/>
                  </a:lnTo>
                  <a:lnTo>
                    <a:pt x="1096768" y="1096768"/>
                  </a:lnTo>
                  <a:lnTo>
                    <a:pt x="1645152" y="1645152"/>
                  </a:lnTo>
                  <a:lnTo>
                    <a:pt x="1096768" y="2193536"/>
                  </a:lnTo>
                  <a:lnTo>
                    <a:pt x="0" y="1096768"/>
                  </a:lnTo>
                  <a:close/>
                </a:path>
              </a:pathLst>
            </a:cu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15D74"/>
                </a:solidFill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78039B40-F5E7-4F82-8E45-0B9FFC3DFF21}"/>
                </a:ext>
              </a:extLst>
            </p:cNvPr>
            <p:cNvSpPr txBox="1"/>
            <p:nvPr/>
          </p:nvSpPr>
          <p:spPr>
            <a:xfrm>
              <a:off x="2271252" y="2642882"/>
              <a:ext cx="713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015D74"/>
                  </a:solidFill>
                </a:rPr>
                <a:t>01</a:t>
              </a:r>
              <a:endParaRPr lang="zh-CN" altLang="en-US" sz="2800" dirty="0">
                <a:solidFill>
                  <a:srgbClr val="015D74"/>
                </a:solidFill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BAC622B0-6CCD-4B74-9118-585E084E4377}"/>
                </a:ext>
              </a:extLst>
            </p:cNvPr>
            <p:cNvGrpSpPr/>
            <p:nvPr/>
          </p:nvGrpSpPr>
          <p:grpSpPr>
            <a:xfrm>
              <a:off x="1071923" y="3967065"/>
              <a:ext cx="2872223" cy="1454260"/>
              <a:chOff x="911338" y="3121104"/>
              <a:chExt cx="2872223" cy="1454260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E2DACD08-DF37-43C0-8A2A-448AF2FD3156}"/>
                  </a:ext>
                </a:extLst>
              </p:cNvPr>
              <p:cNvSpPr txBox="1"/>
              <p:nvPr/>
            </p:nvSpPr>
            <p:spPr>
              <a:xfrm>
                <a:off x="1286071" y="3121104"/>
                <a:ext cx="2122757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rgbClr val="015D74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添加主标题</a:t>
                </a:r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xmlns="" id="{4D9A7B62-A7B7-402B-91BB-850DF881F899}"/>
                  </a:ext>
                </a:extLst>
              </p:cNvPr>
              <p:cNvCxnSpPr/>
              <p:nvPr/>
            </p:nvCxnSpPr>
            <p:spPr>
              <a:xfrm>
                <a:off x="2134115" y="3731342"/>
                <a:ext cx="426668" cy="0"/>
              </a:xfrm>
              <a:prstGeom prst="line">
                <a:avLst/>
              </a:prstGeom>
              <a:ln>
                <a:solidFill>
                  <a:srgbClr val="006A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1A9E317C-A7DA-40C2-A8D3-D9E718A835DA}"/>
                  </a:ext>
                </a:extLst>
              </p:cNvPr>
              <p:cNvSpPr/>
              <p:nvPr/>
            </p:nvSpPr>
            <p:spPr>
              <a:xfrm>
                <a:off x="911338" y="3818234"/>
                <a:ext cx="2872223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rgbClr val="015D74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This PPT template for the rice husk designer pencil demo works, focusing on the production of</a:t>
                </a:r>
                <a:endParaRPr lang="zh-CN" altLang="en-US" sz="1200" dirty="0">
                  <a:solidFill>
                    <a:srgbClr val="015D74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CFC5118A-CB4C-4A76-9585-6C90E265A1C0}"/>
              </a:ext>
            </a:extLst>
          </p:cNvPr>
          <p:cNvGrpSpPr/>
          <p:nvPr/>
        </p:nvGrpSpPr>
        <p:grpSpPr>
          <a:xfrm>
            <a:off x="4641032" y="1959655"/>
            <a:ext cx="2872223" cy="3461670"/>
            <a:chOff x="4641032" y="1959655"/>
            <a:chExt cx="2872223" cy="3461670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E54C47DE-D17F-4F28-A38D-B43C1B14E886}"/>
                </a:ext>
              </a:extLst>
            </p:cNvPr>
            <p:cNvSpPr/>
            <p:nvPr/>
          </p:nvSpPr>
          <p:spPr>
            <a:xfrm>
              <a:off x="4678744" y="1959655"/>
              <a:ext cx="2834511" cy="1889674"/>
            </a:xfrm>
            <a:custGeom>
              <a:avLst/>
              <a:gdLst>
                <a:gd name="connsiteX0" fmla="*/ 2193536 w 3290304"/>
                <a:gd name="connsiteY0" fmla="*/ 0 h 2193536"/>
                <a:gd name="connsiteX1" fmla="*/ 3290304 w 3290304"/>
                <a:gd name="connsiteY1" fmla="*/ 1096768 h 2193536"/>
                <a:gd name="connsiteX2" fmla="*/ 2193536 w 3290304"/>
                <a:gd name="connsiteY2" fmla="*/ 2193536 h 2193536"/>
                <a:gd name="connsiteX3" fmla="*/ 1645152 w 3290304"/>
                <a:gd name="connsiteY3" fmla="*/ 1645152 h 2193536"/>
                <a:gd name="connsiteX4" fmla="*/ 2193536 w 3290304"/>
                <a:gd name="connsiteY4" fmla="*/ 1096768 h 2193536"/>
                <a:gd name="connsiteX5" fmla="*/ 1645152 w 3290304"/>
                <a:gd name="connsiteY5" fmla="*/ 548384 h 2193536"/>
                <a:gd name="connsiteX6" fmla="*/ 1096768 w 3290304"/>
                <a:gd name="connsiteY6" fmla="*/ 0 h 2193536"/>
                <a:gd name="connsiteX7" fmla="*/ 1645152 w 3290304"/>
                <a:gd name="connsiteY7" fmla="*/ 548384 h 2193536"/>
                <a:gd name="connsiteX8" fmla="*/ 1096768 w 3290304"/>
                <a:gd name="connsiteY8" fmla="*/ 1096768 h 2193536"/>
                <a:gd name="connsiteX9" fmla="*/ 1645152 w 3290304"/>
                <a:gd name="connsiteY9" fmla="*/ 1645152 h 2193536"/>
                <a:gd name="connsiteX10" fmla="*/ 1096768 w 3290304"/>
                <a:gd name="connsiteY10" fmla="*/ 2193536 h 2193536"/>
                <a:gd name="connsiteX11" fmla="*/ 0 w 3290304"/>
                <a:gd name="connsiteY11" fmla="*/ 1096768 h 219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90304" h="2193536">
                  <a:moveTo>
                    <a:pt x="2193536" y="0"/>
                  </a:moveTo>
                  <a:lnTo>
                    <a:pt x="3290304" y="1096768"/>
                  </a:lnTo>
                  <a:lnTo>
                    <a:pt x="2193536" y="2193536"/>
                  </a:lnTo>
                  <a:lnTo>
                    <a:pt x="1645152" y="1645152"/>
                  </a:lnTo>
                  <a:lnTo>
                    <a:pt x="2193536" y="1096768"/>
                  </a:lnTo>
                  <a:lnTo>
                    <a:pt x="1645152" y="548384"/>
                  </a:lnTo>
                  <a:close/>
                  <a:moveTo>
                    <a:pt x="1096768" y="0"/>
                  </a:moveTo>
                  <a:lnTo>
                    <a:pt x="1645152" y="548384"/>
                  </a:lnTo>
                  <a:lnTo>
                    <a:pt x="1096768" y="1096768"/>
                  </a:lnTo>
                  <a:lnTo>
                    <a:pt x="1645152" y="1645152"/>
                  </a:lnTo>
                  <a:lnTo>
                    <a:pt x="1096768" y="2193536"/>
                  </a:lnTo>
                  <a:lnTo>
                    <a:pt x="0" y="1096768"/>
                  </a:lnTo>
                  <a:close/>
                </a:path>
              </a:pathLst>
            </a:custGeom>
            <a:solidFill>
              <a:srgbClr val="09AC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15D74"/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559B9D89-61DF-46E3-A5E9-ACBD82E82732}"/>
                </a:ext>
              </a:extLst>
            </p:cNvPr>
            <p:cNvSpPr txBox="1"/>
            <p:nvPr/>
          </p:nvSpPr>
          <p:spPr>
            <a:xfrm>
              <a:off x="5808404" y="2642882"/>
              <a:ext cx="7193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015D74"/>
                  </a:solidFill>
                </a:rPr>
                <a:t>02</a:t>
              </a:r>
              <a:endParaRPr lang="zh-CN" altLang="en-US" sz="2800" dirty="0">
                <a:solidFill>
                  <a:srgbClr val="015D74"/>
                </a:solidFill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2313B0BC-07A8-4A13-AC8A-12DE89E38C38}"/>
                </a:ext>
              </a:extLst>
            </p:cNvPr>
            <p:cNvGrpSpPr/>
            <p:nvPr/>
          </p:nvGrpSpPr>
          <p:grpSpPr>
            <a:xfrm>
              <a:off x="4641032" y="3967065"/>
              <a:ext cx="2872223" cy="1454260"/>
              <a:chOff x="911338" y="3121104"/>
              <a:chExt cx="2872223" cy="1454260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FF3E995F-5BB0-4373-A1A0-A23811125E4C}"/>
                  </a:ext>
                </a:extLst>
              </p:cNvPr>
              <p:cNvSpPr txBox="1"/>
              <p:nvPr/>
            </p:nvSpPr>
            <p:spPr>
              <a:xfrm>
                <a:off x="1286071" y="3121104"/>
                <a:ext cx="2122757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rgbClr val="015D74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添加主标题</a:t>
                </a: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xmlns="" id="{AFB5969A-9130-4BE7-A2D3-3D16820D6163}"/>
                  </a:ext>
                </a:extLst>
              </p:cNvPr>
              <p:cNvCxnSpPr/>
              <p:nvPr/>
            </p:nvCxnSpPr>
            <p:spPr>
              <a:xfrm>
                <a:off x="2134115" y="3731342"/>
                <a:ext cx="426668" cy="0"/>
              </a:xfrm>
              <a:prstGeom prst="line">
                <a:avLst/>
              </a:prstGeom>
              <a:ln>
                <a:solidFill>
                  <a:srgbClr val="006A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613FF68A-ACDB-48AA-8EF5-4C10A6CCB424}"/>
                  </a:ext>
                </a:extLst>
              </p:cNvPr>
              <p:cNvSpPr/>
              <p:nvPr/>
            </p:nvSpPr>
            <p:spPr>
              <a:xfrm>
                <a:off x="911338" y="3818234"/>
                <a:ext cx="2872223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rgbClr val="015D74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This PPT template for the rice husk designer pencil demo works, focusing on the production of</a:t>
                </a:r>
                <a:endParaRPr lang="zh-CN" altLang="en-US" sz="1200" dirty="0">
                  <a:solidFill>
                    <a:srgbClr val="015D74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A6CDA9EF-7DAD-4C9E-A530-5C1B63ED340F}"/>
              </a:ext>
            </a:extLst>
          </p:cNvPr>
          <p:cNvGrpSpPr/>
          <p:nvPr/>
        </p:nvGrpSpPr>
        <p:grpSpPr>
          <a:xfrm>
            <a:off x="8247854" y="1959655"/>
            <a:ext cx="2899078" cy="3461670"/>
            <a:chOff x="8247854" y="1959655"/>
            <a:chExt cx="2899078" cy="3461670"/>
          </a:xfrm>
        </p:grpSpPr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D3D4233D-CCEE-4994-9485-D2BCFCF5C8BE}"/>
                </a:ext>
              </a:extLst>
            </p:cNvPr>
            <p:cNvSpPr/>
            <p:nvPr/>
          </p:nvSpPr>
          <p:spPr>
            <a:xfrm>
              <a:off x="8247854" y="1959655"/>
              <a:ext cx="2834511" cy="1889674"/>
            </a:xfrm>
            <a:custGeom>
              <a:avLst/>
              <a:gdLst>
                <a:gd name="connsiteX0" fmla="*/ 2193536 w 3290304"/>
                <a:gd name="connsiteY0" fmla="*/ 0 h 2193536"/>
                <a:gd name="connsiteX1" fmla="*/ 3290304 w 3290304"/>
                <a:gd name="connsiteY1" fmla="*/ 1096768 h 2193536"/>
                <a:gd name="connsiteX2" fmla="*/ 2193536 w 3290304"/>
                <a:gd name="connsiteY2" fmla="*/ 2193536 h 2193536"/>
                <a:gd name="connsiteX3" fmla="*/ 1645152 w 3290304"/>
                <a:gd name="connsiteY3" fmla="*/ 1645152 h 2193536"/>
                <a:gd name="connsiteX4" fmla="*/ 2193536 w 3290304"/>
                <a:gd name="connsiteY4" fmla="*/ 1096768 h 2193536"/>
                <a:gd name="connsiteX5" fmla="*/ 1645152 w 3290304"/>
                <a:gd name="connsiteY5" fmla="*/ 548384 h 2193536"/>
                <a:gd name="connsiteX6" fmla="*/ 1096768 w 3290304"/>
                <a:gd name="connsiteY6" fmla="*/ 0 h 2193536"/>
                <a:gd name="connsiteX7" fmla="*/ 1645152 w 3290304"/>
                <a:gd name="connsiteY7" fmla="*/ 548384 h 2193536"/>
                <a:gd name="connsiteX8" fmla="*/ 1096768 w 3290304"/>
                <a:gd name="connsiteY8" fmla="*/ 1096768 h 2193536"/>
                <a:gd name="connsiteX9" fmla="*/ 1645152 w 3290304"/>
                <a:gd name="connsiteY9" fmla="*/ 1645152 h 2193536"/>
                <a:gd name="connsiteX10" fmla="*/ 1096768 w 3290304"/>
                <a:gd name="connsiteY10" fmla="*/ 2193536 h 2193536"/>
                <a:gd name="connsiteX11" fmla="*/ 0 w 3290304"/>
                <a:gd name="connsiteY11" fmla="*/ 1096768 h 219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90304" h="2193536">
                  <a:moveTo>
                    <a:pt x="2193536" y="0"/>
                  </a:moveTo>
                  <a:lnTo>
                    <a:pt x="3290304" y="1096768"/>
                  </a:lnTo>
                  <a:lnTo>
                    <a:pt x="2193536" y="2193536"/>
                  </a:lnTo>
                  <a:lnTo>
                    <a:pt x="1645152" y="1645152"/>
                  </a:lnTo>
                  <a:lnTo>
                    <a:pt x="2193536" y="1096768"/>
                  </a:lnTo>
                  <a:lnTo>
                    <a:pt x="1645152" y="548384"/>
                  </a:lnTo>
                  <a:close/>
                  <a:moveTo>
                    <a:pt x="1096768" y="0"/>
                  </a:moveTo>
                  <a:lnTo>
                    <a:pt x="1645152" y="548384"/>
                  </a:lnTo>
                  <a:lnTo>
                    <a:pt x="1096768" y="1096768"/>
                  </a:lnTo>
                  <a:lnTo>
                    <a:pt x="1645152" y="1645152"/>
                  </a:lnTo>
                  <a:lnTo>
                    <a:pt x="1096768" y="2193536"/>
                  </a:lnTo>
                  <a:lnTo>
                    <a:pt x="0" y="1096768"/>
                  </a:lnTo>
                  <a:close/>
                </a:path>
              </a:pathLst>
            </a:cu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15D74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69A4752B-0B28-490D-91A0-E5F7FDC20DFD}"/>
                </a:ext>
              </a:extLst>
            </p:cNvPr>
            <p:cNvSpPr txBox="1"/>
            <p:nvPr/>
          </p:nvSpPr>
          <p:spPr>
            <a:xfrm>
              <a:off x="9377514" y="2642882"/>
              <a:ext cx="7189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015D74"/>
                  </a:solidFill>
                </a:rPr>
                <a:t>03</a:t>
              </a:r>
              <a:endParaRPr lang="zh-CN" altLang="en-US" sz="2800" dirty="0">
                <a:solidFill>
                  <a:srgbClr val="015D74"/>
                </a:solidFill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DC0DCE97-FBF3-470E-A0DB-418186BEC547}"/>
                </a:ext>
              </a:extLst>
            </p:cNvPr>
            <p:cNvGrpSpPr/>
            <p:nvPr/>
          </p:nvGrpSpPr>
          <p:grpSpPr>
            <a:xfrm>
              <a:off x="8274709" y="3967065"/>
              <a:ext cx="2872223" cy="1454260"/>
              <a:chOff x="911338" y="3121104"/>
              <a:chExt cx="2872223" cy="1454260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xmlns="" id="{95D1565E-EF2B-4946-8629-1B346AD90D35}"/>
                  </a:ext>
                </a:extLst>
              </p:cNvPr>
              <p:cNvSpPr txBox="1"/>
              <p:nvPr/>
            </p:nvSpPr>
            <p:spPr>
              <a:xfrm>
                <a:off x="1286071" y="3121104"/>
                <a:ext cx="2122757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rgbClr val="015D74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添加主标题</a:t>
                </a:r>
              </a:p>
            </p:txBody>
          </p: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xmlns="" id="{E5B5E0CD-8341-42FC-884A-A90B5FF4DC08}"/>
                  </a:ext>
                </a:extLst>
              </p:cNvPr>
              <p:cNvCxnSpPr/>
              <p:nvPr/>
            </p:nvCxnSpPr>
            <p:spPr>
              <a:xfrm>
                <a:off x="2134115" y="3731342"/>
                <a:ext cx="426668" cy="0"/>
              </a:xfrm>
              <a:prstGeom prst="line">
                <a:avLst/>
              </a:prstGeom>
              <a:ln>
                <a:solidFill>
                  <a:srgbClr val="006A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FACEC124-541D-4423-B8CF-85058DD00CFA}"/>
                  </a:ext>
                </a:extLst>
              </p:cNvPr>
              <p:cNvSpPr/>
              <p:nvPr/>
            </p:nvSpPr>
            <p:spPr>
              <a:xfrm>
                <a:off x="911338" y="3818234"/>
                <a:ext cx="2872223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rgbClr val="015D74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This PPT template for the rice husk designer pencil demo works, focusing on the production of</a:t>
                </a:r>
                <a:endParaRPr lang="zh-CN" altLang="en-US" sz="1200" dirty="0">
                  <a:solidFill>
                    <a:srgbClr val="015D74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579774565"/>
      </p:ext>
    </p:extLst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392463" y="1813868"/>
            <a:ext cx="1316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0 </a:t>
            </a:r>
            <a:r>
              <a:rPr lang="en-US" altLang="zh-CN" sz="5400" b="1" dirty="0">
                <a:solidFill>
                  <a:prstClr val="black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3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09900" y="2737198"/>
            <a:ext cx="5817927" cy="70788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ADD YOUR TITTLE HERE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9" name="矩形 23"/>
          <p:cNvSpPr>
            <a:spLocks noChangeArrowheads="1"/>
          </p:cNvSpPr>
          <p:nvPr/>
        </p:nvSpPr>
        <p:spPr bwMode="auto">
          <a:xfrm>
            <a:off x="3297774" y="3445084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Text" panose="02000505000000020004" pitchFamily="2" charset="0"/>
                <a:ea typeface="微软雅黑" panose="020B0503020204020204" pitchFamily="34" charset="-122"/>
              </a:rPr>
              <a:t>THIS IS A ART TEMPLATE ,THE TEMPLATE DESIGN BY JERRY. THANK YOU WATCHING THIS ONE.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68B4895-77EF-4CEB-BF51-F5AE2CF065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1" t="21667" r="16470" b="40341"/>
          <a:stretch/>
        </p:blipFill>
        <p:spPr>
          <a:xfrm>
            <a:off x="5033290" y="4306095"/>
            <a:ext cx="2034926" cy="16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1891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679FFBE9-BE14-4DE7-8170-70720028FF17}"/>
              </a:ext>
            </a:extLst>
          </p:cNvPr>
          <p:cNvGrpSpPr/>
          <p:nvPr/>
        </p:nvGrpSpPr>
        <p:grpSpPr>
          <a:xfrm>
            <a:off x="7683144" y="1863434"/>
            <a:ext cx="4142144" cy="955551"/>
            <a:chOff x="7683144" y="1863434"/>
            <a:chExt cx="4142144" cy="955551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68227550-6EC5-4D47-8227-787CCFE47A37}"/>
                </a:ext>
              </a:extLst>
            </p:cNvPr>
            <p:cNvSpPr/>
            <p:nvPr/>
          </p:nvSpPr>
          <p:spPr>
            <a:xfrm>
              <a:off x="7683144" y="1863434"/>
              <a:ext cx="807818" cy="807818"/>
            </a:xfrm>
            <a:prstGeom prst="ellipse">
              <a:avLst/>
            </a:prstGeom>
            <a:noFill/>
            <a:ln w="19050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rgbClr val="006A60"/>
                  </a:solidFill>
                </a:rPr>
                <a:t>01</a:t>
              </a:r>
              <a:endParaRPr lang="zh-CN" altLang="en-US" sz="2000">
                <a:solidFill>
                  <a:srgbClr val="006A60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182BF92C-F2EC-4F3C-A4D4-4D5E4200ABEA}"/>
                </a:ext>
              </a:extLst>
            </p:cNvPr>
            <p:cNvSpPr/>
            <p:nvPr/>
          </p:nvSpPr>
          <p:spPr>
            <a:xfrm>
              <a:off x="8628122" y="1914122"/>
              <a:ext cx="3197166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consectetuer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commodo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ligula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eget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dolor.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massa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endParaRPr lang="zh-CN" altLang="en-US" sz="11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6A68E97-FC7E-4F0A-B94C-839F6C20B94C}"/>
              </a:ext>
            </a:extLst>
          </p:cNvPr>
          <p:cNvGrpSpPr/>
          <p:nvPr/>
        </p:nvGrpSpPr>
        <p:grpSpPr>
          <a:xfrm>
            <a:off x="7683144" y="3366990"/>
            <a:ext cx="3975456" cy="955551"/>
            <a:chOff x="7683144" y="3366990"/>
            <a:chExt cx="3975456" cy="955551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4FB38341-1514-4D0F-938B-4ACAB2C7C67A}"/>
                </a:ext>
              </a:extLst>
            </p:cNvPr>
            <p:cNvSpPr/>
            <p:nvPr/>
          </p:nvSpPr>
          <p:spPr>
            <a:xfrm>
              <a:off x="7683144" y="3366990"/>
              <a:ext cx="807818" cy="807818"/>
            </a:xfrm>
            <a:prstGeom prst="ellipse">
              <a:avLst/>
            </a:prstGeom>
            <a:noFill/>
            <a:ln w="19050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rgbClr val="006A60"/>
                  </a:solidFill>
                </a:rPr>
                <a:t>02</a:t>
              </a:r>
              <a:endParaRPr lang="zh-CN" altLang="en-US" sz="2000">
                <a:solidFill>
                  <a:srgbClr val="006A60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FEA4A77A-EAB7-46B7-90D6-D461BBEE8ECE}"/>
                </a:ext>
              </a:extLst>
            </p:cNvPr>
            <p:cNvSpPr/>
            <p:nvPr/>
          </p:nvSpPr>
          <p:spPr>
            <a:xfrm>
              <a:off x="8628122" y="3417678"/>
              <a:ext cx="3030478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consectetuer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commodo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ligula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eget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dolor.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massa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endParaRPr lang="zh-CN" altLang="en-US" sz="11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A312F6C9-C5AE-4526-82D8-CD3EBF5E1A18}"/>
              </a:ext>
            </a:extLst>
          </p:cNvPr>
          <p:cNvGrpSpPr/>
          <p:nvPr/>
        </p:nvGrpSpPr>
        <p:grpSpPr>
          <a:xfrm>
            <a:off x="7683144" y="4870545"/>
            <a:ext cx="4142144" cy="930207"/>
            <a:chOff x="7683144" y="4870545"/>
            <a:chExt cx="4142144" cy="930207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6C3179F9-2AE0-45E6-A516-AE6AD18D254D}"/>
                </a:ext>
              </a:extLst>
            </p:cNvPr>
            <p:cNvSpPr/>
            <p:nvPr/>
          </p:nvSpPr>
          <p:spPr>
            <a:xfrm>
              <a:off x="7683144" y="4870545"/>
              <a:ext cx="807818" cy="807818"/>
            </a:xfrm>
            <a:prstGeom prst="ellipse">
              <a:avLst/>
            </a:prstGeom>
            <a:noFill/>
            <a:ln w="19050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rgbClr val="006A60"/>
                  </a:solidFill>
                </a:rPr>
                <a:t>03</a:t>
              </a:r>
              <a:endParaRPr lang="zh-CN" altLang="en-US" sz="2000">
                <a:solidFill>
                  <a:srgbClr val="006A60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1500539F-D86A-466E-9A89-E236983487A6}"/>
                </a:ext>
              </a:extLst>
            </p:cNvPr>
            <p:cNvSpPr/>
            <p:nvPr/>
          </p:nvSpPr>
          <p:spPr>
            <a:xfrm>
              <a:off x="8628122" y="4895889"/>
              <a:ext cx="3197166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consectetuer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commodo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ligula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eget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dolor.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massa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endParaRPr lang="zh-CN" altLang="en-US" sz="11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1DA7F918-BD4A-4015-B53E-61935C867307}"/>
              </a:ext>
            </a:extLst>
          </p:cNvPr>
          <p:cNvGrpSpPr/>
          <p:nvPr/>
        </p:nvGrpSpPr>
        <p:grpSpPr>
          <a:xfrm>
            <a:off x="533399" y="1859839"/>
            <a:ext cx="4184564" cy="904863"/>
            <a:chOff x="533399" y="1859839"/>
            <a:chExt cx="4184564" cy="904863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7C9DB923-EED0-4D52-9227-CE1A75FA831E}"/>
                </a:ext>
              </a:extLst>
            </p:cNvPr>
            <p:cNvSpPr/>
            <p:nvPr/>
          </p:nvSpPr>
          <p:spPr>
            <a:xfrm>
              <a:off x="3910145" y="1863434"/>
              <a:ext cx="807818" cy="807818"/>
            </a:xfrm>
            <a:prstGeom prst="ellipse">
              <a:avLst/>
            </a:prstGeom>
            <a:noFill/>
            <a:ln w="19050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rgbClr val="006A60"/>
                  </a:solidFill>
                </a:rPr>
                <a:t>04</a:t>
              </a:r>
              <a:endParaRPr lang="zh-CN" altLang="en-US" sz="2000">
                <a:solidFill>
                  <a:srgbClr val="006A60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4D594448-44A9-4AD8-8DFC-E6D95F228603}"/>
                </a:ext>
              </a:extLst>
            </p:cNvPr>
            <p:cNvSpPr/>
            <p:nvPr/>
          </p:nvSpPr>
          <p:spPr>
            <a:xfrm>
              <a:off x="533399" y="1859839"/>
              <a:ext cx="3239585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consectetuer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</a:t>
              </a:r>
            </a:p>
            <a:p>
              <a:pPr algn="r">
                <a:lnSpc>
                  <a:spcPct val="120000"/>
                </a:lnSpc>
              </a:pP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commodo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ligula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eget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dolor.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massa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endParaRPr lang="zh-CN" altLang="en-US" sz="11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BE850D5E-1C80-42B3-8110-1A71855DC833}"/>
              </a:ext>
            </a:extLst>
          </p:cNvPr>
          <p:cNvGrpSpPr/>
          <p:nvPr/>
        </p:nvGrpSpPr>
        <p:grpSpPr>
          <a:xfrm>
            <a:off x="533399" y="3366990"/>
            <a:ext cx="4184564" cy="955551"/>
            <a:chOff x="533399" y="3366990"/>
            <a:chExt cx="4184564" cy="955551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77AFD78E-E013-481A-8C94-B99E5C162408}"/>
                </a:ext>
              </a:extLst>
            </p:cNvPr>
            <p:cNvSpPr/>
            <p:nvPr/>
          </p:nvSpPr>
          <p:spPr>
            <a:xfrm>
              <a:off x="3910145" y="3366990"/>
              <a:ext cx="807818" cy="807818"/>
            </a:xfrm>
            <a:prstGeom prst="ellipse">
              <a:avLst/>
            </a:prstGeom>
            <a:noFill/>
            <a:ln w="19050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rgbClr val="006A60"/>
                  </a:solidFill>
                </a:rPr>
                <a:t>05</a:t>
              </a:r>
              <a:endParaRPr lang="zh-CN" altLang="en-US" sz="2000">
                <a:solidFill>
                  <a:srgbClr val="006A60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09B69FE8-7521-4415-BD5B-8A2077EB84CE}"/>
                </a:ext>
              </a:extLst>
            </p:cNvPr>
            <p:cNvSpPr/>
            <p:nvPr/>
          </p:nvSpPr>
          <p:spPr>
            <a:xfrm>
              <a:off x="533399" y="3417678"/>
              <a:ext cx="3239586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consectetuer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</a:t>
              </a:r>
            </a:p>
            <a:p>
              <a:pPr algn="r">
                <a:lnSpc>
                  <a:spcPct val="120000"/>
                </a:lnSpc>
              </a:pP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commodo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ligula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eget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dolor.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massa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endParaRPr lang="zh-CN" altLang="en-US" sz="11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4FCF9BCB-15F7-4BC1-B60D-B69700C2E9EF}"/>
              </a:ext>
            </a:extLst>
          </p:cNvPr>
          <p:cNvGrpSpPr/>
          <p:nvPr/>
        </p:nvGrpSpPr>
        <p:grpSpPr>
          <a:xfrm>
            <a:off x="685799" y="4870545"/>
            <a:ext cx="4032164" cy="930207"/>
            <a:chOff x="685799" y="4870545"/>
            <a:chExt cx="4032164" cy="930207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C1DB71DB-34F3-49CD-A84F-382252FA07E2}"/>
                </a:ext>
              </a:extLst>
            </p:cNvPr>
            <p:cNvSpPr/>
            <p:nvPr/>
          </p:nvSpPr>
          <p:spPr>
            <a:xfrm>
              <a:off x="3910145" y="4870545"/>
              <a:ext cx="807818" cy="807818"/>
            </a:xfrm>
            <a:prstGeom prst="ellipse">
              <a:avLst/>
            </a:prstGeom>
            <a:noFill/>
            <a:ln w="19050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>
                  <a:solidFill>
                    <a:srgbClr val="006A60"/>
                  </a:solidFill>
                </a:rPr>
                <a:t>06</a:t>
              </a:r>
              <a:endParaRPr lang="zh-CN" altLang="en-US" sz="2000">
                <a:solidFill>
                  <a:srgbClr val="006A60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0123FB87-036C-48DD-8213-72E5FDFF4EB2}"/>
                </a:ext>
              </a:extLst>
            </p:cNvPr>
            <p:cNvSpPr/>
            <p:nvPr/>
          </p:nvSpPr>
          <p:spPr>
            <a:xfrm>
              <a:off x="685799" y="4895889"/>
              <a:ext cx="3087185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consectetuer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</a:t>
              </a:r>
            </a:p>
            <a:p>
              <a:pPr algn="r">
                <a:lnSpc>
                  <a:spcPct val="120000"/>
                </a:lnSpc>
              </a:pP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commodo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ligula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eget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dolor.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1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massa</a:t>
              </a:r>
              <a:r>
                <a:rPr lang="en-US" altLang="zh-CN" sz="11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endParaRPr lang="zh-CN" altLang="en-US" sz="11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DA1F7962-CD17-4E12-9419-3B08B4DB0D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5123" y="2672630"/>
            <a:ext cx="2675705" cy="228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111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06F2A83F-597F-43C3-8A8F-25C7925A0CEB}"/>
              </a:ext>
            </a:extLst>
          </p:cNvPr>
          <p:cNvGrpSpPr/>
          <p:nvPr/>
        </p:nvGrpSpPr>
        <p:grpSpPr>
          <a:xfrm>
            <a:off x="5875590" y="1959655"/>
            <a:ext cx="5340967" cy="592779"/>
            <a:chOff x="5875590" y="1959655"/>
            <a:chExt cx="5340967" cy="592779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FA8A417D-BAA6-4E72-ACDA-80F546E818EB}"/>
                </a:ext>
              </a:extLst>
            </p:cNvPr>
            <p:cNvSpPr/>
            <p:nvPr/>
          </p:nvSpPr>
          <p:spPr>
            <a:xfrm>
              <a:off x="5875590" y="1959655"/>
              <a:ext cx="592779" cy="592779"/>
            </a:xfrm>
            <a:prstGeom prst="ellipse">
              <a:avLst/>
            </a:prstGeom>
            <a:noFill/>
            <a:ln w="19050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006A60"/>
                  </a:solidFill>
                </a:rPr>
                <a:t>01</a:t>
              </a:r>
              <a:endParaRPr lang="zh-CN" altLang="en-US" sz="1600" dirty="0">
                <a:solidFill>
                  <a:srgbClr val="006A60"/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8042FF30-458C-41C0-A07B-ECBA9C9E5BFD}"/>
                </a:ext>
              </a:extLst>
            </p:cNvPr>
            <p:cNvSpPr/>
            <p:nvPr/>
          </p:nvSpPr>
          <p:spPr>
            <a:xfrm>
              <a:off x="6564728" y="1969383"/>
              <a:ext cx="4651829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consectetuer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commodo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ligula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eget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dolor.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massa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463F6D0E-E7C3-40E9-92BA-8365818E8128}"/>
              </a:ext>
            </a:extLst>
          </p:cNvPr>
          <p:cNvGrpSpPr/>
          <p:nvPr/>
        </p:nvGrpSpPr>
        <p:grpSpPr>
          <a:xfrm>
            <a:off x="5875590" y="3002857"/>
            <a:ext cx="5340967" cy="592779"/>
            <a:chOff x="5875590" y="3002857"/>
            <a:chExt cx="5340967" cy="592779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5C36D862-3E06-46A7-9BF7-E5E6E142D70F}"/>
                </a:ext>
              </a:extLst>
            </p:cNvPr>
            <p:cNvSpPr/>
            <p:nvPr/>
          </p:nvSpPr>
          <p:spPr>
            <a:xfrm>
              <a:off x="5875590" y="3002857"/>
              <a:ext cx="592779" cy="592779"/>
            </a:xfrm>
            <a:prstGeom prst="ellipse">
              <a:avLst/>
            </a:prstGeom>
            <a:noFill/>
            <a:ln w="19050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>
                  <a:solidFill>
                    <a:srgbClr val="006A60"/>
                  </a:solidFill>
                </a:rPr>
                <a:t>02</a:t>
              </a:r>
              <a:endParaRPr lang="zh-CN" altLang="en-US" sz="1600">
                <a:solidFill>
                  <a:srgbClr val="006A60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F1BF72FF-A7BA-4444-95C7-A446EEAE6A36}"/>
                </a:ext>
              </a:extLst>
            </p:cNvPr>
            <p:cNvSpPr/>
            <p:nvPr/>
          </p:nvSpPr>
          <p:spPr>
            <a:xfrm>
              <a:off x="6564728" y="3019635"/>
              <a:ext cx="4651829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consectetuer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commodo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ligula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eget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dolor.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massa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E3CBE72-B1B7-4845-AA09-89047D3F35FB}"/>
              </a:ext>
            </a:extLst>
          </p:cNvPr>
          <p:cNvGrpSpPr/>
          <p:nvPr/>
        </p:nvGrpSpPr>
        <p:grpSpPr>
          <a:xfrm>
            <a:off x="5875590" y="4046059"/>
            <a:ext cx="5340967" cy="592779"/>
            <a:chOff x="5875590" y="4046059"/>
            <a:chExt cx="5340967" cy="592779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A08185D5-0D4E-425E-8206-165037562CCB}"/>
                </a:ext>
              </a:extLst>
            </p:cNvPr>
            <p:cNvSpPr/>
            <p:nvPr/>
          </p:nvSpPr>
          <p:spPr>
            <a:xfrm>
              <a:off x="5875590" y="4046059"/>
              <a:ext cx="592779" cy="592779"/>
            </a:xfrm>
            <a:prstGeom prst="ellipse">
              <a:avLst/>
            </a:prstGeom>
            <a:noFill/>
            <a:ln w="19050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>
                  <a:solidFill>
                    <a:srgbClr val="006A60"/>
                  </a:solidFill>
                </a:rPr>
                <a:t>03</a:t>
              </a:r>
              <a:endParaRPr lang="zh-CN" altLang="en-US" sz="1600">
                <a:solidFill>
                  <a:srgbClr val="006A60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9DD67CF5-C615-4279-91B3-F6D6DAAD8882}"/>
                </a:ext>
              </a:extLst>
            </p:cNvPr>
            <p:cNvSpPr/>
            <p:nvPr/>
          </p:nvSpPr>
          <p:spPr>
            <a:xfrm>
              <a:off x="6564728" y="4074065"/>
              <a:ext cx="4651829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consectetuer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commodo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ligula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eget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dolor.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massa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CF533356-D7B3-4014-AC89-0D0E889D960F}"/>
              </a:ext>
            </a:extLst>
          </p:cNvPr>
          <p:cNvGrpSpPr/>
          <p:nvPr/>
        </p:nvGrpSpPr>
        <p:grpSpPr>
          <a:xfrm>
            <a:off x="5875590" y="5089262"/>
            <a:ext cx="5340967" cy="592779"/>
            <a:chOff x="5875590" y="5089262"/>
            <a:chExt cx="5340967" cy="592779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35B72701-8A50-4EB7-A115-72D21F4794F7}"/>
                </a:ext>
              </a:extLst>
            </p:cNvPr>
            <p:cNvSpPr/>
            <p:nvPr/>
          </p:nvSpPr>
          <p:spPr>
            <a:xfrm>
              <a:off x="5875590" y="5089262"/>
              <a:ext cx="592779" cy="592779"/>
            </a:xfrm>
            <a:prstGeom prst="ellipse">
              <a:avLst/>
            </a:prstGeom>
            <a:noFill/>
            <a:ln w="19050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>
                  <a:solidFill>
                    <a:srgbClr val="006A60"/>
                  </a:solidFill>
                </a:rPr>
                <a:t>04</a:t>
              </a:r>
              <a:endParaRPr lang="zh-CN" altLang="en-US" sz="1600">
                <a:solidFill>
                  <a:srgbClr val="006A60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5EABEDEA-1D8A-41CE-BD22-A9D7A4ACBA16}"/>
                </a:ext>
              </a:extLst>
            </p:cNvPr>
            <p:cNvSpPr/>
            <p:nvPr/>
          </p:nvSpPr>
          <p:spPr>
            <a:xfrm>
              <a:off x="6564728" y="5136423"/>
              <a:ext cx="4651829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consectetuer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commodo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ligula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eget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dolor.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Aenean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1200" dirty="0" err="1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massa</a:t>
              </a: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15331C76-CC28-4720-9353-71C2F65A325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0855" y="1047699"/>
            <a:ext cx="3918766" cy="554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1307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60E69EBB-D7F9-4E82-85B9-CBBA5350EEAD}"/>
              </a:ext>
            </a:extLst>
          </p:cNvPr>
          <p:cNvSpPr txBox="1"/>
          <p:nvPr/>
        </p:nvSpPr>
        <p:spPr>
          <a:xfrm>
            <a:off x="6442817" y="2026869"/>
            <a:ext cx="4682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B4248A11-04EA-4DA7-A8BB-A6EF76D9CF11}"/>
              </a:ext>
            </a:extLst>
          </p:cNvPr>
          <p:cNvSpPr txBox="1"/>
          <p:nvPr/>
        </p:nvSpPr>
        <p:spPr>
          <a:xfrm>
            <a:off x="5721099" y="3423857"/>
            <a:ext cx="4682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A4F2E6D8-6860-499B-8121-201AF619E36B}"/>
              </a:ext>
            </a:extLst>
          </p:cNvPr>
          <p:cNvSpPr txBox="1"/>
          <p:nvPr/>
        </p:nvSpPr>
        <p:spPr>
          <a:xfrm>
            <a:off x="5219659" y="4865778"/>
            <a:ext cx="4682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xmlns="" id="{67085C98-0C2C-4F31-930D-C8F2293F66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4138" y="2179409"/>
            <a:ext cx="3092309" cy="268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1646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32CB81EE-0B97-43AB-90B4-08712047CF67}"/>
              </a:ext>
            </a:extLst>
          </p:cNvPr>
          <p:cNvGrpSpPr/>
          <p:nvPr/>
        </p:nvGrpSpPr>
        <p:grpSpPr>
          <a:xfrm>
            <a:off x="5965106" y="363187"/>
            <a:ext cx="1587361" cy="6875813"/>
            <a:chOff x="5965106" y="363187"/>
            <a:chExt cx="1587361" cy="6875813"/>
          </a:xfrm>
        </p:grpSpPr>
        <p:sp>
          <p:nvSpPr>
            <p:cNvPr id="4" name="任意多边形 34">
              <a:extLst>
                <a:ext uri="{FF2B5EF4-FFF2-40B4-BE49-F238E27FC236}">
                  <a16:creationId xmlns:a16="http://schemas.microsoft.com/office/drawing/2014/main" xmlns="" id="{63FF7A9A-651C-4A4D-9CFD-41892E81CF4D}"/>
                </a:ext>
              </a:extLst>
            </p:cNvPr>
            <p:cNvSpPr/>
            <p:nvPr/>
          </p:nvSpPr>
          <p:spPr>
            <a:xfrm>
              <a:off x="6087499" y="363187"/>
              <a:ext cx="1464968" cy="6875813"/>
            </a:xfrm>
            <a:custGeom>
              <a:avLst/>
              <a:gdLst>
                <a:gd name="connsiteX0" fmla="*/ 1464968 w 1464968"/>
                <a:gd name="connsiteY0" fmla="*/ 0 h 6875813"/>
                <a:gd name="connsiteX1" fmla="*/ 123056 w 1464968"/>
                <a:gd name="connsiteY1" fmla="*/ 2648198 h 6875813"/>
                <a:gd name="connsiteX2" fmla="*/ 146807 w 1464968"/>
                <a:gd name="connsiteY2" fmla="*/ 4714504 h 6875813"/>
                <a:gd name="connsiteX3" fmla="*/ 883077 w 1464968"/>
                <a:gd name="connsiteY3" fmla="*/ 6875813 h 687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4968" h="6875813">
                  <a:moveTo>
                    <a:pt x="1464968" y="0"/>
                  </a:moveTo>
                  <a:cubicBezTo>
                    <a:pt x="903858" y="931223"/>
                    <a:pt x="342749" y="1862447"/>
                    <a:pt x="123056" y="2648198"/>
                  </a:cubicBezTo>
                  <a:cubicBezTo>
                    <a:pt x="-96637" y="3433949"/>
                    <a:pt x="20137" y="4009902"/>
                    <a:pt x="146807" y="4714504"/>
                  </a:cubicBezTo>
                  <a:cubicBezTo>
                    <a:pt x="273477" y="5419107"/>
                    <a:pt x="754428" y="6517574"/>
                    <a:pt x="883077" y="6875813"/>
                  </a:cubicBezTo>
                </a:path>
              </a:pathLst>
            </a:custGeom>
            <a:noFill/>
            <a:ln w="12700">
              <a:solidFill>
                <a:srgbClr val="5276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B523D80D-8EAA-4A07-B2F8-F0FEFFCB0517}"/>
                </a:ext>
              </a:extLst>
            </p:cNvPr>
            <p:cNvSpPr/>
            <p:nvPr/>
          </p:nvSpPr>
          <p:spPr>
            <a:xfrm>
              <a:off x="6517700" y="1837311"/>
              <a:ext cx="262839" cy="262839"/>
            </a:xfrm>
            <a:prstGeom prst="ellipse">
              <a:avLst/>
            </a:prstGeom>
            <a:solidFill>
              <a:srgbClr val="527634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A59EDDAE-2059-43FB-9D82-4DB2D33EC86C}"/>
                </a:ext>
              </a:extLst>
            </p:cNvPr>
            <p:cNvSpPr/>
            <p:nvPr/>
          </p:nvSpPr>
          <p:spPr>
            <a:xfrm>
              <a:off x="6136030" y="2779825"/>
              <a:ext cx="262839" cy="262839"/>
            </a:xfrm>
            <a:prstGeom prst="ellipse">
              <a:avLst/>
            </a:prstGeom>
            <a:solidFill>
              <a:srgbClr val="527634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6FCC8A27-C58B-4F30-8BDE-01CA3D69AA24}"/>
                </a:ext>
              </a:extLst>
            </p:cNvPr>
            <p:cNvSpPr/>
            <p:nvPr/>
          </p:nvSpPr>
          <p:spPr>
            <a:xfrm>
              <a:off x="5965106" y="3722339"/>
              <a:ext cx="262839" cy="262839"/>
            </a:xfrm>
            <a:prstGeom prst="ellipse">
              <a:avLst/>
            </a:prstGeom>
            <a:solidFill>
              <a:srgbClr val="527634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CEF808F1-BAF8-46EE-8B30-D69194C9786F}"/>
                </a:ext>
              </a:extLst>
            </p:cNvPr>
            <p:cNvSpPr/>
            <p:nvPr/>
          </p:nvSpPr>
          <p:spPr>
            <a:xfrm>
              <a:off x="6056522" y="4664853"/>
              <a:ext cx="262839" cy="262839"/>
            </a:xfrm>
            <a:prstGeom prst="ellipse">
              <a:avLst/>
            </a:prstGeom>
            <a:solidFill>
              <a:srgbClr val="527634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44125DEC-82A6-48B4-B034-917E8009483E}"/>
                </a:ext>
              </a:extLst>
            </p:cNvPr>
            <p:cNvSpPr/>
            <p:nvPr/>
          </p:nvSpPr>
          <p:spPr>
            <a:xfrm>
              <a:off x="6315028" y="5607365"/>
              <a:ext cx="262839" cy="262839"/>
            </a:xfrm>
            <a:prstGeom prst="ellipse">
              <a:avLst/>
            </a:prstGeom>
            <a:solidFill>
              <a:srgbClr val="527634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AA43F8F-4D84-4C0E-8A20-E1DFE5DB1D07}"/>
              </a:ext>
            </a:extLst>
          </p:cNvPr>
          <p:cNvSpPr txBox="1"/>
          <p:nvPr/>
        </p:nvSpPr>
        <p:spPr>
          <a:xfrm>
            <a:off x="1885486" y="1652900"/>
            <a:ext cx="4526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在此添加相关内容，建议使用</a:t>
            </a:r>
            <a:r>
              <a:rPr lang="en-US" altLang="zh-CN" sz="1600" dirty="0"/>
              <a:t>18</a:t>
            </a:r>
            <a:r>
              <a:rPr lang="zh-CN" altLang="en-US" sz="1600" dirty="0"/>
              <a:t>号或者</a:t>
            </a:r>
            <a:r>
              <a:rPr lang="en-US" altLang="zh-CN" sz="1600" dirty="0"/>
              <a:t>20</a:t>
            </a:r>
            <a:r>
              <a:rPr lang="zh-CN" altLang="en-US" sz="1600" dirty="0"/>
              <a:t>号字体，具体可以根据内容多少来调整。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16CA8BCC-C6B6-4407-9551-2F9E612FDA10}"/>
              </a:ext>
            </a:extLst>
          </p:cNvPr>
          <p:cNvSpPr txBox="1"/>
          <p:nvPr/>
        </p:nvSpPr>
        <p:spPr>
          <a:xfrm>
            <a:off x="1541867" y="2588079"/>
            <a:ext cx="4526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在此添加相关内容，建议使用</a:t>
            </a:r>
            <a:r>
              <a:rPr lang="en-US" altLang="zh-CN" sz="1600" dirty="0"/>
              <a:t>18</a:t>
            </a:r>
            <a:r>
              <a:rPr lang="zh-CN" altLang="en-US" sz="1600" dirty="0"/>
              <a:t>号或者</a:t>
            </a:r>
            <a:r>
              <a:rPr lang="en-US" altLang="zh-CN" sz="1600" dirty="0"/>
              <a:t>20</a:t>
            </a:r>
            <a:r>
              <a:rPr lang="zh-CN" altLang="en-US" sz="1600" dirty="0"/>
              <a:t>号字体，具体可以根据内容多少来调整。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6D29A959-8B43-413B-8575-E6948FFBB927}"/>
              </a:ext>
            </a:extLst>
          </p:cNvPr>
          <p:cNvSpPr txBox="1"/>
          <p:nvPr/>
        </p:nvSpPr>
        <p:spPr>
          <a:xfrm>
            <a:off x="1405636" y="3530592"/>
            <a:ext cx="4526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在此添加相关内容，建议使用</a:t>
            </a:r>
            <a:r>
              <a:rPr lang="en-US" altLang="zh-CN" sz="1600" dirty="0"/>
              <a:t>18</a:t>
            </a:r>
            <a:r>
              <a:rPr lang="zh-CN" altLang="en-US" sz="1600" dirty="0"/>
              <a:t>号或者</a:t>
            </a:r>
            <a:r>
              <a:rPr lang="en-US" altLang="zh-CN" sz="1600" dirty="0"/>
              <a:t>20</a:t>
            </a:r>
            <a:r>
              <a:rPr lang="zh-CN" altLang="en-US" sz="1600" dirty="0"/>
              <a:t>号字体，具体可以根据内容多少来调整。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04D048A2-AB88-4AB2-8B2D-68ABC8C5A933}"/>
              </a:ext>
            </a:extLst>
          </p:cNvPr>
          <p:cNvSpPr txBox="1"/>
          <p:nvPr/>
        </p:nvSpPr>
        <p:spPr>
          <a:xfrm>
            <a:off x="1438708" y="4505590"/>
            <a:ext cx="4526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在此添加相关内容，建议使用</a:t>
            </a:r>
            <a:r>
              <a:rPr lang="en-US" altLang="zh-CN" sz="1600" dirty="0"/>
              <a:t>18</a:t>
            </a:r>
            <a:r>
              <a:rPr lang="zh-CN" altLang="en-US" sz="1600" dirty="0"/>
              <a:t>号或者</a:t>
            </a:r>
            <a:r>
              <a:rPr lang="en-US" altLang="zh-CN" sz="1600" dirty="0"/>
              <a:t>20</a:t>
            </a:r>
            <a:r>
              <a:rPr lang="zh-CN" altLang="en-US" sz="1600" dirty="0"/>
              <a:t>号字体，具体可以根据内容多少来调整。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8B47E8FD-E741-444F-9D16-3A46A9907DC3}"/>
              </a:ext>
            </a:extLst>
          </p:cNvPr>
          <p:cNvSpPr txBox="1"/>
          <p:nvPr/>
        </p:nvSpPr>
        <p:spPr>
          <a:xfrm>
            <a:off x="1710991" y="5453878"/>
            <a:ext cx="4526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在此添加相关内容，建议使用</a:t>
            </a:r>
            <a:r>
              <a:rPr lang="en-US" altLang="zh-CN" sz="1600" dirty="0"/>
              <a:t>18</a:t>
            </a:r>
            <a:r>
              <a:rPr lang="zh-CN" altLang="en-US" sz="1600" dirty="0"/>
              <a:t>号或者</a:t>
            </a:r>
            <a:r>
              <a:rPr lang="en-US" altLang="zh-CN" sz="1600" dirty="0"/>
              <a:t>20</a:t>
            </a:r>
            <a:r>
              <a:rPr lang="zh-CN" altLang="en-US" sz="1600" dirty="0"/>
              <a:t>号字体，具体可以根据内容多少来调整。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6410F0DC-4C51-49A5-9978-1482EC0412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19" t="42843"/>
          <a:stretch/>
        </p:blipFill>
        <p:spPr>
          <a:xfrm>
            <a:off x="7252913" y="2167089"/>
            <a:ext cx="3535479" cy="32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1110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392463" y="1813868"/>
            <a:ext cx="1316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0 4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09900" y="2737198"/>
            <a:ext cx="5817927" cy="70788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</a:rPr>
              <a:t>ADD YOUR TITTLE HERE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有猫在_GBK" panose="02000000000000000000" pitchFamily="2" charset="-122"/>
              <a:ea typeface="方正有猫在_GBK" panose="02000000000000000000" pitchFamily="2" charset="-122"/>
            </a:endParaRPr>
          </a:p>
        </p:txBody>
      </p:sp>
      <p:sp>
        <p:nvSpPr>
          <p:cNvPr id="9" name="矩形 23"/>
          <p:cNvSpPr>
            <a:spLocks noChangeArrowheads="1"/>
          </p:cNvSpPr>
          <p:nvPr/>
        </p:nvSpPr>
        <p:spPr bwMode="auto">
          <a:xfrm>
            <a:off x="3297774" y="3445084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Text" panose="02000505000000020004" pitchFamily="2" charset="0"/>
                <a:ea typeface="微软雅黑" panose="020B0503020204020204" pitchFamily="34" charset="-122"/>
              </a:rPr>
              <a:t>THIS IS A ART TEMPLATE ,THE TEMPLATE DESIGN BY JERRY. THANK YOU WATCHING THIS ONE.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68B4895-77EF-4CEB-BF51-F5AE2CF065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1" t="21667" r="16470" b="40341"/>
          <a:stretch/>
        </p:blipFill>
        <p:spPr>
          <a:xfrm>
            <a:off x="5033290" y="4306095"/>
            <a:ext cx="2034926" cy="16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838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Tm="2000">
        <p14:warp dir="in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8A98E89-5D5F-4E8E-A0FF-C974198B0420}"/>
              </a:ext>
            </a:extLst>
          </p:cNvPr>
          <p:cNvSpPr txBox="1"/>
          <p:nvPr/>
        </p:nvSpPr>
        <p:spPr>
          <a:xfrm>
            <a:off x="2017476" y="299611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在此添加标题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816991C-8E7C-4992-91FD-4CCF4BE8E367}"/>
              </a:ext>
            </a:extLst>
          </p:cNvPr>
          <p:cNvSpPr txBox="1"/>
          <p:nvPr/>
        </p:nvSpPr>
        <p:spPr>
          <a:xfrm>
            <a:off x="5410109" y="194266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在此添加标题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DD00C33-4C5F-40E1-BEC3-FBE69D254287}"/>
              </a:ext>
            </a:extLst>
          </p:cNvPr>
          <p:cNvSpPr txBox="1"/>
          <p:nvPr/>
        </p:nvSpPr>
        <p:spPr>
          <a:xfrm>
            <a:off x="8249615" y="288098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在此添加标题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DED3702-8924-4394-BAC5-F8094A5CF835}"/>
              </a:ext>
            </a:extLst>
          </p:cNvPr>
          <p:cNvSpPr txBox="1"/>
          <p:nvPr/>
        </p:nvSpPr>
        <p:spPr>
          <a:xfrm>
            <a:off x="8249616" y="450000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在此添加标题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5AC127A-73C4-4F21-9984-FC468DDBBF22}"/>
              </a:ext>
            </a:extLst>
          </p:cNvPr>
          <p:cNvSpPr txBox="1"/>
          <p:nvPr/>
        </p:nvSpPr>
        <p:spPr>
          <a:xfrm>
            <a:off x="2389720" y="454533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在此添加标题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36FFEB4-01BA-4322-AC14-1E0DA75F0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1045" y="2547517"/>
            <a:ext cx="3828571" cy="3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285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5000">
        <p14:conveyor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5A282C6-A537-4933-A691-C3912AFBEBB3}"/>
              </a:ext>
            </a:extLst>
          </p:cNvPr>
          <p:cNvGrpSpPr/>
          <p:nvPr/>
        </p:nvGrpSpPr>
        <p:grpSpPr>
          <a:xfrm>
            <a:off x="1540206" y="1891425"/>
            <a:ext cx="3065674" cy="1200371"/>
            <a:chOff x="1540206" y="1891425"/>
            <a:chExt cx="3065674" cy="1200371"/>
          </a:xfrm>
        </p:grpSpPr>
        <p:sp>
          <p:nvSpPr>
            <p:cNvPr id="3" name="Content Placeholder 2">
              <a:extLst>
                <a:ext uri="{FF2B5EF4-FFF2-40B4-BE49-F238E27FC236}">
                  <a16:creationId xmlns:a16="http://schemas.microsoft.com/office/drawing/2014/main" xmlns="" id="{6744FFC6-B71A-4251-A3B3-30D72C708DA1}"/>
                </a:ext>
              </a:extLst>
            </p:cNvPr>
            <p:cNvSpPr txBox="1"/>
            <p:nvPr/>
          </p:nvSpPr>
          <p:spPr>
            <a:xfrm>
              <a:off x="1540206" y="1891425"/>
              <a:ext cx="1809374" cy="283916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请输入文字内容</a:t>
              </a:r>
              <a:endParaRPr 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xmlns="" id="{390D35D8-AEBC-4427-AD6F-29A8D4DB3E75}"/>
                </a:ext>
              </a:extLst>
            </p:cNvPr>
            <p:cNvSpPr txBox="1"/>
            <p:nvPr/>
          </p:nvSpPr>
          <p:spPr>
            <a:xfrm>
              <a:off x="1540206" y="2176032"/>
              <a:ext cx="3065674" cy="915764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  <a:sym typeface="Arial" panose="020B0604020202020204" pitchFamily="34" charset="0"/>
                </a:rPr>
                <a:t>请在此输入您的文字内容，说明情况及详情内容。请在此输入您的文字内容，说明情况及详情内容。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45431149-0360-45D3-AB53-93FCD00DE785}"/>
              </a:ext>
            </a:extLst>
          </p:cNvPr>
          <p:cNvGrpSpPr/>
          <p:nvPr/>
        </p:nvGrpSpPr>
        <p:grpSpPr>
          <a:xfrm>
            <a:off x="970094" y="3751824"/>
            <a:ext cx="3065674" cy="1200371"/>
            <a:chOff x="970094" y="3751824"/>
            <a:chExt cx="3065674" cy="1200371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xmlns="" id="{82476078-5A4F-4D02-B636-8CBEC8607BF8}"/>
                </a:ext>
              </a:extLst>
            </p:cNvPr>
            <p:cNvSpPr txBox="1"/>
            <p:nvPr/>
          </p:nvSpPr>
          <p:spPr>
            <a:xfrm>
              <a:off x="970094" y="3751824"/>
              <a:ext cx="1809374" cy="283916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请输入文字内容</a:t>
              </a:r>
              <a:endParaRPr 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xmlns="" id="{DD041847-0162-42A1-A503-468828E92ED0}"/>
                </a:ext>
              </a:extLst>
            </p:cNvPr>
            <p:cNvSpPr txBox="1"/>
            <p:nvPr/>
          </p:nvSpPr>
          <p:spPr>
            <a:xfrm>
              <a:off x="970094" y="4036431"/>
              <a:ext cx="3065674" cy="915764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  <a:sym typeface="Arial" panose="020B0604020202020204" pitchFamily="34" charset="0"/>
                </a:rPr>
                <a:t>请在此输入您的文字内容，说明情况及详情内容。请在此输入您的文字内容，说明情况及详情内容。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96E363D4-4E3C-4D39-88CF-2E73E2795BB2}"/>
              </a:ext>
            </a:extLst>
          </p:cNvPr>
          <p:cNvGrpSpPr/>
          <p:nvPr/>
        </p:nvGrpSpPr>
        <p:grpSpPr>
          <a:xfrm>
            <a:off x="7770331" y="4628501"/>
            <a:ext cx="3258821" cy="1200371"/>
            <a:chOff x="7770331" y="4628501"/>
            <a:chExt cx="3258821" cy="1200371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xmlns="" id="{FFF17581-F4F2-4516-A0A7-F1689061133A}"/>
                </a:ext>
              </a:extLst>
            </p:cNvPr>
            <p:cNvSpPr txBox="1"/>
            <p:nvPr/>
          </p:nvSpPr>
          <p:spPr>
            <a:xfrm>
              <a:off x="7770331" y="4628501"/>
              <a:ext cx="1809374" cy="283916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请输入文字内容</a:t>
              </a:r>
              <a:endParaRPr 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xmlns="" id="{1311223A-77C2-4283-9CCA-EF55208B8C33}"/>
                </a:ext>
              </a:extLst>
            </p:cNvPr>
            <p:cNvSpPr txBox="1"/>
            <p:nvPr/>
          </p:nvSpPr>
          <p:spPr>
            <a:xfrm>
              <a:off x="7770331" y="4913108"/>
              <a:ext cx="3258821" cy="915764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  <a:sym typeface="Arial" panose="020B0604020202020204" pitchFamily="34" charset="0"/>
                </a:rPr>
                <a:t>请在此输入您的文字内容，说明情况及详情内容。请在此输入您的文字内容，说明情况及详情内容。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4B6B172C-BC86-4B4C-8224-2A6E91332758}"/>
              </a:ext>
            </a:extLst>
          </p:cNvPr>
          <p:cNvGrpSpPr/>
          <p:nvPr/>
        </p:nvGrpSpPr>
        <p:grpSpPr>
          <a:xfrm>
            <a:off x="7770331" y="1614467"/>
            <a:ext cx="3065674" cy="1200371"/>
            <a:chOff x="7770331" y="1614467"/>
            <a:chExt cx="3065674" cy="1200371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xmlns="" id="{1311BD90-B66D-4055-BE83-E78A20C14B83}"/>
                </a:ext>
              </a:extLst>
            </p:cNvPr>
            <p:cNvSpPr txBox="1"/>
            <p:nvPr/>
          </p:nvSpPr>
          <p:spPr>
            <a:xfrm>
              <a:off x="7770331" y="1614467"/>
              <a:ext cx="1809374" cy="283916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请输入文字内容</a:t>
              </a:r>
              <a:endParaRPr 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xmlns="" id="{A5A08FA7-D82A-44C3-9EB2-5D6545B7AC73}"/>
                </a:ext>
              </a:extLst>
            </p:cNvPr>
            <p:cNvSpPr txBox="1"/>
            <p:nvPr/>
          </p:nvSpPr>
          <p:spPr>
            <a:xfrm>
              <a:off x="7770331" y="1899074"/>
              <a:ext cx="3065674" cy="915764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  <a:sym typeface="Arial" panose="020B0604020202020204" pitchFamily="34" charset="0"/>
                </a:rPr>
                <a:t>请在此输入您的文字内容，说明情况及详情内容。请在此输入您的文字内容，说明情况及详情内容。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rial" panose="020B0604020202020204" pitchFamily="34" charset="0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9436923-ED78-4971-8746-38FDFF1B56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8490" y="2416574"/>
            <a:ext cx="4032378" cy="295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4540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5000">
        <p14:conveyor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C0464CB7-B8D9-4BDD-9C5B-B7E8444ED29F}"/>
              </a:ext>
            </a:extLst>
          </p:cNvPr>
          <p:cNvGrpSpPr/>
          <p:nvPr/>
        </p:nvGrpSpPr>
        <p:grpSpPr>
          <a:xfrm>
            <a:off x="1515844" y="4390128"/>
            <a:ext cx="3344144" cy="1365369"/>
            <a:chOff x="1515844" y="4390128"/>
            <a:chExt cx="3344144" cy="1365369"/>
          </a:xfrm>
        </p:grpSpPr>
        <p:sp>
          <p:nvSpPr>
            <p:cNvPr id="3" name="Content Placeholder 2">
              <a:extLst>
                <a:ext uri="{FF2B5EF4-FFF2-40B4-BE49-F238E27FC236}">
                  <a16:creationId xmlns:a16="http://schemas.microsoft.com/office/drawing/2014/main" xmlns="" id="{138145E6-5619-40BD-A8C3-D8C1C4E07460}"/>
                </a:ext>
              </a:extLst>
            </p:cNvPr>
            <p:cNvSpPr txBox="1"/>
            <p:nvPr/>
          </p:nvSpPr>
          <p:spPr>
            <a:xfrm>
              <a:off x="1515844" y="4390128"/>
              <a:ext cx="2180339" cy="357744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请输入文字内容</a:t>
              </a:r>
              <a:endParaRPr 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xmlns="" id="{10AE0524-3D50-4953-BAA8-8497D5E91357}"/>
                </a:ext>
              </a:extLst>
            </p:cNvPr>
            <p:cNvSpPr txBox="1"/>
            <p:nvPr/>
          </p:nvSpPr>
          <p:spPr>
            <a:xfrm>
              <a:off x="1515845" y="4747872"/>
              <a:ext cx="3344143" cy="1007625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  <a:sym typeface="Arial" panose="020B0604020202020204" pitchFamily="34" charset="0"/>
                </a:rPr>
                <a:t>请在此输入您的文字内容，说明情况及详情内容。请在此输入您的文字内容，说明情况及详情内容。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A1865D1D-11D1-4B1D-983C-E7A569651600}"/>
              </a:ext>
            </a:extLst>
          </p:cNvPr>
          <p:cNvGrpSpPr/>
          <p:nvPr/>
        </p:nvGrpSpPr>
        <p:grpSpPr>
          <a:xfrm>
            <a:off x="7061385" y="1540465"/>
            <a:ext cx="3344144" cy="1365369"/>
            <a:chOff x="7061385" y="1540465"/>
            <a:chExt cx="3344144" cy="1365369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xmlns="" id="{5ADEF12C-5619-4859-9540-CDDC915055BD}"/>
                </a:ext>
              </a:extLst>
            </p:cNvPr>
            <p:cNvSpPr txBox="1"/>
            <p:nvPr/>
          </p:nvSpPr>
          <p:spPr>
            <a:xfrm>
              <a:off x="7061385" y="1540465"/>
              <a:ext cx="2180339" cy="357744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请输入文字内容</a:t>
              </a:r>
              <a:endParaRPr 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xmlns="" id="{F8AFA01C-DE25-4240-A70A-1C256C6EF9D1}"/>
                </a:ext>
              </a:extLst>
            </p:cNvPr>
            <p:cNvSpPr txBox="1"/>
            <p:nvPr/>
          </p:nvSpPr>
          <p:spPr>
            <a:xfrm>
              <a:off x="7061386" y="1898209"/>
              <a:ext cx="3344143" cy="1007625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Ebrima" panose="02000000000000000000" pitchFamily="2" charset="0"/>
                  <a:sym typeface="Arial" panose="020B0604020202020204" pitchFamily="34" charset="0"/>
                </a:rPr>
                <a:t>请在此输入您的文字内容，说明情况及详情内容。请在此输入您的文字内容，说明情况及详情内容。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16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rial" panose="020B0604020202020204" pitchFamily="34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D61EEE4-3EAC-4869-AE87-10A44C8F3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2314" y="1274461"/>
            <a:ext cx="3810532" cy="507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5636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5000">
        <p14:conveyor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BAE6818-4808-4477-8F07-2CC542FB5BC3}"/>
              </a:ext>
            </a:extLst>
          </p:cNvPr>
          <p:cNvSpPr txBox="1"/>
          <p:nvPr/>
        </p:nvSpPr>
        <p:spPr>
          <a:xfrm>
            <a:off x="1549400" y="706741"/>
            <a:ext cx="2967479" cy="567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spc="3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请输入您的标题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CC4692-2682-442C-9CF7-3C4591A09071}"/>
              </a:ext>
            </a:extLst>
          </p:cNvPr>
          <p:cNvSpPr txBox="1"/>
          <p:nvPr/>
        </p:nvSpPr>
        <p:spPr>
          <a:xfrm>
            <a:off x="5187774" y="1717743"/>
            <a:ext cx="2152786" cy="4480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请输入文字内容</a:t>
            </a:r>
            <a:endParaRPr lang="en-US" sz="18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0AFF9ACD-E03C-4891-9F23-FE6B49ED3877}"/>
              </a:ext>
            </a:extLst>
          </p:cNvPr>
          <p:cNvSpPr txBox="1"/>
          <p:nvPr/>
        </p:nvSpPr>
        <p:spPr>
          <a:xfrm>
            <a:off x="2453269" y="2320435"/>
            <a:ext cx="7255234" cy="83297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  <a:sym typeface="Arial" panose="020B0604020202020204" pitchFamily="34" charset="0"/>
              </a:rPr>
              <a:t>请在此输入您的文字内容，说明情况及详情内容。请在此输入您的文字内容说明情况及详情内容。请在此输入您的文字内容，说明情况及详情内容。请在此输入您的文字内容说明情况及详情内容。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600" b="1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C7FD58A-B5E8-46F8-8A7A-7FCFCAD61D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07543" y="3308077"/>
            <a:ext cx="3946687" cy="341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562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5000">
        <p14:conveyor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3A6BFF00-6C0D-4D5D-B29F-9EA4AC90F4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68" t="23165" r="59001" b="29643"/>
          <a:stretch/>
        </p:blipFill>
        <p:spPr>
          <a:xfrm>
            <a:off x="1201256" y="3092936"/>
            <a:ext cx="1781691" cy="323643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10C3D9B6-28CB-47C5-A15F-28AE55BE415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8248" y="658748"/>
            <a:ext cx="2285009" cy="168995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204A2E74-3B5D-4DFB-AD7C-F111CCF645A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100" y="1503725"/>
            <a:ext cx="12192000" cy="4127500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95564F08-0B00-4073-B48D-78AD53B0F786}"/>
              </a:ext>
            </a:extLst>
          </p:cNvPr>
          <p:cNvSpPr txBox="1"/>
          <p:nvPr/>
        </p:nvSpPr>
        <p:spPr>
          <a:xfrm>
            <a:off x="2321560" y="2464224"/>
            <a:ext cx="787908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ysClr val="windowText" lastClr="000000"/>
                </a:solidFill>
                <a:latin typeface="方正有猫在_GBK" panose="02000000000000000000" pitchFamily="2" charset="-122"/>
                <a:ea typeface="方正有猫在_GBK" panose="02000000000000000000" pitchFamily="2" charset="-122"/>
              </a:rPr>
              <a:t>一生一世一起走，相融以沫到白头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D896C722-6370-4013-ADB4-852AAF4F0730}"/>
              </a:ext>
            </a:extLst>
          </p:cNvPr>
          <p:cNvSpPr/>
          <p:nvPr/>
        </p:nvSpPr>
        <p:spPr>
          <a:xfrm>
            <a:off x="2507452" y="3252916"/>
            <a:ext cx="73223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【嵐】芊柔体" panose="020B0604000101010104" pitchFamily="34" charset="-128"/>
              </a:rPr>
              <a:t>Lorem ipsum dolor sit amet, consectetuer adipiscing elit.Aenean commodo ligula eget dolor. Aenean massa. Cumsociis natoque penatibus et magnis dis parturient montes,nascetur ridiculus mus. </a:t>
            </a:r>
          </a:p>
        </p:txBody>
      </p:sp>
    </p:spTree>
    <p:extLst>
      <p:ext uri="{BB962C8B-B14F-4D97-AF65-F5344CB8AC3E}">
        <p14:creationId xmlns:p14="http://schemas.microsoft.com/office/powerpoint/2010/main" xmlns="" val="2243451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3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34171342-89CC-45AA-A643-463BD4F757F8"/>
  <p:tag name="ISPRING_SCORM_RATE_SLIDES" val="1"/>
  <p:tag name="ISPRINGONLINEFOLDERID" val="0"/>
  <p:tag name="ISPRINGONLINEFOLDERPATH" val="内容列表"/>
  <p:tag name="ISPRINGCLOUDFOLDERID" val="0"/>
  <p:tag name="ISPRINGCLOUDFOLDERPATH" val="系统信息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七夕情人节"/>
  <p:tag name="ISPRING_OUTPUT_FOLDER" val="C:\Users\YUQIAN\Desktop\七夕情人节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千图网PPT模板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5D74"/>
      </a:accent1>
      <a:accent2>
        <a:srgbClr val="FB9AC4"/>
      </a:accent2>
      <a:accent3>
        <a:srgbClr val="7F321F"/>
      </a:accent3>
      <a:accent4>
        <a:srgbClr val="015D74"/>
      </a:accent4>
      <a:accent5>
        <a:srgbClr val="A0D4E1"/>
      </a:accent5>
      <a:accent6>
        <a:srgbClr val="FB9AC4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QT-.potx" id="{E96A3E98-C6BD-46B4-B86A-A784C3585B18}" vid="{FE747C92-6707-4F58-8293-C79600AF37C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QT-</Template>
  <TotalTime>101</TotalTime>
  <Words>1787</Words>
  <Application>Microsoft Office PowerPoint</Application>
  <PresentationFormat>自定义</PresentationFormat>
  <Paragraphs>186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方正有猫在_GBK</vt:lpstr>
      <vt:lpstr>微软雅黑</vt:lpstr>
      <vt:lpstr>【嵐】芊柔体</vt:lpstr>
      <vt:lpstr>Calibri</vt:lpstr>
      <vt:lpstr>Impact</vt:lpstr>
      <vt:lpstr>Sitka Text</vt:lpstr>
      <vt:lpstr>AXIS Std M</vt:lpstr>
      <vt:lpstr>Open Sans</vt:lpstr>
      <vt:lpstr>华文中宋</vt:lpstr>
      <vt:lpstr>华文细黑</vt:lpstr>
      <vt:lpstr>Ebrima</vt:lpstr>
      <vt:lpstr>等线</vt:lpstr>
      <vt:lpstr>千图网PPT模板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七夕情人节</dc:title>
  <dc:subject/>
  <dc:creator>柚子设计</dc:creator>
  <cp:keywords>千图网PPT模板</cp:keywords>
  <dc:description/>
  <cp:lastModifiedBy>Sky123.Org</cp:lastModifiedBy>
  <cp:revision>28</cp:revision>
  <dcterms:created xsi:type="dcterms:W3CDTF">2017-08-18T01:08:58Z</dcterms:created>
  <dcterms:modified xsi:type="dcterms:W3CDTF">2018-01-22T02:41:21Z</dcterms:modified>
  <cp:category>模板</cp:category>
</cp:coreProperties>
</file>