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</p:sldIdLst>
  <p:sldSz cx="9144000" cy="5143500" type="screen16x9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D6-4611-BFAB-A7377AC1CE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6-4611-BFAB-A7377AC1CE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D6-4611-BFAB-A7377AC1CE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D6-4611-BFAB-A7377AC1CEF2}"/>
              </c:ext>
            </c:extLst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DD6-4611-BFAB-A7377AC1CEF2}"/>
              </c:ext>
            </c:extLst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EDD6-4611-BFAB-A7377AC1C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.png"/><Relationship Id="rId3" Type="http://schemas.openxmlformats.org/officeDocument/2006/relationships/tags" Target="../tags/tag15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0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5.jpeg"/><Relationship Id="rId5" Type="http://schemas.openxmlformats.org/officeDocument/2006/relationships/tags" Target="../tags/tag17.xml"/><Relationship Id="rId10" Type="http://schemas.openxmlformats.org/officeDocument/2006/relationships/image" Target="../media/image14.png"/><Relationship Id="rId4" Type="http://schemas.openxmlformats.org/officeDocument/2006/relationships/tags" Target="../tags/tag16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10.jpe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5.jpeg"/><Relationship Id="rId5" Type="http://schemas.openxmlformats.org/officeDocument/2006/relationships/tags" Target="../tags/tag22.xml"/><Relationship Id="rId10" Type="http://schemas.openxmlformats.org/officeDocument/2006/relationships/image" Target="../media/image14.png"/><Relationship Id="rId4" Type="http://schemas.openxmlformats.org/officeDocument/2006/relationships/tags" Target="../tags/tag21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.png"/><Relationship Id="rId3" Type="http://schemas.openxmlformats.org/officeDocument/2006/relationships/tags" Target="../tags/tag25.xml"/><Relationship Id="rId7" Type="http://schemas.openxmlformats.org/officeDocument/2006/relationships/notesSlide" Target="../notesSlides/notesSlide13.xml"/><Relationship Id="rId12" Type="http://schemas.openxmlformats.org/officeDocument/2006/relationships/image" Target="../media/image10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5.jpeg"/><Relationship Id="rId5" Type="http://schemas.openxmlformats.org/officeDocument/2006/relationships/tags" Target="../tags/tag27.xml"/><Relationship Id="rId10" Type="http://schemas.openxmlformats.org/officeDocument/2006/relationships/image" Target="../media/image14.png"/><Relationship Id="rId4" Type="http://schemas.openxmlformats.org/officeDocument/2006/relationships/tags" Target="../tags/tag26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8.xml"/><Relationship Id="rId12" Type="http://schemas.openxmlformats.org/officeDocument/2006/relationships/image" Target="../media/image10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5.jpeg"/><Relationship Id="rId5" Type="http://schemas.openxmlformats.org/officeDocument/2006/relationships/tags" Target="../tags/tag32.xml"/><Relationship Id="rId10" Type="http://schemas.openxmlformats.org/officeDocument/2006/relationships/image" Target="../media/image14.png"/><Relationship Id="rId4" Type="http://schemas.openxmlformats.org/officeDocument/2006/relationships/tags" Target="../tags/tag31.xml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yan Farish - Sunshi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1922" y="107723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20" y="260102"/>
            <a:ext cx="1461195" cy="4691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39" y="10610"/>
            <a:ext cx="2880261" cy="1569635"/>
          </a:xfrm>
          <a:prstGeom prst="rect">
            <a:avLst/>
          </a:prstGeom>
        </p:spPr>
      </p:pic>
      <p:pic>
        <p:nvPicPr>
          <p:cNvPr id="8" name="图片 7" descr="E:\素材\美食\1cfba13b237bb37bead6e65a1bea6eaa.png1cfba13b237bb37bead6e65a1bea6eaa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85420" y="-751205"/>
            <a:ext cx="4686300" cy="6145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10210" r="17021" b="40402"/>
          <a:stretch>
            <a:fillRect/>
          </a:stretch>
        </p:blipFill>
        <p:spPr>
          <a:xfrm>
            <a:off x="5784580" y="1910582"/>
            <a:ext cx="2881377" cy="313193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55" y="381589"/>
            <a:ext cx="1757123" cy="95863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431" y="3261578"/>
            <a:ext cx="142216" cy="1221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009" y="3142197"/>
            <a:ext cx="135766" cy="1460363"/>
          </a:xfrm>
          <a:prstGeom prst="rect">
            <a:avLst/>
          </a:prstGeom>
        </p:spPr>
      </p:pic>
    </p:spTree>
  </p:cSld>
  <p:clrMapOvr>
    <a:masterClrMapping/>
  </p:clrMapOvr>
  <p:transition advTm="946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9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 bwMode="auto">
          <a:xfrm>
            <a:off x="-19807" y="1057254"/>
            <a:ext cx="5057029" cy="3029896"/>
          </a:xfrm>
          <a:custGeom>
            <a:avLst/>
            <a:gdLst>
              <a:gd name="connsiteX0" fmla="*/ 0 w 7112227"/>
              <a:gd name="connsiteY0" fmla="*/ 0 h 4261259"/>
              <a:gd name="connsiteX1" fmla="*/ 4629551 w 7112227"/>
              <a:gd name="connsiteY1" fmla="*/ 0 h 4261259"/>
              <a:gd name="connsiteX2" fmla="*/ 7112227 w 7112227"/>
              <a:gd name="connsiteY2" fmla="*/ 4261259 h 4261259"/>
              <a:gd name="connsiteX3" fmla="*/ 0 w 7112227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2227" h="4261259">
                <a:moveTo>
                  <a:pt x="0" y="0"/>
                </a:moveTo>
                <a:lnTo>
                  <a:pt x="4629551" y="0"/>
                </a:lnTo>
                <a:lnTo>
                  <a:pt x="7112227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24" tIns="45712" rIns="91424" bIns="45712" numCol="1" anchor="t" anchorCtr="0" compatLnSpc="1">
            <a:noAutofit/>
          </a:bodyPr>
          <a:lstStyle/>
          <a:p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3463387" y="1496999"/>
            <a:ext cx="269957" cy="26995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3964663" y="1453635"/>
            <a:ext cx="2281265" cy="408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基本工作概述</a:t>
            </a:r>
          </a:p>
          <a:p>
            <a:r>
              <a:rPr lang="en-US" altLang="zh-CN" sz="85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85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3803999" y="2115254"/>
            <a:ext cx="269957" cy="26995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4305275" y="2071889"/>
            <a:ext cx="2281265" cy="408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工作成绩展示</a:t>
            </a:r>
          </a:p>
          <a:p>
            <a:pPr lvl="0"/>
            <a:r>
              <a:rPr lang="en-US" altLang="zh-CN" sz="85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COMPLETION OF WORK</a:t>
            </a:r>
            <a:endParaRPr lang="zh-CN" altLang="en-US" sz="85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4206154" y="2733509"/>
            <a:ext cx="269957" cy="26995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4707430" y="2690144"/>
            <a:ext cx="2281265" cy="408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工作经验总结</a:t>
            </a:r>
          </a:p>
          <a:p>
            <a:pPr lvl="0"/>
            <a:r>
              <a:rPr lang="en-US" altLang="zh-CN" sz="85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SUCCESSFUL PROJECT PRESENTATION</a:t>
            </a:r>
            <a:endParaRPr lang="zh-CN" altLang="en-US" sz="85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4569734" y="3351764"/>
            <a:ext cx="269957" cy="26995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5071011" y="3308399"/>
            <a:ext cx="2281265" cy="408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未来工作计划</a:t>
            </a:r>
          </a:p>
          <a:p>
            <a:pPr lvl="0"/>
            <a:r>
              <a:rPr lang="en-US" altLang="zh-CN" sz="85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NEXT YEAR WORK PLAN</a:t>
            </a:r>
            <a:endParaRPr lang="zh-CN" altLang="en-US" sz="85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1929564" y="1223162"/>
            <a:ext cx="1258570" cy="269808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1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516156" y="2331452"/>
            <a:ext cx="2345909" cy="481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1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CONTENTS</a:t>
            </a:r>
            <a:endParaRPr lang="zh-CN" altLang="en-US" sz="31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/>
        </p:nvSpPr>
        <p:spPr bwMode="auto">
          <a:xfrm rot="10800000">
            <a:off x="7374719" y="1057254"/>
            <a:ext cx="1768779" cy="3029896"/>
          </a:xfrm>
          <a:custGeom>
            <a:avLst/>
            <a:gdLst>
              <a:gd name="connsiteX0" fmla="*/ 2487620 w 2487620"/>
              <a:gd name="connsiteY0" fmla="*/ 4261259 h 4261259"/>
              <a:gd name="connsiteX1" fmla="*/ 0 w 2487620"/>
              <a:gd name="connsiteY1" fmla="*/ 4261259 h 4261259"/>
              <a:gd name="connsiteX2" fmla="*/ 0 w 2487620"/>
              <a:gd name="connsiteY2" fmla="*/ 0 h 4261259"/>
              <a:gd name="connsiteX3" fmla="*/ 4944 w 2487620"/>
              <a:gd name="connsiteY3" fmla="*/ 0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620" h="4261259">
                <a:moveTo>
                  <a:pt x="2487620" y="4261259"/>
                </a:moveTo>
                <a:lnTo>
                  <a:pt x="0" y="4261259"/>
                </a:lnTo>
                <a:lnTo>
                  <a:pt x="0" y="0"/>
                </a:lnTo>
                <a:lnTo>
                  <a:pt x="49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24" tIns="45712" rIns="91424" bIns="45712" numCol="1" anchor="t" anchorCtr="0" compatLnSpc="1">
            <a:noAutofit/>
          </a:bodyPr>
          <a:lstStyle/>
          <a:p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MH_Others_1"/>
          <p:cNvSpPr txBox="1"/>
          <p:nvPr>
            <p:custDataLst>
              <p:tags r:id="rId11"/>
            </p:custDataLst>
          </p:nvPr>
        </p:nvSpPr>
        <p:spPr>
          <a:xfrm>
            <a:off x="1879399" y="1223797"/>
            <a:ext cx="1258570" cy="2698080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1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目录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579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00"/>
                            </p:stCondLst>
                            <p:childTnLst>
                              <p:par>
                                <p:cTn id="6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18" grpId="0"/>
      <p:bldP spid="19" grpId="0"/>
      <p:bldP spid="33" grpId="0" bldLvl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774" y="1110967"/>
            <a:ext cx="2685277" cy="2607557"/>
          </a:xfrm>
          <a:prstGeom prst="rect">
            <a:avLst/>
          </a:prstGeom>
        </p:spPr>
      </p:pic>
      <p:pic>
        <p:nvPicPr>
          <p:cNvPr id="18" name="PA_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48" y="1657550"/>
            <a:ext cx="633040" cy="411596"/>
          </a:xfrm>
          <a:prstGeom prst="rect">
            <a:avLst/>
          </a:prstGeom>
        </p:spPr>
      </p:pic>
      <p:cxnSp>
        <p:nvCxnSpPr>
          <p:cNvPr id="19" name="PA_直接连接符 12"/>
          <p:cNvCxnSpPr/>
          <p:nvPr>
            <p:custDataLst>
              <p:tags r:id="rId3"/>
            </p:custDataLst>
          </p:nvPr>
        </p:nvCxnSpPr>
        <p:spPr>
          <a:xfrm>
            <a:off x="1904087" y="450"/>
            <a:ext cx="0" cy="1181101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904087" y="3858076"/>
            <a:ext cx="0" cy="1285874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342112" y="1886411"/>
            <a:ext cx="1123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隶书" panose="02010509060101010101" charset="-122"/>
                <a:ea typeface="隶书" panose="02010509060101010101" charset="-122"/>
              </a:rPr>
              <a:t>壹</a:t>
            </a:r>
          </a:p>
        </p:txBody>
      </p:sp>
      <p:sp>
        <p:nvSpPr>
          <p:cNvPr id="22" name="PA_半闭框 7"/>
          <p:cNvSpPr/>
          <p:nvPr>
            <p:custDataLst>
              <p:tags r:id="rId4"/>
            </p:custDataLst>
          </p:nvPr>
        </p:nvSpPr>
        <p:spPr>
          <a:xfrm>
            <a:off x="3199051" y="1897049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PA_半闭框 7"/>
          <p:cNvSpPr/>
          <p:nvPr>
            <p:custDataLst>
              <p:tags r:id="rId5"/>
            </p:custDataLst>
          </p:nvPr>
        </p:nvSpPr>
        <p:spPr>
          <a:xfrm flipH="1" flipV="1">
            <a:off x="7171733" y="2752080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545" y="1948815"/>
            <a:ext cx="5060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269163" y="2488205"/>
            <a:ext cx="4064685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国的烹饪，不仅技术精湛，而且有讲究菜肴美感的传统，注意食物的色、香、味、形、器的协调一致。对菜肴美感的表现是多方面的，达到色、香、味、形、美的和谐统一，给人以精神和物质高度统一的特殊享受。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8446" y="3267951"/>
            <a:ext cx="2205821" cy="187599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10210" r="17021" b="40402"/>
          <a:stretch>
            <a:fillRect/>
          </a:stretch>
        </p:blipFill>
        <p:spPr>
          <a:xfrm>
            <a:off x="7595290" y="180580"/>
            <a:ext cx="1420410" cy="154392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511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49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49"/>
                            </p:stCondLst>
                            <p:childTnLst>
                              <p:par>
                                <p:cTn id="5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33" grpId="0" bldLvl="0" animBg="1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grpSp>
        <p:nvGrpSpPr>
          <p:cNvPr id="2010" name="Group 2010"/>
          <p:cNvGrpSpPr/>
          <p:nvPr/>
        </p:nvGrpSpPr>
        <p:grpSpPr>
          <a:xfrm>
            <a:off x="967766" y="1345148"/>
            <a:ext cx="1091684" cy="3088670"/>
            <a:chOff x="-1" y="-15"/>
            <a:chExt cx="2911317" cy="8236903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43161"/>
              <a:ext cx="2370796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15840"/>
              <a:ext cx="2911317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2191123" y="1874008"/>
            <a:ext cx="1091684" cy="2580440"/>
            <a:chOff x="0" y="0"/>
            <a:chExt cx="2911316" cy="6881551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2810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60503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3414480" y="1345149"/>
            <a:ext cx="1091684" cy="3109299"/>
            <a:chOff x="0" y="0"/>
            <a:chExt cx="2911316" cy="8291919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70258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4637838" y="1874008"/>
            <a:ext cx="1091684" cy="2570065"/>
            <a:chOff x="0" y="0"/>
            <a:chExt cx="2911316" cy="6853884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7588" y="5232811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3283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5861195" y="1345149"/>
            <a:ext cx="1091684" cy="3109299"/>
            <a:chOff x="0" y="0"/>
            <a:chExt cx="2911316" cy="8291919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70259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7084550" y="1874008"/>
            <a:ext cx="1091684" cy="2559810"/>
            <a:chOff x="0" y="0"/>
            <a:chExt cx="2911316" cy="6826534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70237" y="5232809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0548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endParaRPr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6526">
    <p:checker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bldLvl="0" animBg="1" advAuto="0"/>
      <p:bldP spid="2018" grpId="0" bldLvl="0" animBg="1" advAuto="0"/>
      <p:bldP spid="2026" grpId="0" bldLvl="0" animBg="1" advAuto="0"/>
      <p:bldP spid="2034" grpId="0" bldLvl="0" animBg="1" advAuto="0"/>
      <p:bldP spid="2042" grpId="0" bldLvl="0" animBg="1" advAuto="0"/>
      <p:bldP spid="2050" grpId="0" bldLvl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sp>
        <p:nvSpPr>
          <p:cNvPr id="44" name="Rectangle 3"/>
          <p:cNvSpPr/>
          <p:nvPr/>
        </p:nvSpPr>
        <p:spPr>
          <a:xfrm>
            <a:off x="7151186" y="2574922"/>
            <a:ext cx="541369" cy="1265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Oval 4"/>
          <p:cNvSpPr/>
          <p:nvPr/>
        </p:nvSpPr>
        <p:spPr>
          <a:xfrm>
            <a:off x="7151186" y="3569582"/>
            <a:ext cx="541369" cy="54136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5"/>
          <p:cNvSpPr/>
          <p:nvPr/>
        </p:nvSpPr>
        <p:spPr>
          <a:xfrm>
            <a:off x="6390690" y="1775761"/>
            <a:ext cx="541369" cy="20645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Oval 6"/>
          <p:cNvSpPr/>
          <p:nvPr/>
        </p:nvSpPr>
        <p:spPr>
          <a:xfrm>
            <a:off x="6390690" y="3569582"/>
            <a:ext cx="541369" cy="541369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ctangle 7"/>
          <p:cNvSpPr/>
          <p:nvPr/>
        </p:nvSpPr>
        <p:spPr>
          <a:xfrm>
            <a:off x="5630197" y="2093707"/>
            <a:ext cx="541369" cy="1746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8"/>
          <p:cNvSpPr/>
          <p:nvPr/>
        </p:nvSpPr>
        <p:spPr>
          <a:xfrm>
            <a:off x="5630197" y="3569582"/>
            <a:ext cx="541369" cy="541369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Rectangle 9"/>
          <p:cNvSpPr/>
          <p:nvPr/>
        </p:nvSpPr>
        <p:spPr>
          <a:xfrm>
            <a:off x="4869702" y="2927244"/>
            <a:ext cx="541369" cy="9130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Oval 10"/>
          <p:cNvSpPr/>
          <p:nvPr/>
        </p:nvSpPr>
        <p:spPr>
          <a:xfrm>
            <a:off x="4869702" y="3569582"/>
            <a:ext cx="541369" cy="541369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Rectangle 11"/>
          <p:cNvSpPr/>
          <p:nvPr/>
        </p:nvSpPr>
        <p:spPr>
          <a:xfrm>
            <a:off x="4109207" y="2574922"/>
            <a:ext cx="541369" cy="12653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12"/>
          <p:cNvSpPr/>
          <p:nvPr/>
        </p:nvSpPr>
        <p:spPr>
          <a:xfrm>
            <a:off x="4109207" y="3569582"/>
            <a:ext cx="541369" cy="54136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Group 13"/>
          <p:cNvGrpSpPr/>
          <p:nvPr/>
        </p:nvGrpSpPr>
        <p:grpSpPr>
          <a:xfrm>
            <a:off x="7284412" y="3700224"/>
            <a:ext cx="274914" cy="275384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5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23"/>
          <p:cNvGrpSpPr/>
          <p:nvPr/>
        </p:nvGrpSpPr>
        <p:grpSpPr>
          <a:xfrm>
            <a:off x="6532611" y="3697705"/>
            <a:ext cx="257526" cy="274914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6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"/>
          <p:cNvGrpSpPr/>
          <p:nvPr/>
        </p:nvGrpSpPr>
        <p:grpSpPr>
          <a:xfrm>
            <a:off x="5762483" y="3724426"/>
            <a:ext cx="275384" cy="231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6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31"/>
          <p:cNvGrpSpPr/>
          <p:nvPr/>
        </p:nvGrpSpPr>
        <p:grpSpPr>
          <a:xfrm>
            <a:off x="5002693" y="3702807"/>
            <a:ext cx="274914" cy="274914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7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35"/>
          <p:cNvGrpSpPr/>
          <p:nvPr/>
        </p:nvGrpSpPr>
        <p:grpSpPr>
          <a:xfrm>
            <a:off x="4242433" y="3741278"/>
            <a:ext cx="274914" cy="214762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7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TextBox 43"/>
          <p:cNvSpPr txBox="1"/>
          <p:nvPr/>
        </p:nvSpPr>
        <p:spPr>
          <a:xfrm>
            <a:off x="4126524" y="4166570"/>
            <a:ext cx="506730" cy="10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57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44"/>
          <p:cNvSpPr txBox="1"/>
          <p:nvPr/>
        </p:nvSpPr>
        <p:spPr>
          <a:xfrm>
            <a:off x="4886786" y="4166570"/>
            <a:ext cx="506730" cy="10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57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45"/>
          <p:cNvSpPr txBox="1"/>
          <p:nvPr/>
        </p:nvSpPr>
        <p:spPr>
          <a:xfrm>
            <a:off x="5651039" y="4166570"/>
            <a:ext cx="506730" cy="10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57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46"/>
          <p:cNvSpPr txBox="1"/>
          <p:nvPr/>
        </p:nvSpPr>
        <p:spPr>
          <a:xfrm>
            <a:off x="7168267" y="4164049"/>
            <a:ext cx="506730" cy="10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57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7"/>
          <p:cNvSpPr txBox="1"/>
          <p:nvPr/>
        </p:nvSpPr>
        <p:spPr>
          <a:xfrm>
            <a:off x="6408008" y="4164353"/>
            <a:ext cx="506730" cy="10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57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48"/>
          <p:cNvSpPr txBox="1"/>
          <p:nvPr/>
        </p:nvSpPr>
        <p:spPr>
          <a:xfrm>
            <a:off x="6534374" y="1483093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96%</a:t>
            </a:r>
          </a:p>
        </p:txBody>
      </p:sp>
      <p:sp>
        <p:nvSpPr>
          <p:cNvPr id="90" name="TextBox 49"/>
          <p:cNvSpPr txBox="1"/>
          <p:nvPr/>
        </p:nvSpPr>
        <p:spPr>
          <a:xfrm>
            <a:off x="4252890" y="2284678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91" name="TextBox 50"/>
          <p:cNvSpPr txBox="1"/>
          <p:nvPr/>
        </p:nvSpPr>
        <p:spPr>
          <a:xfrm>
            <a:off x="5012537" y="2663621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92" name="TextBox 51"/>
          <p:cNvSpPr txBox="1"/>
          <p:nvPr/>
        </p:nvSpPr>
        <p:spPr>
          <a:xfrm>
            <a:off x="7293349" y="2325313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46%</a:t>
            </a:r>
          </a:p>
        </p:txBody>
      </p:sp>
      <p:sp>
        <p:nvSpPr>
          <p:cNvPr id="93" name="TextBox 52"/>
          <p:cNvSpPr txBox="1"/>
          <p:nvPr/>
        </p:nvSpPr>
        <p:spPr>
          <a:xfrm>
            <a:off x="5758137" y="1839591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82%</a:t>
            </a:r>
          </a:p>
        </p:txBody>
      </p:sp>
      <p:sp>
        <p:nvSpPr>
          <p:cNvPr id="94" name="TextBox 53"/>
          <p:cNvSpPr txBox="1"/>
          <p:nvPr/>
        </p:nvSpPr>
        <p:spPr>
          <a:xfrm>
            <a:off x="1395623" y="2377319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Box 54"/>
          <p:cNvSpPr txBox="1"/>
          <p:nvPr/>
        </p:nvSpPr>
        <p:spPr>
          <a:xfrm>
            <a:off x="1395548" y="2904616"/>
            <a:ext cx="361315" cy="2609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2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96" name="Rectangle 55"/>
          <p:cNvSpPr/>
          <p:nvPr/>
        </p:nvSpPr>
        <p:spPr>
          <a:xfrm>
            <a:off x="1392501" y="2551527"/>
            <a:ext cx="2496255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7" name="Rectangle 56"/>
          <p:cNvSpPr/>
          <p:nvPr/>
        </p:nvSpPr>
        <p:spPr>
          <a:xfrm>
            <a:off x="1766441" y="2942630"/>
            <a:ext cx="1204687" cy="184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57"/>
          <p:cNvSpPr/>
          <p:nvPr/>
        </p:nvSpPr>
        <p:spPr>
          <a:xfrm>
            <a:off x="1392500" y="3136227"/>
            <a:ext cx="2496256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cxnSp>
        <p:nvCxnSpPr>
          <p:cNvPr id="99" name="Straight Connector 58"/>
          <p:cNvCxnSpPr/>
          <p:nvPr/>
        </p:nvCxnSpPr>
        <p:spPr>
          <a:xfrm>
            <a:off x="1445759" y="3477824"/>
            <a:ext cx="243515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oup 59"/>
          <p:cNvGrpSpPr/>
          <p:nvPr/>
        </p:nvGrpSpPr>
        <p:grpSpPr>
          <a:xfrm>
            <a:off x="1499214" y="3694871"/>
            <a:ext cx="302406" cy="302406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10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57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3" name="Rectangle 62"/>
          <p:cNvSpPr/>
          <p:nvPr/>
        </p:nvSpPr>
        <p:spPr>
          <a:xfrm>
            <a:off x="1878567" y="3676571"/>
            <a:ext cx="1974819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04" name="Rectangle 63"/>
          <p:cNvSpPr/>
          <p:nvPr/>
        </p:nvSpPr>
        <p:spPr>
          <a:xfrm>
            <a:off x="1399465" y="4080335"/>
            <a:ext cx="2453921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553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5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3" grpId="0"/>
      <p:bldP spid="1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285908" y="1817167"/>
            <a:ext cx="2674783" cy="3047135"/>
            <a:chOff x="434975" y="1644651"/>
            <a:chExt cx="3044825" cy="3468688"/>
          </a:xfrm>
        </p:grpSpPr>
        <p:sp>
          <p:nvSpPr>
            <p:cNvPr id="2053" name="Freeform 5"/>
            <p:cNvSpPr/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/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/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/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/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/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/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/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/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/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/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/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/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/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81496" tIns="40748" rIns="81496" bIns="4074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3833786" y="1161130"/>
            <a:ext cx="2963750" cy="1816401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/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 algn="r" rtl="1"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/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81496" tIns="40748" rIns="81496" bIns="4074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140" dirty="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2929016" y="3950038"/>
            <a:ext cx="452755" cy="3282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7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18" name="Rectangle 217"/>
          <p:cNvSpPr/>
          <p:nvPr/>
        </p:nvSpPr>
        <p:spPr>
          <a:xfrm>
            <a:off x="7366670" y="3950038"/>
            <a:ext cx="452755" cy="3282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77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219" name="Group 218"/>
          <p:cNvGrpSpPr/>
          <p:nvPr/>
        </p:nvGrpSpPr>
        <p:grpSpPr>
          <a:xfrm>
            <a:off x="3449764" y="3903488"/>
            <a:ext cx="1857215" cy="390711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5447282" y="3892095"/>
            <a:ext cx="1796127" cy="413497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81496" tIns="40748" rIns="81496" bIns="4074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14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5737474" y="2547723"/>
            <a:ext cx="2175256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1" name="TextBox 284"/>
          <p:cNvSpPr txBox="1"/>
          <p:nvPr/>
        </p:nvSpPr>
        <p:spPr>
          <a:xfrm>
            <a:off x="5737474" y="3007695"/>
            <a:ext cx="2175256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2" name="TextBox 284"/>
          <p:cNvSpPr txBox="1"/>
          <p:nvPr/>
        </p:nvSpPr>
        <p:spPr>
          <a:xfrm>
            <a:off x="5737474" y="3467668"/>
            <a:ext cx="2175256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08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sp>
        <p:nvSpPr>
          <p:cNvPr id="4" name="Freeform 3"/>
          <p:cNvSpPr/>
          <p:nvPr/>
        </p:nvSpPr>
        <p:spPr bwMode="auto">
          <a:xfrm>
            <a:off x="5901470" y="3583426"/>
            <a:ext cx="422851" cy="422850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5485857" y="3089238"/>
            <a:ext cx="650301" cy="649266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Freeform 5"/>
          <p:cNvSpPr/>
          <p:nvPr/>
        </p:nvSpPr>
        <p:spPr bwMode="auto">
          <a:xfrm>
            <a:off x="4788000" y="1600471"/>
            <a:ext cx="1054542" cy="1053508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664716" y="1253094"/>
            <a:ext cx="765060" cy="765060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6327423" y="1697656"/>
            <a:ext cx="422851" cy="422850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5641972" y="2048134"/>
            <a:ext cx="1212723" cy="1211689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21546" y="2735655"/>
            <a:ext cx="852939" cy="1695537"/>
            <a:chOff x="3987801" y="4254500"/>
            <a:chExt cx="1309688" cy="2603499"/>
          </a:xfrm>
          <a:solidFill>
            <a:schemeClr val="accent3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5803255" y="2209418"/>
            <a:ext cx="890158" cy="889124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4937910" y="1750383"/>
            <a:ext cx="754721" cy="753687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5794984" y="1383360"/>
            <a:ext cx="505560" cy="505559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5624396" y="3227774"/>
            <a:ext cx="373226" cy="37322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025536" y="3714724"/>
            <a:ext cx="169554" cy="158181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451486" y="1829990"/>
            <a:ext cx="169554" cy="158181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211885" y="2024357"/>
            <a:ext cx="205739" cy="205739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136159" y="2535086"/>
            <a:ext cx="236755" cy="237789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79013" y="1567387"/>
            <a:ext cx="139572" cy="139571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5740190" y="3345635"/>
            <a:ext cx="139572" cy="138538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4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377838" y="2846278"/>
            <a:ext cx="989655" cy="1580779"/>
            <a:chOff x="6684587" y="4424362"/>
            <a:chExt cx="1519615" cy="2427287"/>
          </a:xfrm>
          <a:solidFill>
            <a:schemeClr val="accent3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9550" tIns="29775" rIns="59550" bIns="297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980420" y="3911503"/>
            <a:ext cx="302406" cy="302923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985395" y="2759667"/>
            <a:ext cx="283280" cy="302406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984900" y="1607832"/>
            <a:ext cx="302923" cy="283796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985145" y="2198223"/>
            <a:ext cx="302923" cy="254848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982368" y="3368669"/>
            <a:ext cx="302406" cy="236239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6" tIns="12406" rIns="12406" bIns="12406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64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348389" y="1512800"/>
            <a:ext cx="1833552" cy="467908"/>
            <a:chOff x="8676119" y="2245064"/>
            <a:chExt cx="3378732" cy="718472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3818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62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348389" y="2115604"/>
            <a:ext cx="1833552" cy="471779"/>
            <a:chOff x="8676119" y="2239121"/>
            <a:chExt cx="3378732" cy="724417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3818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2348389" y="2708737"/>
            <a:ext cx="1833552" cy="451599"/>
            <a:chOff x="8676119" y="2270107"/>
            <a:chExt cx="3378732" cy="693431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38182" cy="28276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348389" y="3281689"/>
            <a:ext cx="1833552" cy="460986"/>
            <a:chOff x="8676119" y="2255696"/>
            <a:chExt cx="3378732" cy="707844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3818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348389" y="3864026"/>
            <a:ext cx="1833552" cy="457470"/>
            <a:chOff x="8676119" y="2261094"/>
            <a:chExt cx="3378732" cy="702445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3818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230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5" grpId="0" bldLvl="0" animBg="1"/>
      <p:bldP spid="5" grpId="1" bldLvl="0" animBg="1"/>
      <p:bldP spid="2" grpId="0" bldLvl="0" animBg="1"/>
      <p:bldP spid="2" grpId="1" bldLvl="0" animBg="1"/>
      <p:bldP spid="3" grpId="0" bldLvl="0" animBg="1"/>
      <p:bldP spid="3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774" y="1110967"/>
            <a:ext cx="2685277" cy="2607557"/>
          </a:xfrm>
          <a:prstGeom prst="rect">
            <a:avLst/>
          </a:prstGeom>
        </p:spPr>
      </p:pic>
      <p:pic>
        <p:nvPicPr>
          <p:cNvPr id="18" name="PA_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48" y="1657550"/>
            <a:ext cx="633040" cy="411596"/>
          </a:xfrm>
          <a:prstGeom prst="rect">
            <a:avLst/>
          </a:prstGeom>
        </p:spPr>
      </p:pic>
      <p:cxnSp>
        <p:nvCxnSpPr>
          <p:cNvPr id="19" name="PA_直接连接符 12"/>
          <p:cNvCxnSpPr/>
          <p:nvPr>
            <p:custDataLst>
              <p:tags r:id="rId3"/>
            </p:custDataLst>
          </p:nvPr>
        </p:nvCxnSpPr>
        <p:spPr>
          <a:xfrm>
            <a:off x="1904087" y="450"/>
            <a:ext cx="0" cy="1181101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904087" y="3858076"/>
            <a:ext cx="0" cy="1285874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342112" y="1886411"/>
            <a:ext cx="1123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隶书" panose="02010509060101010101" charset="-122"/>
                <a:ea typeface="隶书" panose="02010509060101010101" charset="-122"/>
              </a:rPr>
              <a:t>贰</a:t>
            </a:r>
          </a:p>
        </p:txBody>
      </p:sp>
      <p:sp>
        <p:nvSpPr>
          <p:cNvPr id="22" name="PA_半闭框 7"/>
          <p:cNvSpPr/>
          <p:nvPr>
            <p:custDataLst>
              <p:tags r:id="rId4"/>
            </p:custDataLst>
          </p:nvPr>
        </p:nvSpPr>
        <p:spPr>
          <a:xfrm>
            <a:off x="3199051" y="1897049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PA_半闭框 7"/>
          <p:cNvSpPr/>
          <p:nvPr>
            <p:custDataLst>
              <p:tags r:id="rId5"/>
            </p:custDataLst>
          </p:nvPr>
        </p:nvSpPr>
        <p:spPr>
          <a:xfrm flipH="1" flipV="1">
            <a:off x="7171733" y="2752080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545" y="1948815"/>
            <a:ext cx="5060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269163" y="2488205"/>
            <a:ext cx="4064685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国的烹饪，不仅技术精湛，而且有讲究菜肴美感的传统，注意食物的色、香、味、形、器的协调一致。对菜肴美感的表现是多方面的，达到色、香、味、形、美的和谐统一，给人以精神和物质高度统一的特殊享受。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8446" y="3267951"/>
            <a:ext cx="2205821" cy="187599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10210" r="17021" b="40402"/>
          <a:stretch>
            <a:fillRect/>
          </a:stretch>
        </p:blipFill>
        <p:spPr>
          <a:xfrm>
            <a:off x="7595290" y="180580"/>
            <a:ext cx="1420410" cy="154392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33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49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49"/>
                            </p:stCondLst>
                            <p:childTnLst>
                              <p:par>
                                <p:cTn id="5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33" grpId="0" bldLvl="0" animBg="1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2883529" y="2856256"/>
            <a:ext cx="1785348" cy="833059"/>
            <a:chOff x="7393782" y="3794125"/>
            <a:chExt cx="1830388" cy="854075"/>
          </a:xfrm>
          <a:solidFill>
            <a:schemeClr val="accent1"/>
          </a:solidFill>
        </p:grpSpPr>
        <p:sp>
          <p:nvSpPr>
            <p:cNvPr id="3" name="Freeform 6"/>
            <p:cNvSpPr>
              <a:spLocks noEditPoints="1"/>
            </p:cNvSpPr>
            <p:nvPr/>
          </p:nvSpPr>
          <p:spPr bwMode="auto">
            <a:xfrm>
              <a:off x="7393782" y="3879850"/>
              <a:ext cx="870744" cy="768350"/>
            </a:xfrm>
            <a:custGeom>
              <a:avLst/>
              <a:gdLst>
                <a:gd name="T0" fmla="*/ 187 w 254"/>
                <a:gd name="T1" fmla="*/ 68 h 224"/>
                <a:gd name="T2" fmla="*/ 188 w 254"/>
                <a:gd name="T3" fmla="*/ 81 h 224"/>
                <a:gd name="T4" fmla="*/ 186 w 254"/>
                <a:gd name="T5" fmla="*/ 82 h 224"/>
                <a:gd name="T6" fmla="*/ 148 w 254"/>
                <a:gd name="T7" fmla="*/ 66 h 224"/>
                <a:gd name="T8" fmla="*/ 130 w 254"/>
                <a:gd name="T9" fmla="*/ 69 h 224"/>
                <a:gd name="T10" fmla="*/ 102 w 254"/>
                <a:gd name="T11" fmla="*/ 91 h 224"/>
                <a:gd name="T12" fmla="*/ 75 w 254"/>
                <a:gd name="T13" fmla="*/ 81 h 224"/>
                <a:gd name="T14" fmla="*/ 32 w 254"/>
                <a:gd name="T15" fmla="*/ 125 h 224"/>
                <a:gd name="T16" fmla="*/ 32 w 254"/>
                <a:gd name="T17" fmla="*/ 133 h 224"/>
                <a:gd name="T18" fmla="*/ 0 w 254"/>
                <a:gd name="T19" fmla="*/ 178 h 224"/>
                <a:gd name="T20" fmla="*/ 47 w 254"/>
                <a:gd name="T21" fmla="*/ 224 h 224"/>
                <a:gd name="T22" fmla="*/ 54 w 254"/>
                <a:gd name="T23" fmla="*/ 224 h 224"/>
                <a:gd name="T24" fmla="*/ 130 w 254"/>
                <a:gd name="T25" fmla="*/ 224 h 224"/>
                <a:gd name="T26" fmla="*/ 194 w 254"/>
                <a:gd name="T27" fmla="*/ 224 h 224"/>
                <a:gd name="T28" fmla="*/ 199 w 254"/>
                <a:gd name="T29" fmla="*/ 224 h 224"/>
                <a:gd name="T30" fmla="*/ 203 w 254"/>
                <a:gd name="T31" fmla="*/ 224 h 224"/>
                <a:gd name="T32" fmla="*/ 211 w 254"/>
                <a:gd name="T33" fmla="*/ 224 h 224"/>
                <a:gd name="T34" fmla="*/ 221 w 254"/>
                <a:gd name="T35" fmla="*/ 224 h 224"/>
                <a:gd name="T36" fmla="*/ 254 w 254"/>
                <a:gd name="T37" fmla="*/ 224 h 224"/>
                <a:gd name="T38" fmla="*/ 254 w 254"/>
                <a:gd name="T39" fmla="*/ 0 h 224"/>
                <a:gd name="T40" fmla="*/ 187 w 254"/>
                <a:gd name="T41" fmla="*/ 68 h 224"/>
                <a:gd name="T42" fmla="*/ 107 w 254"/>
                <a:gd name="T43" fmla="*/ 154 h 224"/>
                <a:gd name="T44" fmla="*/ 107 w 254"/>
                <a:gd name="T45" fmla="*/ 154 h 224"/>
                <a:gd name="T46" fmla="*/ 107 w 254"/>
                <a:gd name="T47" fmla="*/ 15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4" h="224">
                  <a:moveTo>
                    <a:pt x="187" y="68"/>
                  </a:moveTo>
                  <a:cubicBezTo>
                    <a:pt x="187" y="72"/>
                    <a:pt x="187" y="77"/>
                    <a:pt x="188" y="81"/>
                  </a:cubicBezTo>
                  <a:cubicBezTo>
                    <a:pt x="187" y="81"/>
                    <a:pt x="187" y="81"/>
                    <a:pt x="186" y="82"/>
                  </a:cubicBezTo>
                  <a:cubicBezTo>
                    <a:pt x="176" y="72"/>
                    <a:pt x="163" y="66"/>
                    <a:pt x="148" y="66"/>
                  </a:cubicBezTo>
                  <a:cubicBezTo>
                    <a:pt x="142" y="66"/>
                    <a:pt x="135" y="67"/>
                    <a:pt x="130" y="69"/>
                  </a:cubicBezTo>
                  <a:cubicBezTo>
                    <a:pt x="118" y="73"/>
                    <a:pt x="109" y="81"/>
                    <a:pt x="102" y="91"/>
                  </a:cubicBezTo>
                  <a:cubicBezTo>
                    <a:pt x="95" y="85"/>
                    <a:pt x="85" y="81"/>
                    <a:pt x="75" y="81"/>
                  </a:cubicBezTo>
                  <a:cubicBezTo>
                    <a:pt x="51" y="81"/>
                    <a:pt x="32" y="101"/>
                    <a:pt x="32" y="125"/>
                  </a:cubicBezTo>
                  <a:cubicBezTo>
                    <a:pt x="32" y="128"/>
                    <a:pt x="32" y="130"/>
                    <a:pt x="32" y="133"/>
                  </a:cubicBezTo>
                  <a:cubicBezTo>
                    <a:pt x="14" y="139"/>
                    <a:pt x="0" y="157"/>
                    <a:pt x="0" y="178"/>
                  </a:cubicBezTo>
                  <a:cubicBezTo>
                    <a:pt x="0" y="203"/>
                    <a:pt x="21" y="224"/>
                    <a:pt x="47" y="224"/>
                  </a:cubicBezTo>
                  <a:cubicBezTo>
                    <a:pt x="49" y="224"/>
                    <a:pt x="51" y="224"/>
                    <a:pt x="54" y="224"/>
                  </a:cubicBezTo>
                  <a:cubicBezTo>
                    <a:pt x="130" y="224"/>
                    <a:pt x="130" y="224"/>
                    <a:pt x="130" y="224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5" y="224"/>
                    <a:pt x="197" y="224"/>
                    <a:pt x="199" y="224"/>
                  </a:cubicBezTo>
                  <a:cubicBezTo>
                    <a:pt x="201" y="224"/>
                    <a:pt x="202" y="224"/>
                    <a:pt x="203" y="224"/>
                  </a:cubicBezTo>
                  <a:cubicBezTo>
                    <a:pt x="206" y="224"/>
                    <a:pt x="208" y="224"/>
                    <a:pt x="211" y="224"/>
                  </a:cubicBezTo>
                  <a:cubicBezTo>
                    <a:pt x="214" y="224"/>
                    <a:pt x="218" y="224"/>
                    <a:pt x="221" y="224"/>
                  </a:cubicBezTo>
                  <a:cubicBezTo>
                    <a:pt x="254" y="224"/>
                    <a:pt x="254" y="224"/>
                    <a:pt x="254" y="22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17" y="0"/>
                    <a:pt x="187" y="31"/>
                    <a:pt x="187" y="68"/>
                  </a:cubicBezTo>
                  <a:close/>
                  <a:moveTo>
                    <a:pt x="107" y="154"/>
                  </a:move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264526" y="3794125"/>
              <a:ext cx="959644" cy="854075"/>
            </a:xfrm>
            <a:custGeom>
              <a:avLst/>
              <a:gdLst>
                <a:gd name="T0" fmla="*/ 199 w 280"/>
                <a:gd name="T1" fmla="*/ 81 h 249"/>
                <a:gd name="T2" fmla="*/ 115 w 280"/>
                <a:gd name="T3" fmla="*/ 0 h 249"/>
                <a:gd name="T4" fmla="*/ 87 w 280"/>
                <a:gd name="T5" fmla="*/ 5 h 249"/>
                <a:gd name="T6" fmla="*/ 44 w 280"/>
                <a:gd name="T7" fmla="*/ 40 h 249"/>
                <a:gd name="T8" fmla="*/ 1 w 280"/>
                <a:gd name="T9" fmla="*/ 25 h 249"/>
                <a:gd name="T10" fmla="*/ 0 w 280"/>
                <a:gd name="T11" fmla="*/ 25 h 249"/>
                <a:gd name="T12" fmla="*/ 0 w 280"/>
                <a:gd name="T13" fmla="*/ 249 h 249"/>
                <a:gd name="T14" fmla="*/ 87 w 280"/>
                <a:gd name="T15" fmla="*/ 249 h 249"/>
                <a:gd name="T16" fmla="*/ 187 w 280"/>
                <a:gd name="T17" fmla="*/ 249 h 249"/>
                <a:gd name="T18" fmla="*/ 196 w 280"/>
                <a:gd name="T19" fmla="*/ 249 h 249"/>
                <a:gd name="T20" fmla="*/ 280 w 280"/>
                <a:gd name="T21" fmla="*/ 165 h 249"/>
                <a:gd name="T22" fmla="*/ 199 w 280"/>
                <a:gd name="T23" fmla="*/ 81 h 249"/>
                <a:gd name="T24" fmla="*/ 51 w 280"/>
                <a:gd name="T25" fmla="*/ 139 h 249"/>
                <a:gd name="T26" fmla="*/ 51 w 280"/>
                <a:gd name="T27" fmla="*/ 139 h 249"/>
                <a:gd name="T28" fmla="*/ 51 w 280"/>
                <a:gd name="T29" fmla="*/ 13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49">
                  <a:moveTo>
                    <a:pt x="199" y="81"/>
                  </a:moveTo>
                  <a:cubicBezTo>
                    <a:pt x="197" y="36"/>
                    <a:pt x="161" y="0"/>
                    <a:pt x="115" y="0"/>
                  </a:cubicBezTo>
                  <a:cubicBezTo>
                    <a:pt x="105" y="0"/>
                    <a:pt x="96" y="2"/>
                    <a:pt x="87" y="5"/>
                  </a:cubicBezTo>
                  <a:cubicBezTo>
                    <a:pt x="69" y="12"/>
                    <a:pt x="54" y="24"/>
                    <a:pt x="44" y="40"/>
                  </a:cubicBezTo>
                  <a:cubicBezTo>
                    <a:pt x="32" y="31"/>
                    <a:pt x="17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187" y="249"/>
                    <a:pt x="187" y="249"/>
                    <a:pt x="187" y="249"/>
                  </a:cubicBezTo>
                  <a:cubicBezTo>
                    <a:pt x="190" y="249"/>
                    <a:pt x="193" y="249"/>
                    <a:pt x="196" y="249"/>
                  </a:cubicBezTo>
                  <a:cubicBezTo>
                    <a:pt x="242" y="249"/>
                    <a:pt x="280" y="212"/>
                    <a:pt x="280" y="165"/>
                  </a:cubicBezTo>
                  <a:cubicBezTo>
                    <a:pt x="280" y="120"/>
                    <a:pt x="244" y="83"/>
                    <a:pt x="199" y="81"/>
                  </a:cubicBezTo>
                  <a:close/>
                  <a:moveTo>
                    <a:pt x="51" y="139"/>
                  </a:move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1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66223" y="1870444"/>
            <a:ext cx="2187199" cy="2164426"/>
            <a:chOff x="304800" y="434975"/>
            <a:chExt cx="3963988" cy="3922713"/>
          </a:xfrm>
          <a:solidFill>
            <a:schemeClr val="accent4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469900" y="3235325"/>
              <a:ext cx="1223963" cy="992188"/>
            </a:xfrm>
            <a:custGeom>
              <a:avLst/>
              <a:gdLst>
                <a:gd name="T0" fmla="*/ 92 w 170"/>
                <a:gd name="T1" fmla="*/ 44 h 138"/>
                <a:gd name="T2" fmla="*/ 93 w 170"/>
                <a:gd name="T3" fmla="*/ 45 h 138"/>
                <a:gd name="T4" fmla="*/ 140 w 170"/>
                <a:gd name="T5" fmla="*/ 138 h 138"/>
                <a:gd name="T6" fmla="*/ 153 w 170"/>
                <a:gd name="T7" fmla="*/ 129 h 138"/>
                <a:gd name="T8" fmla="*/ 169 w 170"/>
                <a:gd name="T9" fmla="*/ 104 h 138"/>
                <a:gd name="T10" fmla="*/ 170 w 170"/>
                <a:gd name="T11" fmla="*/ 99 h 138"/>
                <a:gd name="T12" fmla="*/ 169 w 170"/>
                <a:gd name="T13" fmla="*/ 104 h 138"/>
                <a:gd name="T14" fmla="*/ 153 w 170"/>
                <a:gd name="T15" fmla="*/ 129 h 138"/>
                <a:gd name="T16" fmla="*/ 140 w 170"/>
                <a:gd name="T17" fmla="*/ 138 h 138"/>
                <a:gd name="T18" fmla="*/ 93 w 170"/>
                <a:gd name="T19" fmla="*/ 45 h 138"/>
                <a:gd name="T20" fmla="*/ 92 w 170"/>
                <a:gd name="T21" fmla="*/ 44 h 138"/>
                <a:gd name="T22" fmla="*/ 90 w 170"/>
                <a:gd name="T23" fmla="*/ 43 h 138"/>
                <a:gd name="T24" fmla="*/ 90 w 170"/>
                <a:gd name="T25" fmla="*/ 43 h 138"/>
                <a:gd name="T26" fmla="*/ 90 w 170"/>
                <a:gd name="T27" fmla="*/ 43 h 138"/>
                <a:gd name="T28" fmla="*/ 90 w 170"/>
                <a:gd name="T29" fmla="*/ 43 h 138"/>
                <a:gd name="T30" fmla="*/ 90 w 170"/>
                <a:gd name="T31" fmla="*/ 43 h 138"/>
                <a:gd name="T32" fmla="*/ 90 w 170"/>
                <a:gd name="T33" fmla="*/ 43 h 138"/>
                <a:gd name="T34" fmla="*/ 2 w 170"/>
                <a:gd name="T35" fmla="*/ 2 h 138"/>
                <a:gd name="T36" fmla="*/ 3 w 170"/>
                <a:gd name="T37" fmla="*/ 2 h 138"/>
                <a:gd name="T38" fmla="*/ 4 w 170"/>
                <a:gd name="T39" fmla="*/ 3 h 138"/>
                <a:gd name="T40" fmla="*/ 2 w 170"/>
                <a:gd name="T41" fmla="*/ 2 h 138"/>
                <a:gd name="T42" fmla="*/ 0 w 170"/>
                <a:gd name="T43" fmla="*/ 0 h 138"/>
                <a:gd name="T44" fmla="*/ 0 w 170"/>
                <a:gd name="T45" fmla="*/ 0 h 138"/>
                <a:gd name="T46" fmla="*/ 1 w 170"/>
                <a:gd name="T47" fmla="*/ 1 h 138"/>
                <a:gd name="T48" fmla="*/ 0 w 170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0" h="138">
                  <a:moveTo>
                    <a:pt x="92" y="44"/>
                  </a:moveTo>
                  <a:cubicBezTo>
                    <a:pt x="92" y="44"/>
                    <a:pt x="93" y="45"/>
                    <a:pt x="93" y="45"/>
                  </a:cubicBezTo>
                  <a:cubicBezTo>
                    <a:pt x="114" y="97"/>
                    <a:pt x="130" y="128"/>
                    <a:pt x="140" y="138"/>
                  </a:cubicBezTo>
                  <a:cubicBezTo>
                    <a:pt x="143" y="137"/>
                    <a:pt x="148" y="135"/>
                    <a:pt x="153" y="129"/>
                  </a:cubicBezTo>
                  <a:cubicBezTo>
                    <a:pt x="163" y="119"/>
                    <a:pt x="168" y="111"/>
                    <a:pt x="169" y="104"/>
                  </a:cubicBezTo>
                  <a:cubicBezTo>
                    <a:pt x="170" y="103"/>
                    <a:pt x="170" y="101"/>
                    <a:pt x="170" y="99"/>
                  </a:cubicBezTo>
                  <a:cubicBezTo>
                    <a:pt x="170" y="101"/>
                    <a:pt x="170" y="103"/>
                    <a:pt x="169" y="104"/>
                  </a:cubicBezTo>
                  <a:cubicBezTo>
                    <a:pt x="168" y="111"/>
                    <a:pt x="163" y="119"/>
                    <a:pt x="153" y="129"/>
                  </a:cubicBezTo>
                  <a:cubicBezTo>
                    <a:pt x="148" y="135"/>
                    <a:pt x="143" y="137"/>
                    <a:pt x="140" y="138"/>
                  </a:cubicBezTo>
                  <a:cubicBezTo>
                    <a:pt x="130" y="128"/>
                    <a:pt x="114" y="97"/>
                    <a:pt x="93" y="45"/>
                  </a:cubicBezTo>
                  <a:cubicBezTo>
                    <a:pt x="93" y="45"/>
                    <a:pt x="92" y="44"/>
                    <a:pt x="92" y="44"/>
                  </a:cubicBezTo>
                  <a:moveTo>
                    <a:pt x="90" y="43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3" y="2"/>
                    <a:pt x="2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304800" y="434975"/>
              <a:ext cx="3963988" cy="3922713"/>
            </a:xfrm>
            <a:custGeom>
              <a:avLst/>
              <a:gdLst>
                <a:gd name="T0" fmla="*/ 285 w 551"/>
                <a:gd name="T1" fmla="*/ 110 h 545"/>
                <a:gd name="T2" fmla="*/ 296 w 551"/>
                <a:gd name="T3" fmla="*/ 99 h 545"/>
                <a:gd name="T4" fmla="*/ 298 w 551"/>
                <a:gd name="T5" fmla="*/ 72 h 545"/>
                <a:gd name="T6" fmla="*/ 258 w 551"/>
                <a:gd name="T7" fmla="*/ 85 h 545"/>
                <a:gd name="T8" fmla="*/ 240 w 551"/>
                <a:gd name="T9" fmla="*/ 104 h 545"/>
                <a:gd name="T10" fmla="*/ 175 w 551"/>
                <a:gd name="T11" fmla="*/ 95 h 545"/>
                <a:gd name="T12" fmla="*/ 188 w 551"/>
                <a:gd name="T13" fmla="*/ 82 h 545"/>
                <a:gd name="T14" fmla="*/ 189 w 551"/>
                <a:gd name="T15" fmla="*/ 57 h 545"/>
                <a:gd name="T16" fmla="*/ 157 w 551"/>
                <a:gd name="T17" fmla="*/ 62 h 545"/>
                <a:gd name="T18" fmla="*/ 130 w 551"/>
                <a:gd name="T19" fmla="*/ 89 h 545"/>
                <a:gd name="T20" fmla="*/ 9 w 551"/>
                <a:gd name="T21" fmla="*/ 85 h 545"/>
                <a:gd name="T22" fmla="*/ 1 w 551"/>
                <a:gd name="T23" fmla="*/ 102 h 545"/>
                <a:gd name="T24" fmla="*/ 5 w 551"/>
                <a:gd name="T25" fmla="*/ 119 h 545"/>
                <a:gd name="T26" fmla="*/ 46 w 551"/>
                <a:gd name="T27" fmla="*/ 131 h 545"/>
                <a:gd name="T28" fmla="*/ 168 w 551"/>
                <a:gd name="T29" fmla="*/ 171 h 545"/>
                <a:gd name="T30" fmla="*/ 266 w 551"/>
                <a:gd name="T31" fmla="*/ 215 h 545"/>
                <a:gd name="T32" fmla="*/ 252 w 551"/>
                <a:gd name="T33" fmla="*/ 247 h 545"/>
                <a:gd name="T34" fmla="*/ 147 w 551"/>
                <a:gd name="T35" fmla="*/ 368 h 545"/>
                <a:gd name="T36" fmla="*/ 103 w 551"/>
                <a:gd name="T37" fmla="*/ 363 h 545"/>
                <a:gd name="T38" fmla="*/ 56 w 551"/>
                <a:gd name="T39" fmla="*/ 359 h 545"/>
                <a:gd name="T40" fmla="*/ 31 w 551"/>
                <a:gd name="T41" fmla="*/ 376 h 545"/>
                <a:gd name="T42" fmla="*/ 23 w 551"/>
                <a:gd name="T43" fmla="*/ 389 h 545"/>
                <a:gd name="T44" fmla="*/ 116 w 551"/>
                <a:gd name="T45" fmla="*/ 434 h 545"/>
                <a:gd name="T46" fmla="*/ 163 w 551"/>
                <a:gd name="T47" fmla="*/ 527 h 545"/>
                <a:gd name="T48" fmla="*/ 176 w 551"/>
                <a:gd name="T49" fmla="*/ 518 h 545"/>
                <a:gd name="T50" fmla="*/ 192 w 551"/>
                <a:gd name="T51" fmla="*/ 493 h 545"/>
                <a:gd name="T52" fmla="*/ 188 w 551"/>
                <a:gd name="T53" fmla="*/ 446 h 545"/>
                <a:gd name="T54" fmla="*/ 181 w 551"/>
                <a:gd name="T55" fmla="*/ 401 h 545"/>
                <a:gd name="T56" fmla="*/ 266 w 551"/>
                <a:gd name="T57" fmla="*/ 329 h 545"/>
                <a:gd name="T58" fmla="*/ 320 w 551"/>
                <a:gd name="T59" fmla="*/ 280 h 545"/>
                <a:gd name="T60" fmla="*/ 333 w 551"/>
                <a:gd name="T61" fmla="*/ 280 h 545"/>
                <a:gd name="T62" fmla="*/ 379 w 551"/>
                <a:gd name="T63" fmla="*/ 378 h 545"/>
                <a:gd name="T64" fmla="*/ 420 w 551"/>
                <a:gd name="T65" fmla="*/ 500 h 545"/>
                <a:gd name="T66" fmla="*/ 434 w 551"/>
                <a:gd name="T67" fmla="*/ 541 h 545"/>
                <a:gd name="T68" fmla="*/ 450 w 551"/>
                <a:gd name="T69" fmla="*/ 544 h 545"/>
                <a:gd name="T70" fmla="*/ 467 w 551"/>
                <a:gd name="T71" fmla="*/ 536 h 545"/>
                <a:gd name="T72" fmla="*/ 462 w 551"/>
                <a:gd name="T73" fmla="*/ 415 h 545"/>
                <a:gd name="T74" fmla="*/ 488 w 551"/>
                <a:gd name="T75" fmla="*/ 388 h 545"/>
                <a:gd name="T76" fmla="*/ 493 w 551"/>
                <a:gd name="T77" fmla="*/ 355 h 545"/>
                <a:gd name="T78" fmla="*/ 467 w 551"/>
                <a:gd name="T79" fmla="*/ 357 h 545"/>
                <a:gd name="T80" fmla="*/ 454 w 551"/>
                <a:gd name="T81" fmla="*/ 370 h 545"/>
                <a:gd name="T82" fmla="*/ 445 w 551"/>
                <a:gd name="T83" fmla="*/ 305 h 545"/>
                <a:gd name="T84" fmla="*/ 463 w 551"/>
                <a:gd name="T85" fmla="*/ 287 h 545"/>
                <a:gd name="T86" fmla="*/ 475 w 551"/>
                <a:gd name="T87" fmla="*/ 246 h 545"/>
                <a:gd name="T88" fmla="*/ 449 w 551"/>
                <a:gd name="T89" fmla="*/ 249 h 545"/>
                <a:gd name="T90" fmla="*/ 438 w 551"/>
                <a:gd name="T91" fmla="*/ 260 h 545"/>
                <a:gd name="T92" fmla="*/ 429 w 551"/>
                <a:gd name="T93" fmla="*/ 163 h 545"/>
                <a:gd name="T94" fmla="*/ 486 w 551"/>
                <a:gd name="T95" fmla="*/ 105 h 545"/>
                <a:gd name="T96" fmla="*/ 534 w 551"/>
                <a:gd name="T97" fmla="*/ 7 h 545"/>
                <a:gd name="T98" fmla="*/ 489 w 551"/>
                <a:gd name="T99" fmla="*/ 21 h 545"/>
                <a:gd name="T100" fmla="*/ 439 w 551"/>
                <a:gd name="T101" fmla="*/ 59 h 545"/>
                <a:gd name="T102" fmla="*/ 382 w 551"/>
                <a:gd name="T103" fmla="*/ 117 h 545"/>
                <a:gd name="T104" fmla="*/ 285 w 551"/>
                <a:gd name="T105" fmla="*/ 11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1" h="545">
                  <a:moveTo>
                    <a:pt x="285" y="110"/>
                  </a:moveTo>
                  <a:cubicBezTo>
                    <a:pt x="296" y="99"/>
                    <a:pt x="296" y="99"/>
                    <a:pt x="296" y="99"/>
                  </a:cubicBezTo>
                  <a:cubicBezTo>
                    <a:pt x="306" y="89"/>
                    <a:pt x="306" y="80"/>
                    <a:pt x="298" y="72"/>
                  </a:cubicBezTo>
                  <a:cubicBezTo>
                    <a:pt x="289" y="63"/>
                    <a:pt x="275" y="68"/>
                    <a:pt x="258" y="85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7" y="73"/>
                    <a:pt x="197" y="65"/>
                    <a:pt x="189" y="57"/>
                  </a:cubicBezTo>
                  <a:cubicBezTo>
                    <a:pt x="180" y="47"/>
                    <a:pt x="169" y="49"/>
                    <a:pt x="157" y="62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57" y="78"/>
                    <a:pt x="17" y="77"/>
                    <a:pt x="9" y="85"/>
                  </a:cubicBezTo>
                  <a:cubicBezTo>
                    <a:pt x="5" y="89"/>
                    <a:pt x="3" y="95"/>
                    <a:pt x="1" y="102"/>
                  </a:cubicBezTo>
                  <a:cubicBezTo>
                    <a:pt x="0" y="110"/>
                    <a:pt x="1" y="115"/>
                    <a:pt x="5" y="119"/>
                  </a:cubicBezTo>
                  <a:cubicBezTo>
                    <a:pt x="8" y="122"/>
                    <a:pt x="22" y="126"/>
                    <a:pt x="46" y="131"/>
                  </a:cubicBezTo>
                  <a:cubicBezTo>
                    <a:pt x="70" y="136"/>
                    <a:pt x="111" y="149"/>
                    <a:pt x="168" y="171"/>
                  </a:cubicBezTo>
                  <a:cubicBezTo>
                    <a:pt x="225" y="192"/>
                    <a:pt x="258" y="207"/>
                    <a:pt x="266" y="215"/>
                  </a:cubicBezTo>
                  <a:cubicBezTo>
                    <a:pt x="272" y="220"/>
                    <a:pt x="267" y="231"/>
                    <a:pt x="252" y="247"/>
                  </a:cubicBezTo>
                  <a:cubicBezTo>
                    <a:pt x="200" y="300"/>
                    <a:pt x="165" y="341"/>
                    <a:pt x="147" y="368"/>
                  </a:cubicBezTo>
                  <a:cubicBezTo>
                    <a:pt x="142" y="368"/>
                    <a:pt x="128" y="367"/>
                    <a:pt x="103" y="363"/>
                  </a:cubicBezTo>
                  <a:cubicBezTo>
                    <a:pt x="78" y="359"/>
                    <a:pt x="62" y="358"/>
                    <a:pt x="56" y="359"/>
                  </a:cubicBezTo>
                  <a:cubicBezTo>
                    <a:pt x="49" y="360"/>
                    <a:pt x="41" y="366"/>
                    <a:pt x="31" y="376"/>
                  </a:cubicBezTo>
                  <a:cubicBezTo>
                    <a:pt x="26" y="381"/>
                    <a:pt x="23" y="385"/>
                    <a:pt x="23" y="389"/>
                  </a:cubicBezTo>
                  <a:cubicBezTo>
                    <a:pt x="29" y="395"/>
                    <a:pt x="60" y="410"/>
                    <a:pt x="116" y="434"/>
                  </a:cubicBezTo>
                  <a:cubicBezTo>
                    <a:pt x="137" y="486"/>
                    <a:pt x="153" y="517"/>
                    <a:pt x="163" y="527"/>
                  </a:cubicBezTo>
                  <a:cubicBezTo>
                    <a:pt x="166" y="526"/>
                    <a:pt x="171" y="524"/>
                    <a:pt x="176" y="518"/>
                  </a:cubicBezTo>
                  <a:cubicBezTo>
                    <a:pt x="186" y="508"/>
                    <a:pt x="191" y="500"/>
                    <a:pt x="192" y="493"/>
                  </a:cubicBezTo>
                  <a:cubicBezTo>
                    <a:pt x="194" y="487"/>
                    <a:pt x="192" y="471"/>
                    <a:pt x="188" y="446"/>
                  </a:cubicBezTo>
                  <a:cubicBezTo>
                    <a:pt x="183" y="421"/>
                    <a:pt x="181" y="406"/>
                    <a:pt x="181" y="401"/>
                  </a:cubicBezTo>
                  <a:cubicBezTo>
                    <a:pt x="208" y="383"/>
                    <a:pt x="236" y="358"/>
                    <a:pt x="266" y="329"/>
                  </a:cubicBezTo>
                  <a:cubicBezTo>
                    <a:pt x="296" y="299"/>
                    <a:pt x="314" y="282"/>
                    <a:pt x="320" y="280"/>
                  </a:cubicBezTo>
                  <a:cubicBezTo>
                    <a:pt x="325" y="277"/>
                    <a:pt x="330" y="277"/>
                    <a:pt x="333" y="280"/>
                  </a:cubicBezTo>
                  <a:cubicBezTo>
                    <a:pt x="341" y="288"/>
                    <a:pt x="356" y="321"/>
                    <a:pt x="379" y="378"/>
                  </a:cubicBezTo>
                  <a:cubicBezTo>
                    <a:pt x="401" y="435"/>
                    <a:pt x="415" y="476"/>
                    <a:pt x="420" y="500"/>
                  </a:cubicBezTo>
                  <a:cubicBezTo>
                    <a:pt x="426" y="524"/>
                    <a:pt x="430" y="537"/>
                    <a:pt x="434" y="541"/>
                  </a:cubicBezTo>
                  <a:cubicBezTo>
                    <a:pt x="437" y="544"/>
                    <a:pt x="443" y="545"/>
                    <a:pt x="450" y="544"/>
                  </a:cubicBezTo>
                  <a:cubicBezTo>
                    <a:pt x="457" y="542"/>
                    <a:pt x="463" y="540"/>
                    <a:pt x="467" y="536"/>
                  </a:cubicBezTo>
                  <a:cubicBezTo>
                    <a:pt x="475" y="528"/>
                    <a:pt x="473" y="487"/>
                    <a:pt x="462" y="415"/>
                  </a:cubicBezTo>
                  <a:cubicBezTo>
                    <a:pt x="488" y="388"/>
                    <a:pt x="488" y="388"/>
                    <a:pt x="488" y="388"/>
                  </a:cubicBezTo>
                  <a:cubicBezTo>
                    <a:pt x="501" y="375"/>
                    <a:pt x="502" y="365"/>
                    <a:pt x="493" y="355"/>
                  </a:cubicBezTo>
                  <a:cubicBezTo>
                    <a:pt x="485" y="347"/>
                    <a:pt x="476" y="348"/>
                    <a:pt x="467" y="357"/>
                  </a:cubicBezTo>
                  <a:cubicBezTo>
                    <a:pt x="454" y="370"/>
                    <a:pt x="454" y="370"/>
                    <a:pt x="454" y="370"/>
                  </a:cubicBezTo>
                  <a:cubicBezTo>
                    <a:pt x="445" y="305"/>
                    <a:pt x="445" y="305"/>
                    <a:pt x="445" y="305"/>
                  </a:cubicBezTo>
                  <a:cubicBezTo>
                    <a:pt x="463" y="287"/>
                    <a:pt x="463" y="287"/>
                    <a:pt x="463" y="287"/>
                  </a:cubicBezTo>
                  <a:cubicBezTo>
                    <a:pt x="480" y="269"/>
                    <a:pt x="484" y="255"/>
                    <a:pt x="475" y="246"/>
                  </a:cubicBezTo>
                  <a:cubicBezTo>
                    <a:pt x="467" y="238"/>
                    <a:pt x="458" y="239"/>
                    <a:pt x="449" y="249"/>
                  </a:cubicBezTo>
                  <a:cubicBezTo>
                    <a:pt x="438" y="260"/>
                    <a:pt x="438" y="260"/>
                    <a:pt x="438" y="260"/>
                  </a:cubicBezTo>
                  <a:cubicBezTo>
                    <a:pt x="429" y="163"/>
                    <a:pt x="429" y="163"/>
                    <a:pt x="429" y="163"/>
                  </a:cubicBezTo>
                  <a:cubicBezTo>
                    <a:pt x="486" y="105"/>
                    <a:pt x="486" y="105"/>
                    <a:pt x="486" y="105"/>
                  </a:cubicBezTo>
                  <a:cubicBezTo>
                    <a:pt x="534" y="56"/>
                    <a:pt x="551" y="23"/>
                    <a:pt x="534" y="7"/>
                  </a:cubicBezTo>
                  <a:cubicBezTo>
                    <a:pt x="528" y="0"/>
                    <a:pt x="512" y="5"/>
                    <a:pt x="489" y="21"/>
                  </a:cubicBezTo>
                  <a:cubicBezTo>
                    <a:pt x="465" y="37"/>
                    <a:pt x="448" y="49"/>
                    <a:pt x="439" y="59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285" y="110"/>
                    <a:pt x="285" y="110"/>
                    <a:pt x="285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722688" y="687388"/>
              <a:ext cx="258763" cy="252413"/>
            </a:xfrm>
            <a:custGeom>
              <a:avLst/>
              <a:gdLst>
                <a:gd name="T0" fmla="*/ 0 w 36"/>
                <a:gd name="T1" fmla="*/ 4 h 35"/>
                <a:gd name="T2" fmla="*/ 9 w 36"/>
                <a:gd name="T3" fmla="*/ 1 h 35"/>
                <a:gd name="T4" fmla="*/ 19 w 36"/>
                <a:gd name="T5" fmla="*/ 0 h 35"/>
                <a:gd name="T6" fmla="*/ 30 w 36"/>
                <a:gd name="T7" fmla="*/ 6 h 35"/>
                <a:gd name="T8" fmla="*/ 36 w 36"/>
                <a:gd name="T9" fmla="*/ 17 h 35"/>
                <a:gd name="T10" fmla="*/ 35 w 36"/>
                <a:gd name="T11" fmla="*/ 27 h 35"/>
                <a:gd name="T12" fmla="*/ 33 w 36"/>
                <a:gd name="T13" fmla="*/ 33 h 35"/>
                <a:gd name="T14" fmla="*/ 31 w 36"/>
                <a:gd name="T15" fmla="*/ 35 h 35"/>
                <a:gd name="T16" fmla="*/ 30 w 36"/>
                <a:gd name="T17" fmla="*/ 27 h 35"/>
                <a:gd name="T18" fmla="*/ 27 w 36"/>
                <a:gd name="T19" fmla="*/ 19 h 35"/>
                <a:gd name="T20" fmla="*/ 23 w 36"/>
                <a:gd name="T21" fmla="*/ 13 h 35"/>
                <a:gd name="T22" fmla="*/ 9 w 36"/>
                <a:gd name="T23" fmla="*/ 6 h 35"/>
                <a:gd name="T24" fmla="*/ 0 w 36"/>
                <a:gd name="T2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5">
                  <a:moveTo>
                    <a:pt x="0" y="4"/>
                  </a:moveTo>
                  <a:cubicBezTo>
                    <a:pt x="0" y="4"/>
                    <a:pt x="3" y="2"/>
                    <a:pt x="9" y="1"/>
                  </a:cubicBezTo>
                  <a:cubicBezTo>
                    <a:pt x="12" y="0"/>
                    <a:pt x="15" y="0"/>
                    <a:pt x="19" y="0"/>
                  </a:cubicBezTo>
                  <a:cubicBezTo>
                    <a:pt x="22" y="1"/>
                    <a:pt x="27" y="3"/>
                    <a:pt x="30" y="6"/>
                  </a:cubicBezTo>
                  <a:cubicBezTo>
                    <a:pt x="33" y="9"/>
                    <a:pt x="35" y="13"/>
                    <a:pt x="36" y="17"/>
                  </a:cubicBezTo>
                  <a:cubicBezTo>
                    <a:pt x="36" y="21"/>
                    <a:pt x="36" y="24"/>
                    <a:pt x="35" y="27"/>
                  </a:cubicBezTo>
                  <a:cubicBezTo>
                    <a:pt x="35" y="30"/>
                    <a:pt x="33" y="32"/>
                    <a:pt x="33" y="33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5"/>
                    <a:pt x="30" y="32"/>
                    <a:pt x="30" y="27"/>
                  </a:cubicBezTo>
                  <a:cubicBezTo>
                    <a:pt x="29" y="24"/>
                    <a:pt x="28" y="22"/>
                    <a:pt x="27" y="19"/>
                  </a:cubicBezTo>
                  <a:cubicBezTo>
                    <a:pt x="26" y="17"/>
                    <a:pt x="25" y="14"/>
                    <a:pt x="23" y="13"/>
                  </a:cubicBezTo>
                  <a:cubicBezTo>
                    <a:pt x="20" y="9"/>
                    <a:pt x="14" y="7"/>
                    <a:pt x="9" y="6"/>
                  </a:cubicBezTo>
                  <a:cubicBezTo>
                    <a:pt x="4" y="5"/>
                    <a:pt x="0" y="4"/>
                    <a:pt x="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22325" y="465138"/>
              <a:ext cx="3324225" cy="3079750"/>
            </a:xfrm>
            <a:custGeom>
              <a:avLst/>
              <a:gdLst>
                <a:gd name="T0" fmla="*/ 0 w 462"/>
                <a:gd name="T1" fmla="*/ 410 h 428"/>
                <a:gd name="T2" fmla="*/ 41 w 462"/>
                <a:gd name="T3" fmla="*/ 428 h 428"/>
                <a:gd name="T4" fmla="*/ 30 w 462"/>
                <a:gd name="T5" fmla="*/ 424 h 428"/>
                <a:gd name="T6" fmla="*/ 0 w 462"/>
                <a:gd name="T7" fmla="*/ 410 h 428"/>
                <a:gd name="T8" fmla="*/ 454 w 462"/>
                <a:gd name="T9" fmla="*/ 0 h 428"/>
                <a:gd name="T10" fmla="*/ 417 w 462"/>
                <a:gd name="T11" fmla="*/ 17 h 428"/>
                <a:gd name="T12" fmla="*/ 367 w 462"/>
                <a:gd name="T13" fmla="*/ 55 h 428"/>
                <a:gd name="T14" fmla="*/ 310 w 462"/>
                <a:gd name="T15" fmla="*/ 113 h 428"/>
                <a:gd name="T16" fmla="*/ 213 w 462"/>
                <a:gd name="T17" fmla="*/ 106 h 428"/>
                <a:gd name="T18" fmla="*/ 310 w 462"/>
                <a:gd name="T19" fmla="*/ 113 h 428"/>
                <a:gd name="T20" fmla="*/ 367 w 462"/>
                <a:gd name="T21" fmla="*/ 55 h 428"/>
                <a:gd name="T22" fmla="*/ 417 w 462"/>
                <a:gd name="T23" fmla="*/ 17 h 428"/>
                <a:gd name="T24" fmla="*/ 454 w 462"/>
                <a:gd name="T25" fmla="*/ 0 h 428"/>
                <a:gd name="T26" fmla="*/ 462 w 462"/>
                <a:gd name="T27" fmla="*/ 3 h 428"/>
                <a:gd name="T28" fmla="*/ 462 w 462"/>
                <a:gd name="T29" fmla="*/ 3 h 428"/>
                <a:gd name="T30" fmla="*/ 462 w 462"/>
                <a:gd name="T31" fmla="*/ 3 h 428"/>
                <a:gd name="T32" fmla="*/ 454 w 462"/>
                <a:gd name="T33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28">
                  <a:moveTo>
                    <a:pt x="0" y="410"/>
                  </a:moveTo>
                  <a:cubicBezTo>
                    <a:pt x="11" y="416"/>
                    <a:pt x="25" y="422"/>
                    <a:pt x="41" y="428"/>
                  </a:cubicBezTo>
                  <a:cubicBezTo>
                    <a:pt x="37" y="427"/>
                    <a:pt x="34" y="425"/>
                    <a:pt x="30" y="424"/>
                  </a:cubicBezTo>
                  <a:cubicBezTo>
                    <a:pt x="19" y="419"/>
                    <a:pt x="9" y="414"/>
                    <a:pt x="0" y="410"/>
                  </a:cubicBezTo>
                  <a:moveTo>
                    <a:pt x="454" y="0"/>
                  </a:moveTo>
                  <a:cubicBezTo>
                    <a:pt x="446" y="0"/>
                    <a:pt x="434" y="5"/>
                    <a:pt x="417" y="17"/>
                  </a:cubicBezTo>
                  <a:cubicBezTo>
                    <a:pt x="393" y="33"/>
                    <a:pt x="376" y="45"/>
                    <a:pt x="367" y="55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76" y="45"/>
                    <a:pt x="393" y="33"/>
                    <a:pt x="417" y="17"/>
                  </a:cubicBezTo>
                  <a:cubicBezTo>
                    <a:pt x="434" y="5"/>
                    <a:pt x="446" y="0"/>
                    <a:pt x="454" y="0"/>
                  </a:cubicBezTo>
                  <a:cubicBezTo>
                    <a:pt x="458" y="0"/>
                    <a:pt x="460" y="1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0" y="1"/>
                    <a:pt x="458" y="0"/>
                    <a:pt x="4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038225" y="3516313"/>
              <a:ext cx="79375" cy="28575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4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1"/>
                    <a:pt x="7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3"/>
                    <a:pt x="4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311150" y="465138"/>
              <a:ext cx="3849688" cy="3079750"/>
            </a:xfrm>
            <a:custGeom>
              <a:avLst/>
              <a:gdLst>
                <a:gd name="T0" fmla="*/ 525 w 535"/>
                <a:gd name="T1" fmla="*/ 0 h 428"/>
                <a:gd name="T2" fmla="*/ 488 w 535"/>
                <a:gd name="T3" fmla="*/ 17 h 428"/>
                <a:gd name="T4" fmla="*/ 438 w 535"/>
                <a:gd name="T5" fmla="*/ 55 h 428"/>
                <a:gd name="T6" fmla="*/ 381 w 535"/>
                <a:gd name="T7" fmla="*/ 113 h 428"/>
                <a:gd name="T8" fmla="*/ 284 w 535"/>
                <a:gd name="T9" fmla="*/ 106 h 428"/>
                <a:gd name="T10" fmla="*/ 295 w 535"/>
                <a:gd name="T11" fmla="*/ 95 h 428"/>
                <a:gd name="T12" fmla="*/ 303 w 535"/>
                <a:gd name="T13" fmla="*/ 80 h 428"/>
                <a:gd name="T14" fmla="*/ 297 w 535"/>
                <a:gd name="T15" fmla="*/ 68 h 428"/>
                <a:gd name="T16" fmla="*/ 286 w 535"/>
                <a:gd name="T17" fmla="*/ 64 h 428"/>
                <a:gd name="T18" fmla="*/ 257 w 535"/>
                <a:gd name="T19" fmla="*/ 81 h 428"/>
                <a:gd name="T20" fmla="*/ 239 w 535"/>
                <a:gd name="T21" fmla="*/ 100 h 428"/>
                <a:gd name="T22" fmla="*/ 174 w 535"/>
                <a:gd name="T23" fmla="*/ 91 h 428"/>
                <a:gd name="T24" fmla="*/ 187 w 535"/>
                <a:gd name="T25" fmla="*/ 78 h 428"/>
                <a:gd name="T26" fmla="*/ 194 w 535"/>
                <a:gd name="T27" fmla="*/ 64 h 428"/>
                <a:gd name="T28" fmla="*/ 188 w 535"/>
                <a:gd name="T29" fmla="*/ 53 h 428"/>
                <a:gd name="T30" fmla="*/ 175 w 535"/>
                <a:gd name="T31" fmla="*/ 47 h 428"/>
                <a:gd name="T32" fmla="*/ 156 w 535"/>
                <a:gd name="T33" fmla="*/ 58 h 428"/>
                <a:gd name="T34" fmla="*/ 129 w 535"/>
                <a:gd name="T35" fmla="*/ 85 h 428"/>
                <a:gd name="T36" fmla="*/ 38 w 535"/>
                <a:gd name="T37" fmla="*/ 76 h 428"/>
                <a:gd name="T38" fmla="*/ 8 w 535"/>
                <a:gd name="T39" fmla="*/ 81 h 428"/>
                <a:gd name="T40" fmla="*/ 0 w 535"/>
                <a:gd name="T41" fmla="*/ 98 h 428"/>
                <a:gd name="T42" fmla="*/ 0 w 535"/>
                <a:gd name="T43" fmla="*/ 104 h 428"/>
                <a:gd name="T44" fmla="*/ 4 w 535"/>
                <a:gd name="T45" fmla="*/ 115 h 428"/>
                <a:gd name="T46" fmla="*/ 45 w 535"/>
                <a:gd name="T47" fmla="*/ 127 h 428"/>
                <a:gd name="T48" fmla="*/ 167 w 535"/>
                <a:gd name="T49" fmla="*/ 167 h 428"/>
                <a:gd name="T50" fmla="*/ 265 w 535"/>
                <a:gd name="T51" fmla="*/ 211 h 428"/>
                <a:gd name="T52" fmla="*/ 268 w 535"/>
                <a:gd name="T53" fmla="*/ 216 h 428"/>
                <a:gd name="T54" fmla="*/ 251 w 535"/>
                <a:gd name="T55" fmla="*/ 243 h 428"/>
                <a:gd name="T56" fmla="*/ 146 w 535"/>
                <a:gd name="T57" fmla="*/ 364 h 428"/>
                <a:gd name="T58" fmla="*/ 145 w 535"/>
                <a:gd name="T59" fmla="*/ 364 h 428"/>
                <a:gd name="T60" fmla="*/ 102 w 535"/>
                <a:gd name="T61" fmla="*/ 359 h 428"/>
                <a:gd name="T62" fmla="*/ 61 w 535"/>
                <a:gd name="T63" fmla="*/ 354 h 428"/>
                <a:gd name="T64" fmla="*/ 55 w 535"/>
                <a:gd name="T65" fmla="*/ 355 h 428"/>
                <a:gd name="T66" fmla="*/ 30 w 535"/>
                <a:gd name="T67" fmla="*/ 372 h 428"/>
                <a:gd name="T68" fmla="*/ 22 w 535"/>
                <a:gd name="T69" fmla="*/ 385 h 428"/>
                <a:gd name="T70" fmla="*/ 71 w 535"/>
                <a:gd name="T71" fmla="*/ 410 h 428"/>
                <a:gd name="T72" fmla="*/ 101 w 535"/>
                <a:gd name="T73" fmla="*/ 424 h 428"/>
                <a:gd name="T74" fmla="*/ 112 w 535"/>
                <a:gd name="T75" fmla="*/ 428 h 428"/>
                <a:gd name="T76" fmla="*/ 497 w 535"/>
                <a:gd name="T77" fmla="*/ 43 h 428"/>
                <a:gd name="T78" fmla="*/ 483 w 535"/>
                <a:gd name="T79" fmla="*/ 37 h 428"/>
                <a:gd name="T80" fmla="*/ 474 w 535"/>
                <a:gd name="T81" fmla="*/ 35 h 428"/>
                <a:gd name="T82" fmla="*/ 483 w 535"/>
                <a:gd name="T83" fmla="*/ 32 h 428"/>
                <a:gd name="T84" fmla="*/ 489 w 535"/>
                <a:gd name="T85" fmla="*/ 31 h 428"/>
                <a:gd name="T86" fmla="*/ 493 w 535"/>
                <a:gd name="T87" fmla="*/ 31 h 428"/>
                <a:gd name="T88" fmla="*/ 504 w 535"/>
                <a:gd name="T89" fmla="*/ 36 h 428"/>
                <a:gd name="T90" fmla="*/ 535 w 535"/>
                <a:gd name="T91" fmla="*/ 5 h 428"/>
                <a:gd name="T92" fmla="*/ 533 w 535"/>
                <a:gd name="T93" fmla="*/ 3 h 428"/>
                <a:gd name="T94" fmla="*/ 533 w 535"/>
                <a:gd name="T95" fmla="*/ 3 h 428"/>
                <a:gd name="T96" fmla="*/ 525 w 535"/>
                <a:gd name="T9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428">
                  <a:moveTo>
                    <a:pt x="525" y="0"/>
                  </a:moveTo>
                  <a:cubicBezTo>
                    <a:pt x="517" y="0"/>
                    <a:pt x="505" y="5"/>
                    <a:pt x="488" y="17"/>
                  </a:cubicBezTo>
                  <a:cubicBezTo>
                    <a:pt x="464" y="33"/>
                    <a:pt x="447" y="45"/>
                    <a:pt x="438" y="55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284" y="106"/>
                    <a:pt x="284" y="106"/>
                    <a:pt x="284" y="10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300" y="90"/>
                    <a:pt x="303" y="85"/>
                    <a:pt x="303" y="80"/>
                  </a:cubicBezTo>
                  <a:cubicBezTo>
                    <a:pt x="303" y="76"/>
                    <a:pt x="301" y="72"/>
                    <a:pt x="297" y="68"/>
                  </a:cubicBezTo>
                  <a:cubicBezTo>
                    <a:pt x="294" y="65"/>
                    <a:pt x="290" y="64"/>
                    <a:pt x="286" y="64"/>
                  </a:cubicBezTo>
                  <a:cubicBezTo>
                    <a:pt x="278" y="64"/>
                    <a:pt x="269" y="70"/>
                    <a:pt x="257" y="81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3"/>
                    <a:pt x="194" y="69"/>
                    <a:pt x="194" y="64"/>
                  </a:cubicBezTo>
                  <a:cubicBezTo>
                    <a:pt x="194" y="60"/>
                    <a:pt x="192" y="56"/>
                    <a:pt x="188" y="53"/>
                  </a:cubicBezTo>
                  <a:cubicBezTo>
                    <a:pt x="184" y="49"/>
                    <a:pt x="180" y="47"/>
                    <a:pt x="175" y="47"/>
                  </a:cubicBezTo>
                  <a:cubicBezTo>
                    <a:pt x="169" y="47"/>
                    <a:pt x="163" y="50"/>
                    <a:pt x="156" y="58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89" y="79"/>
                    <a:pt x="58" y="76"/>
                    <a:pt x="38" y="76"/>
                  </a:cubicBezTo>
                  <a:cubicBezTo>
                    <a:pt x="22" y="76"/>
                    <a:pt x="12" y="78"/>
                    <a:pt x="8" y="81"/>
                  </a:cubicBezTo>
                  <a:cubicBezTo>
                    <a:pt x="4" y="85"/>
                    <a:pt x="2" y="91"/>
                    <a:pt x="0" y="98"/>
                  </a:cubicBezTo>
                  <a:cubicBezTo>
                    <a:pt x="0" y="100"/>
                    <a:pt x="0" y="102"/>
                    <a:pt x="0" y="104"/>
                  </a:cubicBezTo>
                  <a:cubicBezTo>
                    <a:pt x="0" y="109"/>
                    <a:pt x="1" y="112"/>
                    <a:pt x="4" y="115"/>
                  </a:cubicBezTo>
                  <a:cubicBezTo>
                    <a:pt x="7" y="118"/>
                    <a:pt x="21" y="122"/>
                    <a:pt x="45" y="127"/>
                  </a:cubicBezTo>
                  <a:cubicBezTo>
                    <a:pt x="69" y="132"/>
                    <a:pt x="110" y="145"/>
                    <a:pt x="167" y="167"/>
                  </a:cubicBezTo>
                  <a:cubicBezTo>
                    <a:pt x="224" y="188"/>
                    <a:pt x="257" y="203"/>
                    <a:pt x="265" y="211"/>
                  </a:cubicBezTo>
                  <a:cubicBezTo>
                    <a:pt x="267" y="212"/>
                    <a:pt x="268" y="214"/>
                    <a:pt x="268" y="216"/>
                  </a:cubicBezTo>
                  <a:cubicBezTo>
                    <a:pt x="268" y="222"/>
                    <a:pt x="262" y="231"/>
                    <a:pt x="251" y="243"/>
                  </a:cubicBezTo>
                  <a:cubicBezTo>
                    <a:pt x="199" y="296"/>
                    <a:pt x="164" y="337"/>
                    <a:pt x="146" y="364"/>
                  </a:cubicBezTo>
                  <a:cubicBezTo>
                    <a:pt x="146" y="364"/>
                    <a:pt x="145" y="364"/>
                    <a:pt x="145" y="364"/>
                  </a:cubicBezTo>
                  <a:cubicBezTo>
                    <a:pt x="139" y="364"/>
                    <a:pt x="124" y="362"/>
                    <a:pt x="102" y="359"/>
                  </a:cubicBezTo>
                  <a:cubicBezTo>
                    <a:pt x="83" y="356"/>
                    <a:pt x="69" y="354"/>
                    <a:pt x="61" y="354"/>
                  </a:cubicBezTo>
                  <a:cubicBezTo>
                    <a:pt x="58" y="354"/>
                    <a:pt x="56" y="355"/>
                    <a:pt x="55" y="355"/>
                  </a:cubicBezTo>
                  <a:cubicBezTo>
                    <a:pt x="48" y="356"/>
                    <a:pt x="40" y="362"/>
                    <a:pt x="30" y="372"/>
                  </a:cubicBezTo>
                  <a:cubicBezTo>
                    <a:pt x="25" y="377"/>
                    <a:pt x="22" y="381"/>
                    <a:pt x="22" y="385"/>
                  </a:cubicBezTo>
                  <a:cubicBezTo>
                    <a:pt x="26" y="389"/>
                    <a:pt x="43" y="398"/>
                    <a:pt x="71" y="410"/>
                  </a:cubicBezTo>
                  <a:cubicBezTo>
                    <a:pt x="80" y="414"/>
                    <a:pt x="90" y="419"/>
                    <a:pt x="101" y="424"/>
                  </a:cubicBezTo>
                  <a:cubicBezTo>
                    <a:pt x="105" y="425"/>
                    <a:pt x="108" y="427"/>
                    <a:pt x="112" y="428"/>
                  </a:cubicBezTo>
                  <a:cubicBezTo>
                    <a:pt x="497" y="43"/>
                    <a:pt x="497" y="43"/>
                    <a:pt x="497" y="43"/>
                  </a:cubicBezTo>
                  <a:cubicBezTo>
                    <a:pt x="493" y="40"/>
                    <a:pt x="488" y="38"/>
                    <a:pt x="483" y="37"/>
                  </a:cubicBezTo>
                  <a:cubicBezTo>
                    <a:pt x="478" y="36"/>
                    <a:pt x="474" y="35"/>
                    <a:pt x="474" y="35"/>
                  </a:cubicBezTo>
                  <a:cubicBezTo>
                    <a:pt x="474" y="35"/>
                    <a:pt x="477" y="33"/>
                    <a:pt x="483" y="32"/>
                  </a:cubicBezTo>
                  <a:cubicBezTo>
                    <a:pt x="485" y="32"/>
                    <a:pt x="487" y="31"/>
                    <a:pt x="489" y="31"/>
                  </a:cubicBezTo>
                  <a:cubicBezTo>
                    <a:pt x="490" y="31"/>
                    <a:pt x="492" y="31"/>
                    <a:pt x="493" y="31"/>
                  </a:cubicBezTo>
                  <a:cubicBezTo>
                    <a:pt x="496" y="32"/>
                    <a:pt x="500" y="34"/>
                    <a:pt x="504" y="36"/>
                  </a:cubicBezTo>
                  <a:cubicBezTo>
                    <a:pt x="535" y="5"/>
                    <a:pt x="535" y="5"/>
                    <a:pt x="535" y="5"/>
                  </a:cubicBezTo>
                  <a:cubicBezTo>
                    <a:pt x="534" y="4"/>
                    <a:pt x="534" y="3"/>
                    <a:pt x="533" y="3"/>
                  </a:cubicBezTo>
                  <a:cubicBezTo>
                    <a:pt x="533" y="3"/>
                    <a:pt x="533" y="3"/>
                    <a:pt x="533" y="3"/>
                  </a:cubicBezTo>
                  <a:cubicBezTo>
                    <a:pt x="531" y="1"/>
                    <a:pt x="529" y="0"/>
                    <a:pt x="5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3722688" y="687388"/>
              <a:ext cx="215900" cy="85725"/>
            </a:xfrm>
            <a:custGeom>
              <a:avLst/>
              <a:gdLst>
                <a:gd name="T0" fmla="*/ 15 w 30"/>
                <a:gd name="T1" fmla="*/ 0 h 12"/>
                <a:gd name="T2" fmla="*/ 9 w 30"/>
                <a:gd name="T3" fmla="*/ 1 h 12"/>
                <a:gd name="T4" fmla="*/ 0 w 30"/>
                <a:gd name="T5" fmla="*/ 4 h 12"/>
                <a:gd name="T6" fmla="*/ 9 w 30"/>
                <a:gd name="T7" fmla="*/ 6 h 12"/>
                <a:gd name="T8" fmla="*/ 23 w 30"/>
                <a:gd name="T9" fmla="*/ 12 h 12"/>
                <a:gd name="T10" fmla="*/ 30 w 30"/>
                <a:gd name="T11" fmla="*/ 5 h 12"/>
                <a:gd name="T12" fmla="*/ 19 w 30"/>
                <a:gd name="T13" fmla="*/ 0 h 12"/>
                <a:gd name="T14" fmla="*/ 15 w 3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">
                  <a:moveTo>
                    <a:pt x="15" y="0"/>
                  </a:moveTo>
                  <a:cubicBezTo>
                    <a:pt x="13" y="0"/>
                    <a:pt x="11" y="1"/>
                    <a:pt x="9" y="1"/>
                  </a:cubicBezTo>
                  <a:cubicBezTo>
                    <a:pt x="3" y="2"/>
                    <a:pt x="0" y="4"/>
                    <a:pt x="0" y="4"/>
                  </a:cubicBezTo>
                  <a:cubicBezTo>
                    <a:pt x="0" y="4"/>
                    <a:pt x="4" y="5"/>
                    <a:pt x="9" y="6"/>
                  </a:cubicBezTo>
                  <a:cubicBezTo>
                    <a:pt x="14" y="7"/>
                    <a:pt x="19" y="9"/>
                    <a:pt x="23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3"/>
                    <a:pt x="22" y="1"/>
                    <a:pt x="19" y="0"/>
                  </a:cubicBezTo>
                  <a:cubicBezTo>
                    <a:pt x="18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4288" tIns="17144" rIns="34288" bIns="1714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304166" y="3495214"/>
            <a:ext cx="297180" cy="386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719040" y="3647359"/>
            <a:ext cx="1327935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15517" y="3434449"/>
            <a:ext cx="933450" cy="1930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04166" y="2629655"/>
            <a:ext cx="297180" cy="386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9040" y="2781800"/>
            <a:ext cx="1327935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15517" y="2568890"/>
            <a:ext cx="933450" cy="1930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4166" y="1705125"/>
            <a:ext cx="297180" cy="386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19040" y="1857270"/>
            <a:ext cx="1327935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15517" y="1644359"/>
            <a:ext cx="933450" cy="1930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420609" y="2309977"/>
            <a:ext cx="1015211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8" name="Sun 37"/>
          <p:cNvSpPr/>
          <p:nvPr/>
        </p:nvSpPr>
        <p:spPr>
          <a:xfrm>
            <a:off x="1690034" y="1791454"/>
            <a:ext cx="476361" cy="476361"/>
          </a:xfrm>
          <a:prstGeom prst="su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20609" y="3510809"/>
            <a:ext cx="1015211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0" name="Sun 39"/>
          <p:cNvSpPr/>
          <p:nvPr/>
        </p:nvSpPr>
        <p:spPr>
          <a:xfrm>
            <a:off x="1690034" y="2992286"/>
            <a:ext cx="476361" cy="476361"/>
          </a:xfrm>
          <a:prstGeom prst="su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509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 bldLvl="0" animBg="1"/>
      <p:bldP spid="39" grpId="0"/>
      <p:bldP spid="4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2520872" y="1464127"/>
            <a:ext cx="4187681" cy="534626"/>
            <a:chOff x="2855577" y="2033074"/>
            <a:chExt cx="6485661" cy="828001"/>
          </a:xfrm>
        </p:grpSpPr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855577" y="2038513"/>
              <a:ext cx="5853118" cy="779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Box 13"/>
            <p:cNvSpPr txBox="1">
              <a:spLocks noChangeArrowheads="1"/>
            </p:cNvSpPr>
            <p:nvPr/>
          </p:nvSpPr>
          <p:spPr bwMode="auto">
            <a:xfrm>
              <a:off x="4562600" y="2254653"/>
              <a:ext cx="2740917" cy="487794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77" name="Oval 76"/>
            <p:cNvSpPr/>
            <p:nvPr/>
          </p:nvSpPr>
          <p:spPr>
            <a:xfrm>
              <a:off x="8513238" y="2033074"/>
              <a:ext cx="828000" cy="82800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8628463" y="2172238"/>
              <a:ext cx="602368" cy="4877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170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845325" y="1933064"/>
            <a:ext cx="3451784" cy="534626"/>
            <a:chOff x="3358070" y="2759339"/>
            <a:chExt cx="5345942" cy="828000"/>
          </a:xfrm>
        </p:grpSpPr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358070" y="2759339"/>
              <a:ext cx="4916431" cy="7792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1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868347" y="2967588"/>
              <a:ext cx="2787212" cy="48779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2" name="Oval 81"/>
            <p:cNvSpPr/>
            <p:nvPr/>
          </p:nvSpPr>
          <p:spPr>
            <a:xfrm>
              <a:off x="7876012" y="2759339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flipH="1">
              <a:off x="7991238" y="2930476"/>
              <a:ext cx="602368" cy="4877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170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214837" y="2427120"/>
            <a:ext cx="3475516" cy="534626"/>
            <a:chOff x="3930355" y="3524505"/>
            <a:chExt cx="5382696" cy="828000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930355" y="3539901"/>
              <a:ext cx="4778340" cy="756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235870" y="3792276"/>
              <a:ext cx="2943248" cy="32552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7" name="Oval 86"/>
            <p:cNvSpPr/>
            <p:nvPr/>
          </p:nvSpPr>
          <p:spPr>
            <a:xfrm>
              <a:off x="8485051" y="3524505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8600278" y="3679657"/>
              <a:ext cx="602368" cy="4877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170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681487" y="2906606"/>
            <a:ext cx="3541337" cy="651423"/>
            <a:chOff x="4653076" y="4295241"/>
            <a:chExt cx="5484638" cy="1008890"/>
          </a:xfrm>
        </p:grpSpPr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4653076" y="4295241"/>
              <a:ext cx="4927020" cy="10088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5701991" y="4657170"/>
              <a:ext cx="3060628" cy="32552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166975" y="4314980"/>
              <a:ext cx="970739" cy="9707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>
              <a:spLocks noChangeAspect="1"/>
            </p:cNvSpPr>
            <p:nvPr/>
          </p:nvSpPr>
          <p:spPr>
            <a:xfrm flipH="1">
              <a:off x="9320236" y="4558037"/>
              <a:ext cx="658862" cy="4877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1705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98799" y="4002884"/>
            <a:ext cx="6955188" cy="314960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1156594" y="3938355"/>
            <a:ext cx="680526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 bwMode="auto">
          <a:xfrm>
            <a:off x="1222208" y="1161643"/>
            <a:ext cx="2761178" cy="2419134"/>
            <a:chOff x="-115" y="653"/>
            <a:chExt cx="3913" cy="3610"/>
          </a:xfrm>
        </p:grpSpPr>
        <p:grpSp>
          <p:nvGrpSpPr>
            <p:cNvPr id="43" name="Group 15"/>
            <p:cNvGrpSpPr/>
            <p:nvPr/>
          </p:nvGrpSpPr>
          <p:grpSpPr bwMode="auto">
            <a:xfrm>
              <a:off x="-115" y="3057"/>
              <a:ext cx="3913" cy="1206"/>
              <a:chOff x="61" y="3092"/>
              <a:chExt cx="2912" cy="957"/>
            </a:xfrm>
          </p:grpSpPr>
          <p:sp>
            <p:nvSpPr>
              <p:cNvPr id="61" name="Freeform 16"/>
              <p:cNvSpPr/>
              <p:nvPr/>
            </p:nvSpPr>
            <p:spPr bwMode="gray">
              <a:xfrm>
                <a:off x="351" y="3097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"/>
              <p:cNvSpPr/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8"/>
              <p:cNvSpPr/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5"/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9"/>
            <p:cNvGrpSpPr/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8" name="Freeform 20"/>
              <p:cNvSpPr/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1"/>
              <p:cNvSpPr/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2"/>
              <p:cNvSpPr/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4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23"/>
            <p:cNvGrpSpPr/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55" name="Freeform 24"/>
              <p:cNvSpPr/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chemeClr val="accent3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/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/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27"/>
            <p:cNvGrpSpPr/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52" name="Freeform 28"/>
              <p:cNvSpPr/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9"/>
              <p:cNvSpPr/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0"/>
              <p:cNvSpPr/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31"/>
            <p:cNvGrpSpPr/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50" name="Freeform 32"/>
              <p:cNvSpPr/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/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65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2163770" y="2249919"/>
            <a:ext cx="508000" cy="1841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99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2163770" y="1744385"/>
            <a:ext cx="508000" cy="1841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99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2163770" y="3288154"/>
            <a:ext cx="508000" cy="1841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99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2163770" y="2702754"/>
            <a:ext cx="508000" cy="1841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995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71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 bldLvl="0" animBg="1"/>
      <p:bldP spid="33" grpId="0" bldLvl="0" animBg="1"/>
      <p:bldP spid="41" grpId="0" bldLvl="0" animBg="1"/>
      <p:bldP spid="4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418386" y="1199673"/>
            <a:ext cx="1585717" cy="2195066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2695851" y="1911458"/>
            <a:ext cx="211222" cy="211222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4655854" y="2845159"/>
            <a:ext cx="110582" cy="433381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4655854" y="2229075"/>
            <a:ext cx="110582" cy="433381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4655854" y="1550265"/>
            <a:ext cx="110582" cy="433381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3133287" y="1758334"/>
            <a:ext cx="152257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3133086" y="1957461"/>
            <a:ext cx="1522784" cy="489001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3133287" y="2173454"/>
            <a:ext cx="1522578" cy="895369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4879460" y="1555153"/>
            <a:ext cx="154415" cy="395196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4856877" y="2209156"/>
            <a:ext cx="199612" cy="428535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/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4903329" y="2941255"/>
            <a:ext cx="106665" cy="272991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5981623" y="2924701"/>
            <a:ext cx="2043099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81623" y="1572746"/>
            <a:ext cx="2043099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81623" y="2248723"/>
            <a:ext cx="2043100" cy="2101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Text Placeholder 3"/>
          <p:cNvSpPr txBox="1"/>
          <p:nvPr/>
        </p:nvSpPr>
        <p:spPr>
          <a:xfrm>
            <a:off x="5104122" y="1508861"/>
            <a:ext cx="650875" cy="47244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56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/>
          <p:nvPr/>
        </p:nvSpPr>
        <p:spPr>
          <a:xfrm>
            <a:off x="5122635" y="2170501"/>
            <a:ext cx="650875" cy="47244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56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/>
          <p:nvPr/>
        </p:nvSpPr>
        <p:spPr>
          <a:xfrm>
            <a:off x="5078535" y="2832919"/>
            <a:ext cx="650875" cy="47244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56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/>
          <p:nvPr/>
        </p:nvSpPr>
        <p:spPr>
          <a:xfrm>
            <a:off x="2084663" y="3724329"/>
            <a:ext cx="889000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13" name="Text Placeholder 3"/>
          <p:cNvSpPr txBox="1"/>
          <p:nvPr/>
        </p:nvSpPr>
        <p:spPr>
          <a:xfrm>
            <a:off x="2084678" y="3902189"/>
            <a:ext cx="1438955" cy="42037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14" name="Text Placeholder 3"/>
          <p:cNvSpPr txBox="1"/>
          <p:nvPr/>
        </p:nvSpPr>
        <p:spPr>
          <a:xfrm>
            <a:off x="1685143" y="3942661"/>
            <a:ext cx="322580" cy="3505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2275" b="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/>
          <p:nvPr/>
        </p:nvSpPr>
        <p:spPr>
          <a:xfrm>
            <a:off x="4151644" y="3724329"/>
            <a:ext cx="889000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16" name="Text Placeholder 3"/>
          <p:cNvSpPr txBox="1"/>
          <p:nvPr/>
        </p:nvSpPr>
        <p:spPr>
          <a:xfrm>
            <a:off x="4151652" y="3902189"/>
            <a:ext cx="1438955" cy="42037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17" name="Text Placeholder 3"/>
          <p:cNvSpPr txBox="1"/>
          <p:nvPr/>
        </p:nvSpPr>
        <p:spPr>
          <a:xfrm>
            <a:off x="3694036" y="3942661"/>
            <a:ext cx="322580" cy="3505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2275" b="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/>
          <p:nvPr/>
        </p:nvSpPr>
        <p:spPr>
          <a:xfrm>
            <a:off x="6207551" y="3724329"/>
            <a:ext cx="889000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19" name="Text Placeholder 3"/>
          <p:cNvSpPr txBox="1"/>
          <p:nvPr/>
        </p:nvSpPr>
        <p:spPr>
          <a:xfrm>
            <a:off x="6207558" y="3902189"/>
            <a:ext cx="1438955" cy="42037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0" name="Text Placeholder 3"/>
          <p:cNvSpPr txBox="1"/>
          <p:nvPr/>
        </p:nvSpPr>
        <p:spPr>
          <a:xfrm>
            <a:off x="5757292" y="3942661"/>
            <a:ext cx="322580" cy="3505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2275" b="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511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4807787" y="1267295"/>
            <a:ext cx="2993195" cy="3147605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2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183836" y="1545275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180334" y="1733400"/>
            <a:ext cx="3374057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nut 65"/>
          <p:cNvSpPr/>
          <p:nvPr/>
        </p:nvSpPr>
        <p:spPr>
          <a:xfrm>
            <a:off x="1242946" y="2538932"/>
            <a:ext cx="515196" cy="515196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389262" y="2679335"/>
            <a:ext cx="222562" cy="23439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369101" y="3763881"/>
            <a:ext cx="252666" cy="204284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3317228" y="3762088"/>
            <a:ext cx="168804" cy="24729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3310023" y="2688475"/>
            <a:ext cx="178480" cy="216111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3144033" y="3617716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239092" y="3617823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3139976" y="2538932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771055" y="2757957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771055" y="256650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689636" y="2757957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689636" y="256650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771055" y="3843074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71055" y="363983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689636" y="3843074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689636" y="363983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205173" y="306145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205173" y="414486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099794" y="306145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095436" y="414486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63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774" y="1110967"/>
            <a:ext cx="2685277" cy="2607557"/>
          </a:xfrm>
          <a:prstGeom prst="rect">
            <a:avLst/>
          </a:prstGeom>
        </p:spPr>
      </p:pic>
      <p:pic>
        <p:nvPicPr>
          <p:cNvPr id="18" name="PA_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48" y="1657550"/>
            <a:ext cx="633040" cy="411596"/>
          </a:xfrm>
          <a:prstGeom prst="rect">
            <a:avLst/>
          </a:prstGeom>
        </p:spPr>
      </p:pic>
      <p:cxnSp>
        <p:nvCxnSpPr>
          <p:cNvPr id="19" name="PA_直接连接符 12"/>
          <p:cNvCxnSpPr/>
          <p:nvPr>
            <p:custDataLst>
              <p:tags r:id="rId3"/>
            </p:custDataLst>
          </p:nvPr>
        </p:nvCxnSpPr>
        <p:spPr>
          <a:xfrm>
            <a:off x="1904087" y="450"/>
            <a:ext cx="0" cy="1181101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904087" y="3858076"/>
            <a:ext cx="0" cy="1285874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342112" y="1886411"/>
            <a:ext cx="1123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隶书" panose="02010509060101010101" charset="-122"/>
                <a:ea typeface="隶书" panose="02010509060101010101" charset="-122"/>
              </a:rPr>
              <a:t>叁</a:t>
            </a:r>
          </a:p>
        </p:txBody>
      </p:sp>
      <p:sp>
        <p:nvSpPr>
          <p:cNvPr id="22" name="PA_半闭框 7"/>
          <p:cNvSpPr/>
          <p:nvPr>
            <p:custDataLst>
              <p:tags r:id="rId4"/>
            </p:custDataLst>
          </p:nvPr>
        </p:nvSpPr>
        <p:spPr>
          <a:xfrm>
            <a:off x="3199051" y="1897049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PA_半闭框 7"/>
          <p:cNvSpPr/>
          <p:nvPr>
            <p:custDataLst>
              <p:tags r:id="rId5"/>
            </p:custDataLst>
          </p:nvPr>
        </p:nvSpPr>
        <p:spPr>
          <a:xfrm flipH="1" flipV="1">
            <a:off x="7171733" y="2752080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545" y="1948815"/>
            <a:ext cx="5060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269163" y="2488205"/>
            <a:ext cx="4064685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国的烹饪，不仅技术精湛，而且有讲究菜肴美感的传统，注意食物的色、香、味、形、器的协调一致。对菜肴美感的表现是多方面的，达到色、香、味、形、美的和谐统一，给人以精神和物质高度统一的特殊享受。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8446" y="3267951"/>
            <a:ext cx="2205821" cy="187599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10210" r="17021" b="40402"/>
          <a:stretch>
            <a:fillRect/>
          </a:stretch>
        </p:blipFill>
        <p:spPr>
          <a:xfrm>
            <a:off x="7595290" y="180580"/>
            <a:ext cx="1420410" cy="154392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223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49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49"/>
                            </p:stCondLst>
                            <p:childTnLst>
                              <p:par>
                                <p:cTn id="5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33" grpId="0" bldLvl="0" animBg="1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079568" y="2139360"/>
            <a:ext cx="1281065" cy="1104367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79568" y="972509"/>
            <a:ext cx="1281065" cy="1104367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87235" y="2171009"/>
            <a:ext cx="1281065" cy="1104367"/>
            <a:chOff x="9419857" y="3183444"/>
            <a:chExt cx="1708274" cy="1472651"/>
          </a:xfrm>
        </p:grpSpPr>
        <p:sp>
          <p:nvSpPr>
            <p:cNvPr id="2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71901" y="2171009"/>
            <a:ext cx="1281065" cy="1104367"/>
            <a:chOff x="7532538" y="3183444"/>
            <a:chExt cx="1708274" cy="1472651"/>
          </a:xfrm>
        </p:grpSpPr>
        <p:sp>
          <p:nvSpPr>
            <p:cNvPr id="3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383651" y="3506419"/>
            <a:ext cx="337345" cy="24034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3297678" y="3506419"/>
            <a:ext cx="337345" cy="24034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5211706" y="3506419"/>
            <a:ext cx="337345" cy="24034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7125734" y="3506419"/>
            <a:ext cx="337345" cy="24034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01356" y="3778412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10911" y="3778412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20465" y="3778412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30020" y="3778412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7732" y="2121887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77732" y="2334206"/>
            <a:ext cx="3974803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244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22" grpId="0" bldLvl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3390108" y="1864266"/>
            <a:ext cx="709154" cy="709154"/>
            <a:chOff x="2485261" y="1052590"/>
            <a:chExt cx="604874" cy="604874"/>
          </a:xfrm>
        </p:grpSpPr>
        <p:grpSp>
          <p:nvGrpSpPr>
            <p:cNvPr id="2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70562" tIns="35281" rIns="70562" bIns="35281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545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70562" tIns="35281" rIns="70562" bIns="35281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545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387590" y="2218821"/>
            <a:ext cx="100040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230053" y="1795467"/>
            <a:ext cx="846756" cy="846756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259946" y="1696913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259946" y="2122702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259946" y="2541135"/>
            <a:ext cx="1127627" cy="21664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984533" y="3219210"/>
            <a:ext cx="709154" cy="709154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984533" y="1869643"/>
            <a:ext cx="709154" cy="709154"/>
            <a:chOff x="4514393" y="1491454"/>
            <a:chExt cx="918966" cy="918966"/>
          </a:xfrm>
        </p:grpSpPr>
        <p:sp>
          <p:nvSpPr>
            <p:cNvPr id="35" name="Freeform 7"/>
            <p:cNvSpPr/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2387590" y="3550577"/>
            <a:ext cx="1000401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2230053" y="3127221"/>
            <a:ext cx="846756" cy="846756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259946" y="3028667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259946" y="3454457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259946" y="3872892"/>
            <a:ext cx="1127627" cy="21664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3387991" y="3203034"/>
            <a:ext cx="709154" cy="709154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0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70562" tIns="35281" rIns="70562" bIns="3528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5685618" y="2218673"/>
            <a:ext cx="1000401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6028053" y="1795318"/>
            <a:ext cx="846756" cy="846756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6711986" y="1696768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6711986" y="2122557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6711986" y="2540991"/>
            <a:ext cx="1137177" cy="21678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5685618" y="3565052"/>
            <a:ext cx="1000401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6028053" y="3141696"/>
            <a:ext cx="846756" cy="846756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4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6711986" y="3043146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6711986" y="3468935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6711986" y="3887371"/>
            <a:ext cx="1137177" cy="21678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5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3671482" y="1915385"/>
            <a:ext cx="1801082" cy="184012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70562" tIns="35281" rIns="70562" bIns="35281" numCol="1" anchor="t" anchorCtr="0" compatLnSpc="1"/>
          <a:lstStyle/>
          <a:p>
            <a:pPr>
              <a:lnSpc>
                <a:spcPct val="120000"/>
              </a:lnSpc>
            </a:pPr>
            <a:endParaRPr lang="en-US" sz="154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166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71" grpId="0" bldLvl="0" animBg="1"/>
      <p:bldP spid="72" grpId="0" bldLvl="0" animBg="1"/>
      <p:bldP spid="73" grpId="0" bldLvl="0" animBg="1"/>
      <p:bldP spid="82" grpId="0" bldLvl="0" animBg="1"/>
      <p:bldP spid="83" grpId="0" bldLvl="0" animBg="1"/>
      <p:bldP spid="84" grpId="0" bldLvl="0" animBg="1"/>
      <p:bldP spid="90" grpId="0" bldLvl="0" animBg="1"/>
      <p:bldP spid="91" grpId="0" bldLvl="0" animBg="1"/>
      <p:bldP spid="92" grpId="0" bldLvl="0" animBg="1"/>
      <p:bldP spid="9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cxnSp>
        <p:nvCxnSpPr>
          <p:cNvPr id="2" name="Straight Connector 6"/>
          <p:cNvCxnSpPr/>
          <p:nvPr/>
        </p:nvCxnSpPr>
        <p:spPr>
          <a:xfrm flipV="1">
            <a:off x="5205758" y="2538461"/>
            <a:ext cx="0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05758" y="2543175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968127" y="2538461"/>
            <a:ext cx="5845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607807" y="2543175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22768" y="3526873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372969" y="3526873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9263" y="3171807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7026" y="3344074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1306" y="3143451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39072" y="3315720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27506" y="1770103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98403" y="2080453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81135" y="2252721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91127" y="2071445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8891" y="2243713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77928" y="1932385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2825105" y="4076815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590267" y="4073479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2715337" y="1687108"/>
            <a:ext cx="357404" cy="3419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6212329" y="1698213"/>
            <a:ext cx="293664" cy="323115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7129060" y="2770986"/>
            <a:ext cx="329355" cy="360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4358631" y="1350432"/>
            <a:ext cx="431376" cy="3876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1833293" y="2745658"/>
            <a:ext cx="332464" cy="3658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193198" y="2335724"/>
            <a:ext cx="758363" cy="2826958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653084" y="3022859"/>
            <a:ext cx="864097" cy="1570956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689564" y="3749204"/>
            <a:ext cx="723401" cy="828080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648669" y="3019892"/>
            <a:ext cx="864521" cy="1570956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749706" y="3749204"/>
            <a:ext cx="723824" cy="828080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463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358239" y="1036030"/>
            <a:ext cx="4787182" cy="3028402"/>
            <a:chOff x="4280204" y="1234493"/>
            <a:chExt cx="7161658" cy="4530511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10%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995" dirty="0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412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1122" tIns="30561" rIns="61122" bIns="30561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995" ker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63184" y="1800057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59064" y="1894026"/>
            <a:ext cx="724535" cy="5257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4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63185" y="2449205"/>
            <a:ext cx="2187562" cy="630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779477" y="1964254"/>
            <a:ext cx="1471270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63185" y="3324985"/>
            <a:ext cx="2187562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75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3774" y="1110967"/>
            <a:ext cx="2685277" cy="2607557"/>
          </a:xfrm>
          <a:prstGeom prst="rect">
            <a:avLst/>
          </a:prstGeom>
        </p:spPr>
      </p:pic>
      <p:pic>
        <p:nvPicPr>
          <p:cNvPr id="18" name="PA_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48" y="1657550"/>
            <a:ext cx="633040" cy="411596"/>
          </a:xfrm>
          <a:prstGeom prst="rect">
            <a:avLst/>
          </a:prstGeom>
        </p:spPr>
      </p:pic>
      <p:cxnSp>
        <p:nvCxnSpPr>
          <p:cNvPr id="19" name="PA_直接连接符 12"/>
          <p:cNvCxnSpPr/>
          <p:nvPr>
            <p:custDataLst>
              <p:tags r:id="rId3"/>
            </p:custDataLst>
          </p:nvPr>
        </p:nvCxnSpPr>
        <p:spPr>
          <a:xfrm>
            <a:off x="1904087" y="450"/>
            <a:ext cx="0" cy="1181101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904087" y="3858076"/>
            <a:ext cx="0" cy="1285874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342112" y="1886411"/>
            <a:ext cx="1123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隶书" panose="02010509060101010101" charset="-122"/>
                <a:ea typeface="隶书" panose="02010509060101010101" charset="-122"/>
              </a:rPr>
              <a:t>肆</a:t>
            </a:r>
          </a:p>
        </p:txBody>
      </p:sp>
      <p:sp>
        <p:nvSpPr>
          <p:cNvPr id="22" name="PA_半闭框 7"/>
          <p:cNvSpPr/>
          <p:nvPr>
            <p:custDataLst>
              <p:tags r:id="rId4"/>
            </p:custDataLst>
          </p:nvPr>
        </p:nvSpPr>
        <p:spPr>
          <a:xfrm>
            <a:off x="3199051" y="1897049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PA_半闭框 7"/>
          <p:cNvSpPr/>
          <p:nvPr>
            <p:custDataLst>
              <p:tags r:id="rId5"/>
            </p:custDataLst>
          </p:nvPr>
        </p:nvSpPr>
        <p:spPr>
          <a:xfrm flipH="1" flipV="1">
            <a:off x="7171733" y="2752080"/>
            <a:ext cx="232227" cy="232227"/>
          </a:xfrm>
          <a:prstGeom prst="halfFrame">
            <a:avLst>
              <a:gd name="adj1" fmla="val 5860"/>
              <a:gd name="adj2" fmla="val 5860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545" y="1948815"/>
            <a:ext cx="5060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269163" y="2488205"/>
            <a:ext cx="4064685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国的烹饪，不仅技术精湛，而且有讲究菜肴美感的传统，注意食物的色、香、味、形、器的协调一致。对菜肴美感的表现是多方面的，达到色、香、味、形、美的和谐统一，给人以精神和物质高度统一的特殊享受。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8446" y="3267951"/>
            <a:ext cx="2205821" cy="187599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8" t="10210" r="17021" b="40402"/>
          <a:stretch>
            <a:fillRect/>
          </a:stretch>
        </p:blipFill>
        <p:spPr>
          <a:xfrm>
            <a:off x="7595290" y="180580"/>
            <a:ext cx="1420410" cy="154392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442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49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49"/>
                            </p:stCondLst>
                            <p:childTnLst>
                              <p:par>
                                <p:cTn id="5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33" grpId="0" bldLvl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2796534" y="1774789"/>
            <a:ext cx="1498890" cy="2271043"/>
            <a:chOff x="2963863" y="2008188"/>
            <a:chExt cx="1770063" cy="2838450"/>
          </a:xfrm>
        </p:grpSpPr>
        <p:sp>
          <p:nvSpPr>
            <p:cNvPr id="53" name="Freeform 41"/>
            <p:cNvSpPr/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25717" y="1818214"/>
            <a:ext cx="1457482" cy="2208306"/>
            <a:chOff x="5384801" y="2008188"/>
            <a:chExt cx="1768475" cy="2838450"/>
          </a:xfrm>
        </p:grpSpPr>
        <p:sp>
          <p:nvSpPr>
            <p:cNvPr id="33" name="Freeform 23"/>
            <p:cNvSpPr/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21267" y="1504681"/>
            <a:ext cx="1737199" cy="2632119"/>
            <a:chOff x="7458076" y="2008188"/>
            <a:chExt cx="1768475" cy="2838450"/>
          </a:xfrm>
        </p:grpSpPr>
        <p:sp>
          <p:nvSpPr>
            <p:cNvPr id="13" name="Freeform 5"/>
            <p:cNvSpPr/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25713" tIns="12856" rIns="25713" bIns="128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25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7308147" y="1621483"/>
            <a:ext cx="616549" cy="6171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7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/>
          <p:nvPr/>
        </p:nvSpPr>
        <p:spPr>
          <a:xfrm>
            <a:off x="6231344" y="1563148"/>
            <a:ext cx="946923" cy="1536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995" b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b="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4775338" y="1830812"/>
            <a:ext cx="2402928" cy="4203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75" name="Rounded Rectangle 12"/>
          <p:cNvSpPr/>
          <p:nvPr/>
        </p:nvSpPr>
        <p:spPr>
          <a:xfrm>
            <a:off x="7308147" y="2501838"/>
            <a:ext cx="616549" cy="6171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7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6231344" y="2443503"/>
            <a:ext cx="946923" cy="1536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995" b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b="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4775338" y="2711167"/>
            <a:ext cx="2402928" cy="4203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78" name="Rounded Rectangle 15"/>
          <p:cNvSpPr/>
          <p:nvPr/>
        </p:nvSpPr>
        <p:spPr>
          <a:xfrm>
            <a:off x="7308147" y="3438628"/>
            <a:ext cx="616549" cy="6171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675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6231344" y="3380293"/>
            <a:ext cx="946923" cy="1536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995" b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b="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4775338" y="3647957"/>
            <a:ext cx="2402928" cy="420370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81" name="Text Placeholder 7"/>
          <p:cNvSpPr txBox="1"/>
          <p:nvPr/>
        </p:nvSpPr>
        <p:spPr>
          <a:xfrm>
            <a:off x="7429963" y="1732085"/>
            <a:ext cx="372918" cy="388823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28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2" name="Text Placeholder 7"/>
          <p:cNvSpPr txBox="1"/>
          <p:nvPr/>
        </p:nvSpPr>
        <p:spPr>
          <a:xfrm>
            <a:off x="7429963" y="2622194"/>
            <a:ext cx="372918" cy="388823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28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3" name="Text Placeholder 7"/>
          <p:cNvSpPr txBox="1"/>
          <p:nvPr/>
        </p:nvSpPr>
        <p:spPr>
          <a:xfrm>
            <a:off x="7429963" y="3553828"/>
            <a:ext cx="372918" cy="388823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28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125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ldLvl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ldLvl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ldLvl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7694428" y="3020329"/>
            <a:ext cx="333438" cy="25043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5444803" y="2959526"/>
            <a:ext cx="296230" cy="311972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3209487" y="2959526"/>
            <a:ext cx="281919" cy="287644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6575049" y="2998165"/>
            <a:ext cx="290505" cy="249005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4325423" y="2914881"/>
            <a:ext cx="285363" cy="332289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87035" y="3323793"/>
            <a:ext cx="860961" cy="82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94743" y="3323793"/>
            <a:ext cx="860961" cy="82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23553" y="3323793"/>
            <a:ext cx="860961" cy="82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31263" y="3323793"/>
            <a:ext cx="860961" cy="82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60507" y="3323793"/>
            <a:ext cx="860961" cy="827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4241" y="1479180"/>
            <a:ext cx="2873892" cy="2449023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47161" y="3744336"/>
              <a:ext cx="1060143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SUCCESS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94608" y="3736315"/>
              <a:ext cx="630836" cy="4022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22218" y="2707379"/>
              <a:ext cx="630836" cy="4022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15%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83958" y="3338633"/>
              <a:ext cx="630836" cy="4022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15%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82983" y="4257790"/>
              <a:ext cx="630836" cy="4022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43688" y="4885903"/>
              <a:ext cx="630836" cy="4022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129280" y="1485392"/>
            <a:ext cx="110744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zh-CN" altLang="en-US" sz="995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129199" y="1733818"/>
            <a:ext cx="5220708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129199" y="2363483"/>
            <a:ext cx="5220708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175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35858" y="1682826"/>
            <a:ext cx="6072282" cy="975122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05875" tIns="205875" rIns="205875" bIns="205875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0708" tIns="261691" rIns="90708" bIns="261691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05875" tIns="205875" rIns="205875" bIns="205875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0708" tIns="140974" rIns="90708" bIns="140974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05875" tIns="205875" rIns="205875" bIns="205875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05875" tIns="205875" rIns="205875" bIns="205875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0708" tIns="261691" rIns="90708" bIns="261691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2406" tIns="12406" rIns="12406" bIns="12406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58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299833" y="2985401"/>
            <a:ext cx="1447172" cy="511431"/>
            <a:chOff x="520106" y="2243168"/>
            <a:chExt cx="2513428" cy="785300"/>
          </a:xfrm>
        </p:grpSpPr>
        <p:sp>
          <p:nvSpPr>
            <p:cNvPr id="38" name="TextBox 37"/>
            <p:cNvSpPr txBox="1"/>
            <p:nvPr/>
          </p:nvSpPr>
          <p:spPr>
            <a:xfrm>
              <a:off x="1004818" y="2243168"/>
              <a:ext cx="1544002" cy="2827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8362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187969" y="3595707"/>
            <a:ext cx="676806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6396993" y="2985399"/>
            <a:ext cx="1447172" cy="511430"/>
            <a:chOff x="520106" y="2243168"/>
            <a:chExt cx="2513428" cy="785301"/>
          </a:xfrm>
        </p:grpSpPr>
        <p:sp>
          <p:nvSpPr>
            <p:cNvPr id="52" name="TextBox 51"/>
            <p:cNvSpPr txBox="1"/>
            <p:nvPr/>
          </p:nvSpPr>
          <p:spPr>
            <a:xfrm>
              <a:off x="1004818" y="2243168"/>
              <a:ext cx="154400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8"/>
              <a:ext cx="2513428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697938" y="2985399"/>
            <a:ext cx="1447172" cy="511430"/>
            <a:chOff x="520106" y="2243168"/>
            <a:chExt cx="2513428" cy="785301"/>
          </a:xfrm>
        </p:grpSpPr>
        <p:sp>
          <p:nvSpPr>
            <p:cNvPr id="55" name="TextBox 54"/>
            <p:cNvSpPr txBox="1"/>
            <p:nvPr/>
          </p:nvSpPr>
          <p:spPr>
            <a:xfrm>
              <a:off x="1004818" y="2243168"/>
              <a:ext cx="154400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8"/>
              <a:ext cx="2513428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998886" y="2985399"/>
            <a:ext cx="1447172" cy="511430"/>
            <a:chOff x="520106" y="2243168"/>
            <a:chExt cx="2513428" cy="785301"/>
          </a:xfrm>
        </p:grpSpPr>
        <p:sp>
          <p:nvSpPr>
            <p:cNvPr id="58" name="TextBox 57"/>
            <p:cNvSpPr txBox="1"/>
            <p:nvPr/>
          </p:nvSpPr>
          <p:spPr>
            <a:xfrm>
              <a:off x="1004818" y="2243168"/>
              <a:ext cx="1544002" cy="282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8"/>
              <a:ext cx="2513428" cy="4836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217379" y="3721588"/>
            <a:ext cx="6709245" cy="210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162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sp>
        <p:nvSpPr>
          <p:cNvPr id="2" name="Text Placeholder 6"/>
          <p:cNvSpPr txBox="1"/>
          <p:nvPr/>
        </p:nvSpPr>
        <p:spPr>
          <a:xfrm>
            <a:off x="1102356" y="1200774"/>
            <a:ext cx="7000695" cy="2101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" name="Down Arrow 15"/>
          <p:cNvSpPr/>
          <p:nvPr/>
        </p:nvSpPr>
        <p:spPr>
          <a:xfrm>
            <a:off x="1146479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87"/>
          <p:cNvSpPr/>
          <p:nvPr/>
        </p:nvSpPr>
        <p:spPr>
          <a:xfrm>
            <a:off x="1146479" y="1874218"/>
            <a:ext cx="1086448" cy="682706"/>
          </a:xfrm>
          <a:prstGeom prst="rect">
            <a:avLst/>
          </a:prstGeom>
          <a:solidFill>
            <a:schemeClr val="accent1">
              <a:lumMod val="75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 txBox="1"/>
          <p:nvPr/>
        </p:nvSpPr>
        <p:spPr>
          <a:xfrm>
            <a:off x="1265306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8" name="Text Placeholder 4"/>
          <p:cNvSpPr txBox="1"/>
          <p:nvPr/>
        </p:nvSpPr>
        <p:spPr>
          <a:xfrm>
            <a:off x="1287914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9" name="Text Placeholder 6"/>
          <p:cNvSpPr txBox="1"/>
          <p:nvPr/>
        </p:nvSpPr>
        <p:spPr>
          <a:xfrm>
            <a:off x="1202095" y="2861820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0" name="Down Arrow 91"/>
          <p:cNvSpPr/>
          <p:nvPr/>
        </p:nvSpPr>
        <p:spPr>
          <a:xfrm>
            <a:off x="2312597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92"/>
          <p:cNvSpPr/>
          <p:nvPr/>
        </p:nvSpPr>
        <p:spPr>
          <a:xfrm>
            <a:off x="2312597" y="1874218"/>
            <a:ext cx="1086448" cy="682706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 Placeholder 4"/>
          <p:cNvSpPr txBox="1"/>
          <p:nvPr/>
        </p:nvSpPr>
        <p:spPr>
          <a:xfrm>
            <a:off x="2431425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3" name="Text Placeholder 4"/>
          <p:cNvSpPr txBox="1"/>
          <p:nvPr/>
        </p:nvSpPr>
        <p:spPr>
          <a:xfrm>
            <a:off x="2454031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14" name="Text Placeholder 6"/>
          <p:cNvSpPr txBox="1"/>
          <p:nvPr/>
        </p:nvSpPr>
        <p:spPr>
          <a:xfrm>
            <a:off x="2368212" y="2861820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5" name="Down Arrow 96"/>
          <p:cNvSpPr/>
          <p:nvPr/>
        </p:nvSpPr>
        <p:spPr>
          <a:xfrm>
            <a:off x="3473135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97"/>
          <p:cNvSpPr/>
          <p:nvPr/>
        </p:nvSpPr>
        <p:spPr>
          <a:xfrm>
            <a:off x="3473135" y="1874218"/>
            <a:ext cx="1086448" cy="682706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4"/>
          <p:cNvSpPr txBox="1"/>
          <p:nvPr/>
        </p:nvSpPr>
        <p:spPr>
          <a:xfrm>
            <a:off x="3591963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18" name="Text Placeholder 4"/>
          <p:cNvSpPr txBox="1"/>
          <p:nvPr/>
        </p:nvSpPr>
        <p:spPr>
          <a:xfrm>
            <a:off x="3614569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19" name="Text Placeholder 6"/>
          <p:cNvSpPr txBox="1"/>
          <p:nvPr/>
        </p:nvSpPr>
        <p:spPr>
          <a:xfrm>
            <a:off x="3528750" y="2861820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Down Arrow 101"/>
          <p:cNvSpPr/>
          <p:nvPr/>
        </p:nvSpPr>
        <p:spPr>
          <a:xfrm>
            <a:off x="4644832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102"/>
          <p:cNvSpPr/>
          <p:nvPr/>
        </p:nvSpPr>
        <p:spPr>
          <a:xfrm>
            <a:off x="4644832" y="1874218"/>
            <a:ext cx="1086448" cy="682706"/>
          </a:xfrm>
          <a:prstGeom prst="rect">
            <a:avLst/>
          </a:prstGeom>
          <a:solidFill>
            <a:schemeClr val="accent4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4"/>
          <p:cNvSpPr txBox="1"/>
          <p:nvPr/>
        </p:nvSpPr>
        <p:spPr>
          <a:xfrm>
            <a:off x="4763660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3" name="Text Placeholder 4"/>
          <p:cNvSpPr txBox="1"/>
          <p:nvPr/>
        </p:nvSpPr>
        <p:spPr>
          <a:xfrm>
            <a:off x="4786266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24" name="Text Placeholder 6"/>
          <p:cNvSpPr txBox="1"/>
          <p:nvPr/>
        </p:nvSpPr>
        <p:spPr>
          <a:xfrm>
            <a:off x="4700447" y="2861820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5" name="Down Arrow 106"/>
          <p:cNvSpPr/>
          <p:nvPr/>
        </p:nvSpPr>
        <p:spPr>
          <a:xfrm>
            <a:off x="5816529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107"/>
          <p:cNvSpPr/>
          <p:nvPr/>
        </p:nvSpPr>
        <p:spPr>
          <a:xfrm>
            <a:off x="5816529" y="1874218"/>
            <a:ext cx="1086448" cy="682706"/>
          </a:xfrm>
          <a:prstGeom prst="rect">
            <a:avLst/>
          </a:prstGeom>
          <a:solidFill>
            <a:schemeClr val="accent5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5935358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14%</a:t>
            </a:r>
          </a:p>
        </p:txBody>
      </p:sp>
      <p:sp>
        <p:nvSpPr>
          <p:cNvPr id="28" name="Text Placeholder 4"/>
          <p:cNvSpPr txBox="1"/>
          <p:nvPr/>
        </p:nvSpPr>
        <p:spPr>
          <a:xfrm>
            <a:off x="5957963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29" name="Text Placeholder 6"/>
          <p:cNvSpPr txBox="1"/>
          <p:nvPr/>
        </p:nvSpPr>
        <p:spPr>
          <a:xfrm>
            <a:off x="5872144" y="2861820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0" name="Down Arrow 111"/>
          <p:cNvSpPr/>
          <p:nvPr/>
        </p:nvSpPr>
        <p:spPr>
          <a:xfrm>
            <a:off x="6993806" y="1874883"/>
            <a:ext cx="1086448" cy="2369308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112"/>
          <p:cNvSpPr/>
          <p:nvPr/>
        </p:nvSpPr>
        <p:spPr>
          <a:xfrm>
            <a:off x="6993806" y="1874218"/>
            <a:ext cx="1086448" cy="682706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67" tIns="14883" rIns="29767" bIns="14883" rtlCol="0" anchor="ctr"/>
          <a:lstStyle/>
          <a:p>
            <a:pPr algn="ctr">
              <a:lnSpc>
                <a:spcPct val="120000"/>
              </a:lnSpc>
            </a:pPr>
            <a:endParaRPr 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4"/>
          <p:cNvSpPr txBox="1"/>
          <p:nvPr/>
        </p:nvSpPr>
        <p:spPr>
          <a:xfrm>
            <a:off x="7112633" y="2054381"/>
            <a:ext cx="862001" cy="367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9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23%</a:t>
            </a:r>
          </a:p>
        </p:txBody>
      </p:sp>
      <p:sp>
        <p:nvSpPr>
          <p:cNvPr id="33" name="Text Placeholder 4"/>
          <p:cNvSpPr txBox="1"/>
          <p:nvPr/>
        </p:nvSpPr>
        <p:spPr>
          <a:xfrm>
            <a:off x="7135241" y="2646851"/>
            <a:ext cx="822261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34" name="Text Placeholder 6"/>
          <p:cNvSpPr txBox="1"/>
          <p:nvPr/>
        </p:nvSpPr>
        <p:spPr>
          <a:xfrm>
            <a:off x="7049421" y="2861821"/>
            <a:ext cx="983463" cy="4203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380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 bldLvl="0" animBg="1"/>
      <p:bldP spid="5" grpId="0"/>
      <p:bldP spid="8" grpId="0"/>
      <p:bldP spid="9" grpId="0"/>
      <p:bldP spid="10" grpId="0" bldLvl="0" animBg="1"/>
      <p:bldP spid="11" grpId="0" bldLvl="0" animBg="1"/>
      <p:bldP spid="12" grpId="0"/>
      <p:bldP spid="13" grpId="0"/>
      <p:bldP spid="14" grpId="0"/>
      <p:bldP spid="15" grpId="0" bldLvl="0" animBg="1"/>
      <p:bldP spid="16" grpId="0" bldLvl="0" animBg="1"/>
      <p:bldP spid="17" grpId="0"/>
      <p:bldP spid="18" grpId="0"/>
      <p:bldP spid="19" grpId="0"/>
      <p:bldP spid="20" grpId="0" bldLvl="0" animBg="1"/>
      <p:bldP spid="21" grpId="0" bldLvl="0" animBg="1"/>
      <p:bldP spid="22" grpId="0"/>
      <p:bldP spid="23" grpId="0"/>
      <p:bldP spid="24" grpId="0"/>
      <p:bldP spid="25" grpId="0" bldLvl="0" animBg="1"/>
      <p:bldP spid="26" grpId="0" bldLvl="0" animBg="1"/>
      <p:bldP spid="27" grpId="0"/>
      <p:bldP spid="28" grpId="0"/>
      <p:bldP spid="29" grpId="0"/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 userDrawn="1"/>
        </p:nvSpPr>
        <p:spPr>
          <a:xfrm>
            <a:off x="0" y="304800"/>
            <a:ext cx="546100" cy="3175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546100" y="278884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51560" y="1620611"/>
            <a:ext cx="2713680" cy="2713680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/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/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57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/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57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/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/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57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5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5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文字内容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5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5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文字内容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031274" y="1966636"/>
            <a:ext cx="1076938" cy="184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4031274" y="2795807"/>
            <a:ext cx="451401" cy="430613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6163200" y="2787099"/>
            <a:ext cx="295344" cy="448028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57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31274" y="2155212"/>
            <a:ext cx="4099095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9135" y="2919190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42%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20914" y="2919190"/>
            <a:ext cx="254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58%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031274" y="3659728"/>
            <a:ext cx="1927892" cy="525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31274" y="3458759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65236" y="3458759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65236" y="3659728"/>
            <a:ext cx="1965134" cy="525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" b="93270"/>
          <a:stretch>
            <a:fillRect/>
          </a:stretch>
        </p:blipFill>
        <p:spPr>
          <a:xfrm>
            <a:off x="1175310" y="-12452"/>
            <a:ext cx="7404100" cy="2111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15"/>
          <a:stretch>
            <a:fillRect/>
          </a:stretch>
        </p:blipFill>
        <p:spPr>
          <a:xfrm>
            <a:off x="0" y="4686749"/>
            <a:ext cx="9144000" cy="493713"/>
          </a:xfrm>
          <a:prstGeom prst="rect">
            <a:avLst/>
          </a:prstGeom>
        </p:spPr>
      </p:pic>
    </p:spTree>
  </p:cSld>
  <p:clrMapOvr>
    <a:masterClrMapping/>
  </p:clrMapOvr>
  <p:transition advTm="257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20" y="260102"/>
            <a:ext cx="1461195" cy="4691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39" y="10610"/>
            <a:ext cx="2880261" cy="1569635"/>
          </a:xfrm>
          <a:prstGeom prst="rect">
            <a:avLst/>
          </a:prstGeom>
        </p:spPr>
      </p:pic>
      <p:pic>
        <p:nvPicPr>
          <p:cNvPr id="8" name="图片 7" descr="E:\素材\美食\1cfba13b237bb37bead6e65a1bea6eaa.png1cfba13b237bb37bead6e65a1bea6eaa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85420" y="-655955"/>
            <a:ext cx="4686300" cy="61455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555" y="381589"/>
            <a:ext cx="1757123" cy="95863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450646" y="1818435"/>
            <a:ext cx="113412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隶书" panose="02010509060101010101" charset="-122"/>
                <a:ea typeface="隶书" panose="02010509060101010101" charset="-122"/>
                <a:cs typeface="书体坊郭沫若字体" panose="03000509000000000000" pitchFamily="65" charset="-122"/>
              </a:rPr>
              <a:t>再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169108" y="2956562"/>
            <a:ext cx="1134126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隶书" panose="02010509060101010101" charset="-122"/>
                <a:ea typeface="隶书" panose="02010509060101010101" charset="-122"/>
                <a:cs typeface="书体坊郭沫若字体" panose="03000509000000000000" pitchFamily="65" charset="-122"/>
              </a:rPr>
              <a:t>见</a:t>
            </a:r>
          </a:p>
        </p:txBody>
      </p:sp>
      <p:sp>
        <p:nvSpPr>
          <p:cNvPr id="31" name="椭圆 30"/>
          <p:cNvSpPr/>
          <p:nvPr/>
        </p:nvSpPr>
        <p:spPr>
          <a:xfrm>
            <a:off x="6838069" y="3184704"/>
            <a:ext cx="358656" cy="358656"/>
          </a:xfrm>
          <a:prstGeom prst="ellipse">
            <a:avLst/>
          </a:prstGeom>
          <a:solidFill>
            <a:srgbClr val="5B39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817959" y="3158704"/>
            <a:ext cx="31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隶书" panose="02010509060101010101" charset="-122"/>
                <a:ea typeface="隶书" panose="02010509060101010101" charset="-122"/>
                <a:cs typeface="书体坊郭沫若字体" panose="03000509000000000000" pitchFamily="65" charset="-122"/>
              </a:rPr>
              <a:t>古</a:t>
            </a:r>
          </a:p>
        </p:txBody>
      </p:sp>
      <p:sp>
        <p:nvSpPr>
          <p:cNvPr id="33" name="椭圆 32"/>
          <p:cNvSpPr/>
          <p:nvPr/>
        </p:nvSpPr>
        <p:spPr>
          <a:xfrm>
            <a:off x="6838069" y="3656333"/>
            <a:ext cx="358656" cy="358656"/>
          </a:xfrm>
          <a:prstGeom prst="ellipse">
            <a:avLst/>
          </a:prstGeom>
          <a:solidFill>
            <a:srgbClr val="5B39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17959" y="3647208"/>
            <a:ext cx="31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隶书" panose="02010509060101010101" charset="-122"/>
                <a:ea typeface="隶书" panose="02010509060101010101" charset="-122"/>
                <a:cs typeface="书体坊郭沫若字体" panose="03000509000000000000" pitchFamily="65" charset="-122"/>
              </a:rPr>
              <a:t>风</a:t>
            </a:r>
          </a:p>
        </p:txBody>
      </p:sp>
      <p:sp>
        <p:nvSpPr>
          <p:cNvPr id="37" name="椭圆 36"/>
          <p:cNvSpPr/>
          <p:nvPr/>
        </p:nvSpPr>
        <p:spPr>
          <a:xfrm>
            <a:off x="6838069" y="4144837"/>
            <a:ext cx="358656" cy="358656"/>
          </a:xfrm>
          <a:prstGeom prst="ellipse">
            <a:avLst/>
          </a:prstGeom>
          <a:solidFill>
            <a:srgbClr val="5B39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817959" y="4118359"/>
            <a:ext cx="31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隶书" panose="02010509060101010101" charset="-122"/>
                <a:ea typeface="隶书" panose="02010509060101010101" charset="-122"/>
                <a:cs typeface="书体坊郭沫若字体" panose="03000509000000000000" pitchFamily="65" charset="-122"/>
              </a:rPr>
              <a:t>风</a:t>
            </a:r>
          </a:p>
        </p:txBody>
      </p:sp>
      <p:pic>
        <p:nvPicPr>
          <p:cNvPr id="41" name="PA_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70" y="2874236"/>
            <a:ext cx="230627" cy="46225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44386" r="28472" b="36198"/>
          <a:stretch>
            <a:fillRect/>
          </a:stretch>
        </p:blipFill>
        <p:spPr>
          <a:xfrm>
            <a:off x="5197777" y="2406196"/>
            <a:ext cx="2387219" cy="16349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69">
        <p:checker/>
      </p:transition>
    </mc:Choice>
    <mc:Fallback xmlns="">
      <p:transition spd="med" advTm="3669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/>
      <p:bldP spid="31" grpId="0" bldLvl="0" animBg="1"/>
      <p:bldP spid="32" grpId="0"/>
      <p:bldP spid="33" grpId="0" bldLvl="0" animBg="1"/>
      <p:bldP spid="36" grpId="0"/>
      <p:bldP spid="37" grpId="0" bldLvl="0" animBg="1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357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3F3F3F"/>
      </a:accent1>
      <a:accent2>
        <a:srgbClr val="996600"/>
      </a:accent2>
      <a:accent3>
        <a:srgbClr val="3F3F3F"/>
      </a:accent3>
      <a:accent4>
        <a:srgbClr val="996600"/>
      </a:accent4>
      <a:accent5>
        <a:srgbClr val="3F3F3F"/>
      </a:accent5>
      <a:accent6>
        <a:srgbClr val="996600"/>
      </a:accent6>
      <a:hlink>
        <a:srgbClr val="3F3F3F"/>
      </a:hlink>
      <a:folHlink>
        <a:srgbClr val="9966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3527</Words>
  <Application>Microsoft Office PowerPoint</Application>
  <PresentationFormat>全屏显示(16:9)</PresentationFormat>
  <Paragraphs>275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FontAwesome</vt:lpstr>
      <vt:lpstr>Lato Hairline</vt:lpstr>
      <vt:lpstr>Lato Light</vt:lpstr>
      <vt:lpstr>Lato Regular</vt:lpstr>
      <vt:lpstr>Roboto Light</vt:lpstr>
      <vt:lpstr>STIXGeneral-Bold</vt:lpstr>
      <vt:lpstr>隶书</vt:lpstr>
      <vt:lpstr>书体坊郭沫若字体</vt:lpstr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14</cp:revision>
  <dcterms:created xsi:type="dcterms:W3CDTF">2017-07-25T02:42:00Z</dcterms:created>
  <dcterms:modified xsi:type="dcterms:W3CDTF">2018-03-27T02:27:26Z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